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3AA70-1512-02AF-C323-C873438CB2D6}" v="938" dt="2021-09-04T13:43:18.134"/>
    <p1510:client id="{9B757155-C891-DE3D-2E88-5BCD1DFC6806}" v="236" dt="2021-09-05T09:39:02.357"/>
    <p1510:client id="{CAD67C68-040F-1AB2-3178-11A36CE741CD}" v="2611" dt="2021-09-03T16:27:28.618"/>
    <p1510:client id="{E3D5C0A1-C818-441B-AE86-A8C4971A980D}" v="2872" dt="2021-09-04T13:43:03.011"/>
    <p1510:client id="{EE061EB0-FE42-D2EA-EB21-C1AF3B0D6CC9}" v="2" dt="2021-09-05T08:09:0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41" autoAdjust="0"/>
  </p:normalViewPr>
  <p:slideViewPr>
    <p:cSldViewPr snapToGrid="0">
      <p:cViewPr varScale="1">
        <p:scale>
          <a:sx n="51" d="100"/>
          <a:sy n="51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KAMALA MADHUKAR" userId="S::m.madhukar@iitg.ac.in::3efbc6b5-79ab-4737-9fb7-bc68adad549a" providerId="AD" clId="Web-{CAD67C68-040F-1AB2-3178-11A36CE741CD}"/>
    <pc:docChg chg="addSld delSld modSld sldOrd">
      <pc:chgData name="MUKKAMALA MADHUKAR" userId="S::m.madhukar@iitg.ac.in::3efbc6b5-79ab-4737-9fb7-bc68adad549a" providerId="AD" clId="Web-{CAD67C68-040F-1AB2-3178-11A36CE741CD}" dt="2021-09-03T16:27:28.618" v="1381"/>
      <pc:docMkLst>
        <pc:docMk/>
      </pc:docMkLst>
      <pc:sldChg chg="addSp delSp modSp mod setBg">
        <pc:chgData name="MUKKAMALA MADHUKAR" userId="S::m.madhukar@iitg.ac.in::3efbc6b5-79ab-4737-9fb7-bc68adad549a" providerId="AD" clId="Web-{CAD67C68-040F-1AB2-3178-11A36CE741CD}" dt="2021-09-03T16:00:18.266" v="692" actId="20577"/>
        <pc:sldMkLst>
          <pc:docMk/>
          <pc:sldMk cId="629721657" sldId="258"/>
        </pc:sldMkLst>
        <pc:spChg chg="mod">
          <ac:chgData name="MUKKAMALA MADHUKAR" userId="S::m.madhukar@iitg.ac.in::3efbc6b5-79ab-4737-9fb7-bc68adad549a" providerId="AD" clId="Web-{CAD67C68-040F-1AB2-3178-11A36CE741CD}" dt="2021-09-03T15:49:11.456" v="439" actId="1076"/>
          <ac:spMkLst>
            <pc:docMk/>
            <pc:sldMk cId="629721657" sldId="258"/>
            <ac:spMk id="2" creationId="{E2696FE2-C45E-4647-8F13-5A7D29C4A7FB}"/>
          </ac:spMkLst>
        </pc:spChg>
        <pc:spChg chg="del">
          <ac:chgData name="MUKKAMALA MADHUKAR" userId="S::m.madhukar@iitg.ac.in::3efbc6b5-79ab-4737-9fb7-bc68adad549a" providerId="AD" clId="Web-{CAD67C68-040F-1AB2-3178-11A36CE741CD}" dt="2021-09-03T15:24:52.546" v="3"/>
          <ac:spMkLst>
            <pc:docMk/>
            <pc:sldMk cId="629721657" sldId="258"/>
            <ac:spMk id="5" creationId="{7E6952D5-07E3-494B-A4B6-F650B644E6C0}"/>
          </ac:spMkLst>
        </pc:spChg>
        <pc:spChg chg="del">
          <ac:chgData name="MUKKAMALA MADHUKAR" userId="S::m.madhukar@iitg.ac.in::3efbc6b5-79ab-4737-9fb7-bc68adad549a" providerId="AD" clId="Web-{CAD67C68-040F-1AB2-3178-11A36CE741CD}" dt="2021-09-03T15:24:49.546" v="2"/>
          <ac:spMkLst>
            <pc:docMk/>
            <pc:sldMk cId="629721657" sldId="258"/>
            <ac:spMk id="6" creationId="{EC69D2D7-6882-4DB8-ABC5-4212407E0B37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6:00:18.266" v="692" actId="20577"/>
          <ac:spMkLst>
            <pc:docMk/>
            <pc:sldMk cId="629721657" sldId="258"/>
            <ac:spMk id="8" creationId="{F53BF1A8-D257-4971-A24A-FC4273F842EF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42.847" v="176"/>
          <ac:spMkLst>
            <pc:docMk/>
            <pc:sldMk cId="629721657" sldId="258"/>
            <ac:spMk id="11" creationId="{2B78D151-52A1-46B3-8374-570DA802E9A5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42.847" v="176"/>
          <ac:spMkLst>
            <pc:docMk/>
            <pc:sldMk cId="629721657" sldId="258"/>
            <ac:spMk id="12" creationId="{6C745475-F6E1-4944-B2F1-A82F3444F7EE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50.020" v="178"/>
          <ac:spMkLst>
            <pc:docMk/>
            <pc:sldMk cId="629721657" sldId="258"/>
            <ac:spMk id="15" creationId="{2B78D151-52A1-46B3-8374-570DA802E9A5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50.020" v="178"/>
          <ac:spMkLst>
            <pc:docMk/>
            <pc:sldMk cId="629721657" sldId="258"/>
            <ac:spMk id="17" creationId="{6C745475-F6E1-4944-B2F1-A82F3444F7EE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41.816" v="174"/>
          <ac:spMkLst>
            <pc:docMk/>
            <pc:sldMk cId="629721657" sldId="258"/>
            <ac:spMk id="28" creationId="{2B78D151-52A1-46B3-8374-570DA802E9A5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3:41.816" v="174"/>
          <ac:spMkLst>
            <pc:docMk/>
            <pc:sldMk cId="629721657" sldId="258"/>
            <ac:spMk id="30" creationId="{4812B206-25E9-4F8B-AED7-8353BA6254B7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4:18.240" v="186"/>
          <ac:spMkLst>
            <pc:docMk/>
            <pc:sldMk cId="629721657" sldId="258"/>
            <ac:spMk id="35" creationId="{2B78D151-52A1-46B3-8374-570DA802E9A5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34:18.240" v="186"/>
          <ac:spMkLst>
            <pc:docMk/>
            <pc:sldMk cId="629721657" sldId="258"/>
            <ac:spMk id="37" creationId="{38572CB4-198F-40EB-A56D-65D841A383D4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5:46:07.475" v="382" actId="20577"/>
          <ac:spMkLst>
            <pc:docMk/>
            <pc:sldMk cId="629721657" sldId="258"/>
            <ac:spMk id="42" creationId="{C24FB319-3537-4C0F-8014-254C565D0F64}"/>
          </ac:spMkLst>
        </pc:spChg>
        <pc:spChg chg="add del">
          <ac:chgData name="MUKKAMALA MADHUKAR" userId="S::m.madhukar@iitg.ac.in::3efbc6b5-79ab-4737-9fb7-bc68adad549a" providerId="AD" clId="Web-{CAD67C68-040F-1AB2-3178-11A36CE741CD}" dt="2021-09-03T15:47:15.011" v="400"/>
          <ac:spMkLst>
            <pc:docMk/>
            <pc:sldMk cId="629721657" sldId="258"/>
            <ac:spMk id="43" creationId="{70059631-6E67-4D74-AD3B-3F7C68E45DFB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5:47:10.979" v="399" actId="1076"/>
          <ac:spMkLst>
            <pc:docMk/>
            <pc:sldMk cId="629721657" sldId="258"/>
            <ac:spMk id="44" creationId="{095587A9-7952-44AF-9DAC-97D49A1D0253}"/>
          </ac:spMkLst>
        </pc:spChg>
        <pc:spChg chg="add">
          <ac:chgData name="MUKKAMALA MADHUKAR" userId="S::m.madhukar@iitg.ac.in::3efbc6b5-79ab-4737-9fb7-bc68adad549a" providerId="AD" clId="Web-{CAD67C68-040F-1AB2-3178-11A36CE741CD}" dt="2021-09-03T15:40:12.373" v="204"/>
          <ac:spMkLst>
            <pc:docMk/>
            <pc:sldMk cId="629721657" sldId="258"/>
            <ac:spMk id="60" creationId="{2B78D151-52A1-46B3-8374-570DA802E9A5}"/>
          </ac:spMkLst>
        </pc:spChg>
        <pc:spChg chg="add">
          <ac:chgData name="MUKKAMALA MADHUKAR" userId="S::m.madhukar@iitg.ac.in::3efbc6b5-79ab-4737-9fb7-bc68adad549a" providerId="AD" clId="Web-{CAD67C68-040F-1AB2-3178-11A36CE741CD}" dt="2021-09-03T15:40:12.373" v="204"/>
          <ac:spMkLst>
            <pc:docMk/>
            <pc:sldMk cId="629721657" sldId="258"/>
            <ac:spMk id="62" creationId="{38572CB4-198F-40EB-A56D-65D841A383D4}"/>
          </ac:spMkLst>
        </pc:spChg>
        <pc:picChg chg="add del mod ord">
          <ac:chgData name="MUKKAMALA MADHUKAR" userId="S::m.madhukar@iitg.ac.in::3efbc6b5-79ab-4737-9fb7-bc68adad549a" providerId="AD" clId="Web-{CAD67C68-040F-1AB2-3178-11A36CE741CD}" dt="2021-09-03T15:39:40.981" v="197"/>
          <ac:picMkLst>
            <pc:docMk/>
            <pc:sldMk cId="629721657" sldId="258"/>
            <ac:picMk id="3" creationId="{D81E865F-2F06-4AC6-B64E-8B23B5BE013E}"/>
          </ac:picMkLst>
        </pc:picChg>
        <pc:picChg chg="del mod">
          <ac:chgData name="MUKKAMALA MADHUKAR" userId="S::m.madhukar@iitg.ac.in::3efbc6b5-79ab-4737-9fb7-bc68adad549a" providerId="AD" clId="Web-{CAD67C68-040F-1AB2-3178-11A36CE741CD}" dt="2021-09-03T15:26:06.598" v="12"/>
          <ac:picMkLst>
            <pc:docMk/>
            <pc:sldMk cId="629721657" sldId="258"/>
            <ac:picMk id="4" creationId="{B0010120-9C2C-4A8E-9B27-CBF5470A9996}"/>
          </ac:picMkLst>
        </pc:picChg>
        <pc:picChg chg="add del mod ord">
          <ac:chgData name="MUKKAMALA MADHUKAR" userId="S::m.madhukar@iitg.ac.in::3efbc6b5-79ab-4737-9fb7-bc68adad549a" providerId="AD" clId="Web-{CAD67C68-040F-1AB2-3178-11A36CE741CD}" dt="2021-09-03T15:39:11.869" v="195"/>
          <ac:picMkLst>
            <pc:docMk/>
            <pc:sldMk cId="629721657" sldId="258"/>
            <ac:picMk id="9" creationId="{9EB84AE2-6A23-44C8-8DC1-69839772FE69}"/>
          </ac:picMkLst>
        </pc:picChg>
        <pc:picChg chg="add del mod">
          <ac:chgData name="MUKKAMALA MADHUKAR" userId="S::m.madhukar@iitg.ac.in::3efbc6b5-79ab-4737-9fb7-bc68adad549a" providerId="AD" clId="Web-{CAD67C68-040F-1AB2-3178-11A36CE741CD}" dt="2021-09-03T15:36:47.125" v="193"/>
          <ac:picMkLst>
            <pc:docMk/>
            <pc:sldMk cId="629721657" sldId="258"/>
            <ac:picMk id="10" creationId="{A86E2C44-6E04-4C37-9DF9-E6A6200FE0B2}"/>
          </ac:picMkLst>
        </pc:picChg>
        <pc:picChg chg="add mod">
          <ac:chgData name="MUKKAMALA MADHUKAR" userId="S::m.madhukar@iitg.ac.in::3efbc6b5-79ab-4737-9fb7-bc68adad549a" providerId="AD" clId="Web-{CAD67C68-040F-1AB2-3178-11A36CE741CD}" dt="2021-09-03T15:46:14.288" v="383" actId="1076"/>
          <ac:picMkLst>
            <pc:docMk/>
            <pc:sldMk cId="629721657" sldId="258"/>
            <ac:picMk id="40" creationId="{8C5BB45C-F778-471A-A0F7-07FB95504BAA}"/>
          </ac:picMkLst>
        </pc:picChg>
        <pc:picChg chg="add mod">
          <ac:chgData name="MUKKAMALA MADHUKAR" userId="S::m.madhukar@iitg.ac.in::3efbc6b5-79ab-4737-9fb7-bc68adad549a" providerId="AD" clId="Web-{CAD67C68-040F-1AB2-3178-11A36CE741CD}" dt="2021-09-03T15:44:39.719" v="368" actId="1076"/>
          <ac:picMkLst>
            <pc:docMk/>
            <pc:sldMk cId="629721657" sldId="258"/>
            <ac:picMk id="41" creationId="{23DDEEF0-F980-4942-812C-2846D2862E29}"/>
          </ac:picMkLst>
        </pc:picChg>
        <pc:cxnChg chg="add del">
          <ac:chgData name="MUKKAMALA MADHUKAR" userId="S::m.madhukar@iitg.ac.in::3efbc6b5-79ab-4737-9fb7-bc68adad549a" providerId="AD" clId="Web-{CAD67C68-040F-1AB2-3178-11A36CE741CD}" dt="2021-09-03T15:33:42.847" v="176"/>
          <ac:cxnSpMkLst>
            <pc:docMk/>
            <pc:sldMk cId="629721657" sldId="258"/>
            <ac:cxnSpMk id="13" creationId="{E2F61726-9292-4844-9EBF-341051AAFDBE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14" creationId="{4436E0F2-A64B-471E-93C0-8DFE08CC57C8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16" creationId="{DC1E3AB1-2A8C-4607-9FAE-D8BDB280FE1A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18" creationId="{26D66059-832F-40B6-A35F-F56C8F38A1E7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50.020" v="178"/>
          <ac:cxnSpMkLst>
            <pc:docMk/>
            <pc:sldMk cId="629721657" sldId="258"/>
            <ac:cxnSpMk id="19" creationId="{E2F61726-9292-4844-9EBF-341051AAFDBE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20" creationId="{A515E2ED-7EA9-448D-83FA-54C3DF9723BD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21" creationId="{4436E0F2-A64B-471E-93C0-8DFE08CC57C8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22" creationId="{20595356-EABD-4767-AC9D-EA21FF115EC0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23" creationId="{DC1E3AB1-2A8C-4607-9FAE-D8BDB280FE1A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24" creationId="{28CD9F06-9628-469C-B788-A894E3E08281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25" creationId="{26D66059-832F-40B6-A35F-F56C8F38A1E7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26" creationId="{8550A431-0B61-421B-B4B7-24C0CFF0F938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27" creationId="{A515E2ED-7EA9-448D-83FA-54C3DF9723BD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29" creationId="{20595356-EABD-4767-AC9D-EA21FF115EC0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31" creationId="{28CD9F06-9628-469C-B788-A894E3E08281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32" creationId="{E142A6D3-8DB2-4EE4-B19A-4C40D070FE5E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33" creationId="{8550A431-0B61-421B-B4B7-24C0CFF0F938}"/>
          </ac:cxnSpMkLst>
        </pc:cxnChg>
        <pc:cxnChg chg="add del mod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34" creationId="{FD73BD45-87D9-44BD-8E6F-A575FFD9C1B9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36" creationId="{2178E38C-83CD-4BC6-893D-662EF9BFAA61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3:41.816" v="174"/>
          <ac:cxnSpMkLst>
            <pc:docMk/>
            <pc:sldMk cId="629721657" sldId="258"/>
            <ac:cxnSpMk id="38" creationId="{C965CFDB-63A4-4033-A10B-8444138F68E8}"/>
          </ac:cxnSpMkLst>
        </pc:cxnChg>
        <pc:cxnChg chg="add del">
          <ac:chgData name="MUKKAMALA MADHUKAR" userId="S::m.madhukar@iitg.ac.in::3efbc6b5-79ab-4737-9fb7-bc68adad549a" providerId="AD" clId="Web-{CAD67C68-040F-1AB2-3178-11A36CE741CD}" dt="2021-09-03T15:34:18.240" v="186"/>
          <ac:cxnSpMkLst>
            <pc:docMk/>
            <pc:sldMk cId="629721657" sldId="258"/>
            <ac:cxnSpMk id="39" creationId="{2178E38C-83CD-4BC6-893D-662EF9BFAA61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46" creationId="{4436E0F2-A64B-471E-93C0-8DFE08CC57C8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48" creationId="{DC1E3AB1-2A8C-4607-9FAE-D8BDB280FE1A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50" creationId="{26D66059-832F-40B6-A35F-F56C8F38A1E7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52" creationId="{A515E2ED-7EA9-448D-83FA-54C3DF9723BD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54" creationId="{20595356-EABD-4767-AC9D-EA21FF115EC0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56" creationId="{28CD9F06-9628-469C-B788-A894E3E08281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58" creationId="{8550A431-0B61-421B-B4B7-24C0CFF0F938}"/>
          </ac:cxnSpMkLst>
        </pc:cxnChg>
        <pc:cxnChg chg="add">
          <ac:chgData name="MUKKAMALA MADHUKAR" userId="S::m.madhukar@iitg.ac.in::3efbc6b5-79ab-4737-9fb7-bc68adad549a" providerId="AD" clId="Web-{CAD67C68-040F-1AB2-3178-11A36CE741CD}" dt="2021-09-03T15:40:12.373" v="204"/>
          <ac:cxnSpMkLst>
            <pc:docMk/>
            <pc:sldMk cId="629721657" sldId="258"/>
            <ac:cxnSpMk id="64" creationId="{2178E38C-83CD-4BC6-893D-662EF9BFAA61}"/>
          </ac:cxnSpMkLst>
        </pc:cxnChg>
      </pc:sldChg>
      <pc:sldChg chg="addSp delSp modSp new mod setBg">
        <pc:chgData name="MUKKAMALA MADHUKAR" userId="S::m.madhukar@iitg.ac.in::3efbc6b5-79ab-4737-9fb7-bc68adad549a" providerId="AD" clId="Web-{CAD67C68-040F-1AB2-3178-11A36CE741CD}" dt="2021-09-03T16:23:49.338" v="1347"/>
        <pc:sldMkLst>
          <pc:docMk/>
          <pc:sldMk cId="2477179516" sldId="259"/>
        </pc:sldMkLst>
        <pc:spChg chg="mod">
          <ac:chgData name="MUKKAMALA MADHUKAR" userId="S::m.madhukar@iitg.ac.in::3efbc6b5-79ab-4737-9fb7-bc68adad549a" providerId="AD" clId="Web-{CAD67C68-040F-1AB2-3178-11A36CE741CD}" dt="2021-09-03T16:23:49.338" v="1347"/>
          <ac:spMkLst>
            <pc:docMk/>
            <pc:sldMk cId="2477179516" sldId="259"/>
            <ac:spMk id="2" creationId="{166F5A8F-F87A-4B17-98EC-2B94E417859C}"/>
          </ac:spMkLst>
        </pc:spChg>
        <pc:spChg chg="mod">
          <ac:chgData name="MUKKAMALA MADHUKAR" userId="S::m.madhukar@iitg.ac.in::3efbc6b5-79ab-4737-9fb7-bc68adad549a" providerId="AD" clId="Web-{CAD67C68-040F-1AB2-3178-11A36CE741CD}" dt="2021-09-03T16:23:49.338" v="1347"/>
          <ac:spMkLst>
            <pc:docMk/>
            <pc:sldMk cId="2477179516" sldId="259"/>
            <ac:spMk id="3" creationId="{5A1D977A-29F4-44F3-A321-95AFD8ADB98B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6:21:09.167" v="1319" actId="20577"/>
          <ac:spMkLst>
            <pc:docMk/>
            <pc:sldMk cId="2477179516" sldId="259"/>
            <ac:spMk id="4" creationId="{57C8D426-C365-43C0-9228-B77AB8D97A2D}"/>
          </ac:spMkLst>
        </pc:spChg>
        <pc:spChg chg="add">
          <ac:chgData name="MUKKAMALA MADHUKAR" userId="S::m.madhukar@iitg.ac.in::3efbc6b5-79ab-4737-9fb7-bc68adad549a" providerId="AD" clId="Web-{CAD67C68-040F-1AB2-3178-11A36CE741CD}" dt="2021-09-03T16:23:49.338" v="1347"/>
          <ac:spMkLst>
            <pc:docMk/>
            <pc:sldMk cId="2477179516" sldId="259"/>
            <ac:spMk id="9" creationId="{D3E0373C-BDE9-4FAA-892A-B226DD970D36}"/>
          </ac:spMkLst>
        </pc:spChg>
        <pc:spChg chg="add">
          <ac:chgData name="MUKKAMALA MADHUKAR" userId="S::m.madhukar@iitg.ac.in::3efbc6b5-79ab-4737-9fb7-bc68adad549a" providerId="AD" clId="Web-{CAD67C68-040F-1AB2-3178-11A36CE741CD}" dt="2021-09-03T16:23:49.338" v="1347"/>
          <ac:spMkLst>
            <pc:docMk/>
            <pc:sldMk cId="2477179516" sldId="259"/>
            <ac:spMk id="11" creationId="{FC2BFFFF-16DA-434F-B48D-28B539690C2E}"/>
          </ac:spMkLst>
        </pc:spChg>
        <pc:picChg chg="add del mod">
          <ac:chgData name="MUKKAMALA MADHUKAR" userId="S::m.madhukar@iitg.ac.in::3efbc6b5-79ab-4737-9fb7-bc68adad549a" providerId="AD" clId="Web-{CAD67C68-040F-1AB2-3178-11A36CE741CD}" dt="2021-09-03T16:23:19.383" v="1346"/>
          <ac:picMkLst>
            <pc:docMk/>
            <pc:sldMk cId="2477179516" sldId="259"/>
            <ac:picMk id="5" creationId="{E73C3C6C-D26E-423F-B20C-F7A08190E8D5}"/>
          </ac:picMkLst>
        </pc:picChg>
        <pc:cxnChg chg="add">
          <ac:chgData name="MUKKAMALA MADHUKAR" userId="S::m.madhukar@iitg.ac.in::3efbc6b5-79ab-4737-9fb7-bc68adad549a" providerId="AD" clId="Web-{CAD67C68-040F-1AB2-3178-11A36CE741CD}" dt="2021-09-03T16:23:49.338" v="1347"/>
          <ac:cxnSpMkLst>
            <pc:docMk/>
            <pc:sldMk cId="2477179516" sldId="259"/>
            <ac:cxnSpMk id="13" creationId="{E8EAD419-2D3B-4CD6-A841-F11CA09440D3}"/>
          </ac:cxnSpMkLst>
        </pc:cxnChg>
      </pc:sldChg>
      <pc:sldChg chg="addSp modSp new del ord">
        <pc:chgData name="MUKKAMALA MADHUKAR" userId="S::m.madhukar@iitg.ac.in::3efbc6b5-79ab-4737-9fb7-bc68adad549a" providerId="AD" clId="Web-{CAD67C68-040F-1AB2-3178-11A36CE741CD}" dt="2021-09-03T16:25:32.782" v="1364"/>
        <pc:sldMkLst>
          <pc:docMk/>
          <pc:sldMk cId="4183848827" sldId="260"/>
        </pc:sldMkLst>
        <pc:spChg chg="mod">
          <ac:chgData name="MUKKAMALA MADHUKAR" userId="S::m.madhukar@iitg.ac.in::3efbc6b5-79ab-4737-9fb7-bc68adad549a" providerId="AD" clId="Web-{CAD67C68-040F-1AB2-3178-11A36CE741CD}" dt="2021-09-03T16:24:23.418" v="1350" actId="20577"/>
          <ac:spMkLst>
            <pc:docMk/>
            <pc:sldMk cId="4183848827" sldId="260"/>
            <ac:spMk id="3" creationId="{ACB26DCA-6C32-45A6-9B40-EAEF5759764A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6:21:17.308" v="1323" actId="14100"/>
          <ac:spMkLst>
            <pc:docMk/>
            <pc:sldMk cId="4183848827" sldId="260"/>
            <ac:spMk id="4" creationId="{05A0643C-1277-4393-9670-96F2EB838454}"/>
          </ac:spMkLst>
        </pc:spChg>
      </pc:sldChg>
      <pc:sldChg chg="new del">
        <pc:chgData name="MUKKAMALA MADHUKAR" userId="S::m.madhukar@iitg.ac.in::3efbc6b5-79ab-4737-9fb7-bc68adad549a" providerId="AD" clId="Web-{CAD67C68-040F-1AB2-3178-11A36CE741CD}" dt="2021-09-03T16:24:14.559" v="1349"/>
        <pc:sldMkLst>
          <pc:docMk/>
          <pc:sldMk cId="1626560460" sldId="261"/>
        </pc:sldMkLst>
      </pc:sldChg>
      <pc:sldChg chg="addSp modSp new ord">
        <pc:chgData name="MUKKAMALA MADHUKAR" userId="S::m.madhukar@iitg.ac.in::3efbc6b5-79ab-4737-9fb7-bc68adad549a" providerId="AD" clId="Web-{CAD67C68-040F-1AB2-3178-11A36CE741CD}" dt="2021-09-03T16:23:13.383" v="1345" actId="14100"/>
        <pc:sldMkLst>
          <pc:docMk/>
          <pc:sldMk cId="1240397494" sldId="262"/>
        </pc:sldMkLst>
        <pc:picChg chg="add mod">
          <ac:chgData name="MUKKAMALA MADHUKAR" userId="S::m.madhukar@iitg.ac.in::3efbc6b5-79ab-4737-9fb7-bc68adad549a" providerId="AD" clId="Web-{CAD67C68-040F-1AB2-3178-11A36CE741CD}" dt="2021-09-03T16:23:04.460" v="1342" actId="1076"/>
          <ac:picMkLst>
            <pc:docMk/>
            <pc:sldMk cId="1240397494" sldId="262"/>
            <ac:picMk id="3" creationId="{3C2899A2-EEDA-460D-9BAE-061DE9BBE0EB}"/>
          </ac:picMkLst>
        </pc:picChg>
        <pc:picChg chg="add mod">
          <ac:chgData name="MUKKAMALA MADHUKAR" userId="S::m.madhukar@iitg.ac.in::3efbc6b5-79ab-4737-9fb7-bc68adad549a" providerId="AD" clId="Web-{CAD67C68-040F-1AB2-3178-11A36CE741CD}" dt="2021-09-03T16:23:06.913" v="1343" actId="1076"/>
          <ac:picMkLst>
            <pc:docMk/>
            <pc:sldMk cId="1240397494" sldId="262"/>
            <ac:picMk id="4" creationId="{05C5EE96-EFC7-4BCB-B839-85263F727B2E}"/>
          </ac:picMkLst>
        </pc:picChg>
        <pc:picChg chg="add mod">
          <ac:chgData name="MUKKAMALA MADHUKAR" userId="S::m.madhukar@iitg.ac.in::3efbc6b5-79ab-4737-9fb7-bc68adad549a" providerId="AD" clId="Web-{CAD67C68-040F-1AB2-3178-11A36CE741CD}" dt="2021-09-03T16:23:13.383" v="1345" actId="14100"/>
          <ac:picMkLst>
            <pc:docMk/>
            <pc:sldMk cId="1240397494" sldId="262"/>
            <ac:picMk id="5" creationId="{D4485126-10E8-4DDA-ABDE-1C54AD3CABD9}"/>
          </ac:picMkLst>
        </pc:picChg>
      </pc:sldChg>
      <pc:sldChg chg="addSp delSp modSp add replId">
        <pc:chgData name="MUKKAMALA MADHUKAR" userId="S::m.madhukar@iitg.ac.in::3efbc6b5-79ab-4737-9fb7-bc68adad549a" providerId="AD" clId="Web-{CAD67C68-040F-1AB2-3178-11A36CE741CD}" dt="2021-09-03T16:27:28.618" v="1381"/>
        <pc:sldMkLst>
          <pc:docMk/>
          <pc:sldMk cId="309170599" sldId="263"/>
        </pc:sldMkLst>
        <pc:spChg chg="del mod">
          <ac:chgData name="MUKKAMALA MADHUKAR" userId="S::m.madhukar@iitg.ac.in::3efbc6b5-79ab-4737-9fb7-bc68adad549a" providerId="AD" clId="Web-{CAD67C68-040F-1AB2-3178-11A36CE741CD}" dt="2021-09-03T16:25:46.565" v="1365"/>
          <ac:spMkLst>
            <pc:docMk/>
            <pc:sldMk cId="309170599" sldId="263"/>
            <ac:spMk id="3" creationId="{5A1D977A-29F4-44F3-A321-95AFD8ADB98B}"/>
          </ac:spMkLst>
        </pc:spChg>
        <pc:spChg chg="del">
          <ac:chgData name="MUKKAMALA MADHUKAR" userId="S::m.madhukar@iitg.ac.in::3efbc6b5-79ab-4737-9fb7-bc68adad549a" providerId="AD" clId="Web-{CAD67C68-040F-1AB2-3178-11A36CE741CD}" dt="2021-09-03T16:27:28.618" v="1381"/>
          <ac:spMkLst>
            <pc:docMk/>
            <pc:sldMk cId="309170599" sldId="263"/>
            <ac:spMk id="4" creationId="{57C8D426-C365-43C0-9228-B77AB8D97A2D}"/>
          </ac:spMkLst>
        </pc:spChg>
        <pc:spChg chg="add mod">
          <ac:chgData name="MUKKAMALA MADHUKAR" userId="S::m.madhukar@iitg.ac.in::3efbc6b5-79ab-4737-9fb7-bc68adad549a" providerId="AD" clId="Web-{CAD67C68-040F-1AB2-3178-11A36CE741CD}" dt="2021-09-03T16:26:32.990" v="1380" actId="20577"/>
          <ac:spMkLst>
            <pc:docMk/>
            <pc:sldMk cId="309170599" sldId="263"/>
            <ac:spMk id="5" creationId="{AE0132CC-BFC3-4D21-B34F-47F900E321C0}"/>
          </ac:spMkLst>
        </pc:spChg>
        <pc:graphicFrameChg chg="add modGraphic">
          <ac:chgData name="MUKKAMALA MADHUKAR" userId="S::m.madhukar@iitg.ac.in::3efbc6b5-79ab-4737-9fb7-bc68adad549a" providerId="AD" clId="Web-{CAD67C68-040F-1AB2-3178-11A36CE741CD}" dt="2021-09-03T16:26:19.973" v="1374" actId="20577"/>
          <ac:graphicFrameMkLst>
            <pc:docMk/>
            <pc:sldMk cId="309170599" sldId="263"/>
            <ac:graphicFrameMk id="15" creationId="{ABD4DA65-A411-4814-9D96-1D5CE408EC92}"/>
          </ac:graphicFrameMkLst>
        </pc:graphicFrameChg>
      </pc:sldChg>
    </pc:docChg>
  </pc:docChgLst>
  <pc:docChgLst>
    <pc:chgData name="RAJAT MAHESHWARI" userId="S::mrajat@iitg.ac.in::f50106b4-7885-43d8-9702-6defcf443745" providerId="AD" clId="Web-{EE061EB0-FE42-D2EA-EB21-C1AF3B0D6CC9}"/>
    <pc:docChg chg="modSld">
      <pc:chgData name="RAJAT MAHESHWARI" userId="S::mrajat@iitg.ac.in::f50106b4-7885-43d8-9702-6defcf443745" providerId="AD" clId="Web-{EE061EB0-FE42-D2EA-EB21-C1AF3B0D6CC9}" dt="2021-09-05T08:09:02.869" v="1"/>
      <pc:docMkLst>
        <pc:docMk/>
      </pc:docMkLst>
      <pc:sldChg chg="addSp">
        <pc:chgData name="RAJAT MAHESHWARI" userId="S::mrajat@iitg.ac.in::f50106b4-7885-43d8-9702-6defcf443745" providerId="AD" clId="Web-{EE061EB0-FE42-D2EA-EB21-C1AF3B0D6CC9}" dt="2021-09-05T08:09:02.869" v="1"/>
        <pc:sldMkLst>
          <pc:docMk/>
          <pc:sldMk cId="1240397494" sldId="262"/>
        </pc:sldMkLst>
        <pc:spChg chg="add">
          <ac:chgData name="RAJAT MAHESHWARI" userId="S::mrajat@iitg.ac.in::f50106b4-7885-43d8-9702-6defcf443745" providerId="AD" clId="Web-{EE061EB0-FE42-D2EA-EB21-C1AF3B0D6CC9}" dt="2021-09-05T08:09:01.541" v="0"/>
          <ac:spMkLst>
            <pc:docMk/>
            <pc:sldMk cId="1240397494" sldId="262"/>
            <ac:spMk id="2" creationId="{B890DB21-1536-44C4-B29D-FDB389FC2290}"/>
          </ac:spMkLst>
        </pc:spChg>
        <pc:spChg chg="add">
          <ac:chgData name="RAJAT MAHESHWARI" userId="S::mrajat@iitg.ac.in::f50106b4-7885-43d8-9702-6defcf443745" providerId="AD" clId="Web-{EE061EB0-FE42-D2EA-EB21-C1AF3B0D6CC9}" dt="2021-09-05T08:09:02.869" v="1"/>
          <ac:spMkLst>
            <pc:docMk/>
            <pc:sldMk cId="1240397494" sldId="262"/>
            <ac:spMk id="6" creationId="{EE05EFB0-DC0D-4ADC-886E-F9B488618AC2}"/>
          </ac:spMkLst>
        </pc:spChg>
      </pc:sldChg>
    </pc:docChg>
  </pc:docChgLst>
  <pc:docChgLst>
    <pc:chgData name="MUKKAMALA MADHUKAR" userId="S::m.madhukar@iitg.ac.in::3efbc6b5-79ab-4737-9fb7-bc68adad549a" providerId="AD" clId="Web-{9B757155-C891-DE3D-2E88-5BCD1DFC6806}"/>
    <pc:docChg chg="modSld">
      <pc:chgData name="MUKKAMALA MADHUKAR" userId="S::m.madhukar@iitg.ac.in::3efbc6b5-79ab-4737-9fb7-bc68adad549a" providerId="AD" clId="Web-{9B757155-C891-DE3D-2E88-5BCD1DFC6806}" dt="2021-09-05T09:42:32.831" v="3018"/>
      <pc:docMkLst>
        <pc:docMk/>
      </pc:docMkLst>
      <pc:sldChg chg="modNotes">
        <pc:chgData name="MUKKAMALA MADHUKAR" userId="S::m.madhukar@iitg.ac.in::3efbc6b5-79ab-4737-9fb7-bc68adad549a" providerId="AD" clId="Web-{9B757155-C891-DE3D-2E88-5BCD1DFC6806}" dt="2021-09-05T08:40:13.951" v="75"/>
        <pc:sldMkLst>
          <pc:docMk/>
          <pc:sldMk cId="109857222" sldId="256"/>
        </pc:sldMkLst>
      </pc:sldChg>
      <pc:sldChg chg="modNotes">
        <pc:chgData name="MUKKAMALA MADHUKAR" userId="S::m.madhukar@iitg.ac.in::3efbc6b5-79ab-4737-9fb7-bc68adad549a" providerId="AD" clId="Web-{9B757155-C891-DE3D-2E88-5BCD1DFC6806}" dt="2021-09-05T08:46:28.116" v="583"/>
        <pc:sldMkLst>
          <pc:docMk/>
          <pc:sldMk cId="3836056066" sldId="257"/>
        </pc:sldMkLst>
      </pc:sldChg>
      <pc:sldChg chg="modNotes">
        <pc:chgData name="MUKKAMALA MADHUKAR" userId="S::m.madhukar@iitg.ac.in::3efbc6b5-79ab-4737-9fb7-bc68adad549a" providerId="AD" clId="Web-{9B757155-C891-DE3D-2E88-5BCD1DFC6806}" dt="2021-09-05T08:52:39.173" v="1116"/>
        <pc:sldMkLst>
          <pc:docMk/>
          <pc:sldMk cId="629721657" sldId="258"/>
        </pc:sldMkLst>
      </pc:sldChg>
      <pc:sldChg chg="modNotes">
        <pc:chgData name="MUKKAMALA MADHUKAR" userId="S::m.madhukar@iitg.ac.in::3efbc6b5-79ab-4737-9fb7-bc68adad549a" providerId="AD" clId="Web-{9B757155-C891-DE3D-2E88-5BCD1DFC6806}" dt="2021-09-05T09:17:50.812" v="2155"/>
        <pc:sldMkLst>
          <pc:docMk/>
          <pc:sldMk cId="2477179516" sldId="259"/>
        </pc:sldMkLst>
      </pc:sldChg>
      <pc:sldChg chg="addSp delSp modSp modNotes">
        <pc:chgData name="MUKKAMALA MADHUKAR" userId="S::m.madhukar@iitg.ac.in::3efbc6b5-79ab-4737-9fb7-bc68adad549a" providerId="AD" clId="Web-{9B757155-C891-DE3D-2E88-5BCD1DFC6806}" dt="2021-09-05T09:16:54.421" v="2141" actId="20577"/>
        <pc:sldMkLst>
          <pc:docMk/>
          <pc:sldMk cId="1240397494" sldId="262"/>
        </pc:sldMkLst>
        <pc:spChg chg="del">
          <ac:chgData name="MUKKAMALA MADHUKAR" userId="S::m.madhukar@iitg.ac.in::3efbc6b5-79ab-4737-9fb7-bc68adad549a" providerId="AD" clId="Web-{9B757155-C891-DE3D-2E88-5BCD1DFC6806}" dt="2021-09-05T09:06:56.592" v="1842"/>
          <ac:spMkLst>
            <pc:docMk/>
            <pc:sldMk cId="1240397494" sldId="262"/>
            <ac:spMk id="2" creationId="{B890DB21-1536-44C4-B29D-FDB389FC2290}"/>
          </ac:spMkLst>
        </pc:spChg>
        <pc:spChg chg="del">
          <ac:chgData name="MUKKAMALA MADHUKAR" userId="S::m.madhukar@iitg.ac.in::3efbc6b5-79ab-4737-9fb7-bc68adad549a" providerId="AD" clId="Web-{9B757155-C891-DE3D-2E88-5BCD1DFC6806}" dt="2021-09-05T09:06:54.061" v="1841"/>
          <ac:spMkLst>
            <pc:docMk/>
            <pc:sldMk cId="1240397494" sldId="262"/>
            <ac:spMk id="6" creationId="{EE05EFB0-DC0D-4ADC-886E-F9B488618AC2}"/>
          </ac:spMkLst>
        </pc:spChg>
        <pc:spChg chg="add mod">
          <ac:chgData name="MUKKAMALA MADHUKAR" userId="S::m.madhukar@iitg.ac.in::3efbc6b5-79ab-4737-9fb7-bc68adad549a" providerId="AD" clId="Web-{9B757155-C891-DE3D-2E88-5BCD1DFC6806}" dt="2021-09-05T09:12:56.506" v="2081" actId="1076"/>
          <ac:spMkLst>
            <pc:docMk/>
            <pc:sldMk cId="1240397494" sldId="262"/>
            <ac:spMk id="7" creationId="{F231AFA3-901C-42CB-BCE5-BDB9A1C1962C}"/>
          </ac:spMkLst>
        </pc:spChg>
        <pc:spChg chg="add mod">
          <ac:chgData name="MUKKAMALA MADHUKAR" userId="S::m.madhukar@iitg.ac.in::3efbc6b5-79ab-4737-9fb7-bc68adad549a" providerId="AD" clId="Web-{9B757155-C891-DE3D-2E88-5BCD1DFC6806}" dt="2021-09-05T09:14:57.387" v="2128" actId="20577"/>
          <ac:spMkLst>
            <pc:docMk/>
            <pc:sldMk cId="1240397494" sldId="262"/>
            <ac:spMk id="8" creationId="{60CC2B49-4DF1-40ED-8B3B-D62AD39A62D4}"/>
          </ac:spMkLst>
        </pc:spChg>
        <pc:spChg chg="add mod">
          <ac:chgData name="MUKKAMALA MADHUKAR" userId="S::m.madhukar@iitg.ac.in::3efbc6b5-79ab-4737-9fb7-bc68adad549a" providerId="AD" clId="Web-{9B757155-C891-DE3D-2E88-5BCD1DFC6806}" dt="2021-09-05T09:16:54.421" v="2141" actId="20577"/>
          <ac:spMkLst>
            <pc:docMk/>
            <pc:sldMk cId="1240397494" sldId="262"/>
            <ac:spMk id="9" creationId="{157F0863-DFFF-4816-BBC5-7B3EDF751E5C}"/>
          </ac:spMkLst>
        </pc:spChg>
        <pc:spChg chg="add mod">
          <ac:chgData name="MUKKAMALA MADHUKAR" userId="S::m.madhukar@iitg.ac.in::3efbc6b5-79ab-4737-9fb7-bc68adad549a" providerId="AD" clId="Web-{9B757155-C891-DE3D-2E88-5BCD1DFC6806}" dt="2021-09-05T09:15:23.090" v="2133" actId="1076"/>
          <ac:spMkLst>
            <pc:docMk/>
            <pc:sldMk cId="1240397494" sldId="262"/>
            <ac:spMk id="10" creationId="{41B05AD9-EFD6-4AAF-9666-F9D7C6038331}"/>
          </ac:spMkLst>
        </pc:spChg>
        <pc:picChg chg="mod">
          <ac:chgData name="MUKKAMALA MADHUKAR" userId="S::m.madhukar@iitg.ac.in::3efbc6b5-79ab-4737-9fb7-bc68adad549a" providerId="AD" clId="Web-{9B757155-C891-DE3D-2E88-5BCD1DFC6806}" dt="2021-09-05T09:11:39.692" v="2035" actId="1076"/>
          <ac:picMkLst>
            <pc:docMk/>
            <pc:sldMk cId="1240397494" sldId="262"/>
            <ac:picMk id="3" creationId="{3C2899A2-EEDA-460D-9BAE-061DE9BBE0EB}"/>
          </ac:picMkLst>
        </pc:picChg>
        <pc:picChg chg="mod">
          <ac:chgData name="MUKKAMALA MADHUKAR" userId="S::m.madhukar@iitg.ac.in::3efbc6b5-79ab-4737-9fb7-bc68adad549a" providerId="AD" clId="Web-{9B757155-C891-DE3D-2E88-5BCD1DFC6806}" dt="2021-09-05T09:14:52.949" v="2127" actId="1076"/>
          <ac:picMkLst>
            <pc:docMk/>
            <pc:sldMk cId="1240397494" sldId="262"/>
            <ac:picMk id="4" creationId="{05C5EE96-EFC7-4BCB-B839-85263F727B2E}"/>
          </ac:picMkLst>
        </pc:picChg>
        <pc:picChg chg="mod">
          <ac:chgData name="MUKKAMALA MADHUKAR" userId="S::m.madhukar@iitg.ac.in::3efbc6b5-79ab-4737-9fb7-bc68adad549a" providerId="AD" clId="Web-{9B757155-C891-DE3D-2E88-5BCD1DFC6806}" dt="2021-09-05T09:14:14.229" v="2111" actId="1076"/>
          <ac:picMkLst>
            <pc:docMk/>
            <pc:sldMk cId="1240397494" sldId="262"/>
            <ac:picMk id="5" creationId="{D4485126-10E8-4DDA-ABDE-1C54AD3CABD9}"/>
          </ac:picMkLst>
        </pc:picChg>
        <pc:picChg chg="add mod">
          <ac:chgData name="MUKKAMALA MADHUKAR" userId="S::m.madhukar@iitg.ac.in::3efbc6b5-79ab-4737-9fb7-bc68adad549a" providerId="AD" clId="Web-{9B757155-C891-DE3D-2E88-5BCD1DFC6806}" dt="2021-09-05T09:16:41.952" v="2139" actId="1076"/>
          <ac:picMkLst>
            <pc:docMk/>
            <pc:sldMk cId="1240397494" sldId="262"/>
            <ac:picMk id="11" creationId="{4B79C9B1-BE2A-4036-BF08-691161937B47}"/>
          </ac:picMkLst>
        </pc:picChg>
      </pc:sldChg>
      <pc:sldChg chg="modNotes">
        <pc:chgData name="MUKKAMALA MADHUKAR" userId="S::m.madhukar@iitg.ac.in::3efbc6b5-79ab-4737-9fb7-bc68adad549a" providerId="AD" clId="Web-{9B757155-C891-DE3D-2E88-5BCD1DFC6806}" dt="2021-09-05T09:23:13.574" v="2420"/>
        <pc:sldMkLst>
          <pc:docMk/>
          <pc:sldMk cId="309170599" sldId="263"/>
        </pc:sldMkLst>
      </pc:sldChg>
      <pc:sldChg chg="modNotes">
        <pc:chgData name="MUKKAMALA MADHUKAR" userId="S::m.madhukar@iitg.ac.in::3efbc6b5-79ab-4737-9fb7-bc68adad549a" providerId="AD" clId="Web-{9B757155-C891-DE3D-2E88-5BCD1DFC6806}" dt="2021-09-05T09:23:58.575" v="2449"/>
        <pc:sldMkLst>
          <pc:docMk/>
          <pc:sldMk cId="4100181449" sldId="264"/>
        </pc:sldMkLst>
      </pc:sldChg>
      <pc:sldChg chg="modSp modNotes">
        <pc:chgData name="MUKKAMALA MADHUKAR" userId="S::m.madhukar@iitg.ac.in::3efbc6b5-79ab-4737-9fb7-bc68adad549a" providerId="AD" clId="Web-{9B757155-C891-DE3D-2E88-5BCD1DFC6806}" dt="2021-09-05T09:32:25.806" v="2659"/>
        <pc:sldMkLst>
          <pc:docMk/>
          <pc:sldMk cId="2201296991" sldId="265"/>
        </pc:sldMkLst>
        <pc:spChg chg="mod">
          <ac:chgData name="MUKKAMALA MADHUKAR" userId="S::m.madhukar@iitg.ac.in::3efbc6b5-79ab-4737-9fb7-bc68adad549a" providerId="AD" clId="Web-{9B757155-C891-DE3D-2E88-5BCD1DFC6806}" dt="2021-09-05T09:21:48.463" v="2366" actId="20577"/>
          <ac:spMkLst>
            <pc:docMk/>
            <pc:sldMk cId="2201296991" sldId="265"/>
            <ac:spMk id="3" creationId="{B53EC45E-4442-49CA-9760-3D8406E0E065}"/>
          </ac:spMkLst>
        </pc:spChg>
      </pc:sldChg>
      <pc:sldChg chg="modNotes">
        <pc:chgData name="MUKKAMALA MADHUKAR" userId="S::m.madhukar@iitg.ac.in::3efbc6b5-79ab-4737-9fb7-bc68adad549a" providerId="AD" clId="Web-{9B757155-C891-DE3D-2E88-5BCD1DFC6806}" dt="2021-09-05T09:38:58.576" v="2775"/>
        <pc:sldMkLst>
          <pc:docMk/>
          <pc:sldMk cId="533934639" sldId="266"/>
        </pc:sldMkLst>
      </pc:sldChg>
      <pc:sldChg chg="modNotes">
        <pc:chgData name="MUKKAMALA MADHUKAR" userId="S::m.madhukar@iitg.ac.in::3efbc6b5-79ab-4737-9fb7-bc68adad549a" providerId="AD" clId="Web-{9B757155-C891-DE3D-2E88-5BCD1DFC6806}" dt="2021-09-05T09:42:32.831" v="3018"/>
        <pc:sldMkLst>
          <pc:docMk/>
          <pc:sldMk cId="3415513430" sldId="267"/>
        </pc:sldMkLst>
      </pc:sldChg>
    </pc:docChg>
  </pc:docChgLst>
  <pc:docChgLst>
    <pc:chgData name="RAJAT MAHESHWARI" userId="S::mrajat@iitg.ac.in::f50106b4-7885-43d8-9702-6defcf443745" providerId="AD" clId="Web-{E3D5C0A1-C818-441B-AE86-A8C4971A980D}"/>
    <pc:docChg chg="addSld modSld addMainMaster delMainMaster">
      <pc:chgData name="RAJAT MAHESHWARI" userId="S::mrajat@iitg.ac.in::f50106b4-7885-43d8-9702-6defcf443745" providerId="AD" clId="Web-{E3D5C0A1-C818-441B-AE86-A8C4971A980D}" dt="2021-09-04T13:43:02.339" v="1488" actId="20577"/>
      <pc:docMkLst>
        <pc:docMk/>
      </pc:docMkLst>
      <pc:sldChg chg="addSp delSp modSp mod setBg modClrScheme chgLayout">
        <pc:chgData name="RAJAT MAHESHWARI" userId="S::mrajat@iitg.ac.in::f50106b4-7885-43d8-9702-6defcf443745" providerId="AD" clId="Web-{E3D5C0A1-C818-441B-AE86-A8C4971A980D}" dt="2021-09-04T13:43:02.339" v="1488" actId="20577"/>
        <pc:sldMkLst>
          <pc:docMk/>
          <pc:sldMk cId="109857222" sldId="256"/>
        </pc:sldMkLst>
        <pc:spChg chg="mod">
          <ac:chgData name="RAJAT MAHESHWARI" userId="S::mrajat@iitg.ac.in::f50106b4-7885-43d8-9702-6defcf443745" providerId="AD" clId="Web-{E3D5C0A1-C818-441B-AE86-A8C4971A980D}" dt="2021-09-04T13:43:02.339" v="148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JAT MAHESHWARI" userId="S::mrajat@iitg.ac.in::f50106b4-7885-43d8-9702-6defcf443745" providerId="AD" clId="Web-{E3D5C0A1-C818-441B-AE86-A8C4971A980D}" dt="2021-09-03T15:00:08.787" v="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JAT MAHESHWARI" userId="S::mrajat@iitg.ac.in::f50106b4-7885-43d8-9702-6defcf443745" providerId="AD" clId="Web-{E3D5C0A1-C818-441B-AE86-A8C4971A980D}" dt="2021-09-03T14:59:00.317" v="6"/>
          <ac:spMkLst>
            <pc:docMk/>
            <pc:sldMk cId="109857222" sldId="256"/>
            <ac:spMk id="5" creationId="{82950D9A-4705-4314-961A-4F88B2CE412D}"/>
          </ac:spMkLst>
        </pc:spChg>
        <pc:spChg chg="add del">
          <ac:chgData name="RAJAT MAHESHWARI" userId="S::mrajat@iitg.ac.in::f50106b4-7885-43d8-9702-6defcf443745" providerId="AD" clId="Web-{E3D5C0A1-C818-441B-AE86-A8C4971A980D}" dt="2021-09-03T14:59:00.238" v="5"/>
          <ac:spMkLst>
            <pc:docMk/>
            <pc:sldMk cId="109857222" sldId="256"/>
            <ac:spMk id="9" creationId="{33E93247-6229-44AB-A550-739E971E690B}"/>
          </ac:spMkLst>
        </pc:spChg>
        <pc:spChg chg="add mod">
          <ac:chgData name="RAJAT MAHESHWARI" userId="S::mrajat@iitg.ac.in::f50106b4-7885-43d8-9702-6defcf443745" providerId="AD" clId="Web-{E3D5C0A1-C818-441B-AE86-A8C4971A980D}" dt="2021-09-03T15:03:23.762" v="60" actId="1076"/>
          <ac:spMkLst>
            <pc:docMk/>
            <pc:sldMk cId="109857222" sldId="256"/>
            <ac:spMk id="10" creationId="{7131CFC6-BCA6-4A16-952C-C2E42C96AF8F}"/>
          </ac:spMkLst>
        </pc:spChg>
        <pc:picChg chg="add del">
          <ac:chgData name="RAJAT MAHESHWARI" userId="S::mrajat@iitg.ac.in::f50106b4-7885-43d8-9702-6defcf443745" providerId="AD" clId="Web-{E3D5C0A1-C818-441B-AE86-A8C4971A980D}" dt="2021-09-03T14:59:00.238" v="5"/>
          <ac:picMkLst>
            <pc:docMk/>
            <pc:sldMk cId="109857222" sldId="256"/>
            <ac:picMk id="4" creationId="{3E330A3B-AFE1-48BC-8855-3AF8C91C590D}"/>
          </ac:picMkLst>
        </pc:picChg>
        <pc:picChg chg="add">
          <ac:chgData name="RAJAT MAHESHWARI" userId="S::mrajat@iitg.ac.in::f50106b4-7885-43d8-9702-6defcf443745" providerId="AD" clId="Web-{E3D5C0A1-C818-441B-AE86-A8C4971A980D}" dt="2021-09-03T14:59:00.317" v="6"/>
          <ac:picMkLst>
            <pc:docMk/>
            <pc:sldMk cId="109857222" sldId="256"/>
            <ac:picMk id="6" creationId="{1C99BA61-086A-44F7-9B84-6BE3C2B379CA}"/>
          </ac:picMkLst>
        </pc:picChg>
        <pc:cxnChg chg="add">
          <ac:chgData name="RAJAT MAHESHWARI" userId="S::mrajat@iitg.ac.in::f50106b4-7885-43d8-9702-6defcf443745" providerId="AD" clId="Web-{E3D5C0A1-C818-441B-AE86-A8C4971A980D}" dt="2021-09-03T14:59:00.317" v="6"/>
          <ac:cxnSpMkLst>
            <pc:docMk/>
            <pc:sldMk cId="109857222" sldId="256"/>
            <ac:cxnSpMk id="7" creationId="{13AC671C-E66F-43C5-A66A-C477339DD232}"/>
          </ac:cxnSpMkLst>
        </pc:cxnChg>
        <pc:cxnChg chg="add">
          <ac:chgData name="RAJAT MAHESHWARI" userId="S::mrajat@iitg.ac.in::f50106b4-7885-43d8-9702-6defcf443745" providerId="AD" clId="Web-{E3D5C0A1-C818-441B-AE86-A8C4971A980D}" dt="2021-09-03T14:59:00.317" v="6"/>
          <ac:cxnSpMkLst>
            <pc:docMk/>
            <pc:sldMk cId="109857222" sldId="256"/>
            <ac:cxnSpMk id="8" creationId="{EEE10AC2-20ED-4628-9A8E-14F8437B55CB}"/>
          </ac:cxnSpMkLst>
        </pc:cxnChg>
        <pc:cxnChg chg="add del">
          <ac:chgData name="RAJAT MAHESHWARI" userId="S::mrajat@iitg.ac.in::f50106b4-7885-43d8-9702-6defcf443745" providerId="AD" clId="Web-{E3D5C0A1-C818-441B-AE86-A8C4971A980D}" dt="2021-09-03T14:59:00.238" v="5"/>
          <ac:cxnSpMkLst>
            <pc:docMk/>
            <pc:sldMk cId="109857222" sldId="256"/>
            <ac:cxnSpMk id="11" creationId="{EE2E603F-4A95-4FE8-BB06-211DFD75DBEF}"/>
          </ac:cxnSpMkLst>
        </pc:cxnChg>
        <pc:cxnChg chg="add del">
          <ac:chgData name="RAJAT MAHESHWARI" userId="S::mrajat@iitg.ac.in::f50106b4-7885-43d8-9702-6defcf443745" providerId="AD" clId="Web-{E3D5C0A1-C818-441B-AE86-A8C4971A980D}" dt="2021-09-03T14:59:00.238" v="5"/>
          <ac:cxnSpMkLst>
            <pc:docMk/>
            <pc:sldMk cId="109857222" sldId="256"/>
            <ac:cxnSpMk id="13" creationId="{D7CC41EB-2D81-4303-9171-6401B388BA35}"/>
          </ac:cxnSpMkLst>
        </pc:cxnChg>
      </pc:sldChg>
      <pc:sldChg chg="addSp modSp new">
        <pc:chgData name="RAJAT MAHESHWARI" userId="S::mrajat@iitg.ac.in::f50106b4-7885-43d8-9702-6defcf443745" providerId="AD" clId="Web-{E3D5C0A1-C818-441B-AE86-A8C4971A980D}" dt="2021-09-04T13:42:37.526" v="1486" actId="20577"/>
        <pc:sldMkLst>
          <pc:docMk/>
          <pc:sldMk cId="3836056066" sldId="257"/>
        </pc:sldMkLst>
        <pc:spChg chg="mod">
          <ac:chgData name="RAJAT MAHESHWARI" userId="S::mrajat@iitg.ac.in::f50106b4-7885-43d8-9702-6defcf443745" providerId="AD" clId="Web-{E3D5C0A1-C818-441B-AE86-A8C4971A980D}" dt="2021-09-04T13:42:37.526" v="1486" actId="20577"/>
          <ac:spMkLst>
            <pc:docMk/>
            <pc:sldMk cId="3836056066" sldId="257"/>
            <ac:spMk id="2" creationId="{7BAC5A14-A3C2-4745-83A0-7B53EFC230F4}"/>
          </ac:spMkLst>
        </pc:spChg>
        <pc:spChg chg="mod">
          <ac:chgData name="RAJAT MAHESHWARI" userId="S::mrajat@iitg.ac.in::f50106b4-7885-43d8-9702-6defcf443745" providerId="AD" clId="Web-{E3D5C0A1-C818-441B-AE86-A8C4971A980D}" dt="2021-09-04T12:06:05.656" v="693" actId="20577"/>
          <ac:spMkLst>
            <pc:docMk/>
            <pc:sldMk cId="3836056066" sldId="257"/>
            <ac:spMk id="3" creationId="{85F352A7-23B2-4FE3-9827-77915F39F2ED}"/>
          </ac:spMkLst>
        </pc:spChg>
        <pc:spChg chg="add mod">
          <ac:chgData name="RAJAT MAHESHWARI" userId="S::mrajat@iitg.ac.in::f50106b4-7885-43d8-9702-6defcf443745" providerId="AD" clId="Web-{E3D5C0A1-C818-441B-AE86-A8C4971A980D}" dt="2021-09-03T15:09:30.288" v="117" actId="1076"/>
          <ac:spMkLst>
            <pc:docMk/>
            <pc:sldMk cId="3836056066" sldId="257"/>
            <ac:spMk id="4" creationId="{8EFCB651-D130-4761-9634-7C954662E2B0}"/>
          </ac:spMkLst>
        </pc:spChg>
        <pc:spChg chg="add">
          <ac:chgData name="RAJAT MAHESHWARI" userId="S::mrajat@iitg.ac.in::f50106b4-7885-43d8-9702-6defcf443745" providerId="AD" clId="Web-{E3D5C0A1-C818-441B-AE86-A8C4971A980D}" dt="2021-09-03T15:18:02.600" v="209"/>
          <ac:spMkLst>
            <pc:docMk/>
            <pc:sldMk cId="3836056066" sldId="257"/>
            <ac:spMk id="5" creationId="{657F3199-C868-4F3D-ACA6-61FE1B420941}"/>
          </ac:spMkLst>
        </pc:spChg>
      </pc:sldChg>
      <pc:sldChg chg="addSp delSp modSp new">
        <pc:chgData name="RAJAT MAHESHWARI" userId="S::mrajat@iitg.ac.in::f50106b4-7885-43d8-9702-6defcf443745" providerId="AD" clId="Web-{E3D5C0A1-C818-441B-AE86-A8C4971A980D}" dt="2021-09-04T13:42:31.932" v="1485" actId="20577"/>
        <pc:sldMkLst>
          <pc:docMk/>
          <pc:sldMk cId="629721657" sldId="258"/>
        </pc:sldMkLst>
        <pc:spChg chg="mod">
          <ac:chgData name="RAJAT MAHESHWARI" userId="S::mrajat@iitg.ac.in::f50106b4-7885-43d8-9702-6defcf443745" providerId="AD" clId="Web-{E3D5C0A1-C818-441B-AE86-A8C4971A980D}" dt="2021-09-04T13:42:31.932" v="1485" actId="20577"/>
          <ac:spMkLst>
            <pc:docMk/>
            <pc:sldMk cId="629721657" sldId="258"/>
            <ac:spMk id="2" creationId="{E2696FE2-C45E-4647-8F13-5A7D29C4A7FB}"/>
          </ac:spMkLst>
        </pc:spChg>
        <pc:spChg chg="add">
          <ac:chgData name="RAJAT MAHESHWARI" userId="S::mrajat@iitg.ac.in::f50106b4-7885-43d8-9702-6defcf443745" providerId="AD" clId="Web-{E3D5C0A1-C818-441B-AE86-A8C4971A980D}" dt="2021-09-04T11:42:55.540" v="491"/>
          <ac:spMkLst>
            <pc:docMk/>
            <pc:sldMk cId="629721657" sldId="258"/>
            <ac:spMk id="3" creationId="{7D5FD719-2394-4260-9ACA-23112C7716DD}"/>
          </ac:spMkLst>
        </pc:spChg>
        <pc:spChg chg="del mod">
          <ac:chgData name="RAJAT MAHESHWARI" userId="S::mrajat@iitg.ac.in::f50106b4-7885-43d8-9702-6defcf443745" providerId="AD" clId="Web-{E3D5C0A1-C818-441B-AE86-A8C4971A980D}" dt="2021-09-03T15:22:05.264" v="239"/>
          <ac:spMkLst>
            <pc:docMk/>
            <pc:sldMk cId="629721657" sldId="258"/>
            <ac:spMk id="3" creationId="{E3E8EBAD-AC8A-40DA-94CC-AD07DFE59788}"/>
          </ac:spMkLst>
        </pc:spChg>
        <pc:spChg chg="add">
          <ac:chgData name="RAJAT MAHESHWARI" userId="S::mrajat@iitg.ac.in::f50106b4-7885-43d8-9702-6defcf443745" providerId="AD" clId="Web-{E3D5C0A1-C818-441B-AE86-A8C4971A980D}" dt="2021-09-03T15:23:00.203" v="247"/>
          <ac:spMkLst>
            <pc:docMk/>
            <pc:sldMk cId="629721657" sldId="258"/>
            <ac:spMk id="5" creationId="{7E6952D5-07E3-494B-A4B6-F650B644E6C0}"/>
          </ac:spMkLst>
        </pc:spChg>
        <pc:spChg chg="add">
          <ac:chgData name="RAJAT MAHESHWARI" userId="S::mrajat@iitg.ac.in::f50106b4-7885-43d8-9702-6defcf443745" providerId="AD" clId="Web-{E3D5C0A1-C818-441B-AE86-A8C4971A980D}" dt="2021-09-03T15:23:16.406" v="249"/>
          <ac:spMkLst>
            <pc:docMk/>
            <pc:sldMk cId="629721657" sldId="258"/>
            <ac:spMk id="6" creationId="{EC69D2D7-6882-4DB8-ABC5-4212407E0B37}"/>
          </ac:spMkLst>
        </pc:spChg>
        <pc:spChg chg="mod">
          <ac:chgData name="RAJAT MAHESHWARI" userId="S::mrajat@iitg.ac.in::f50106b4-7885-43d8-9702-6defcf443745" providerId="AD" clId="Web-{E3D5C0A1-C818-441B-AE86-A8C4971A980D}" dt="2021-09-04T12:26:46.283" v="1110" actId="20577"/>
          <ac:spMkLst>
            <pc:docMk/>
            <pc:sldMk cId="629721657" sldId="258"/>
            <ac:spMk id="8" creationId="{F53BF1A8-D257-4971-A24A-FC4273F842EF}"/>
          </ac:spMkLst>
        </pc:spChg>
        <pc:picChg chg="add mod ord">
          <ac:chgData name="RAJAT MAHESHWARI" userId="S::mrajat@iitg.ac.in::f50106b4-7885-43d8-9702-6defcf443745" providerId="AD" clId="Web-{E3D5C0A1-C818-441B-AE86-A8C4971A980D}" dt="2021-09-03T15:24:56.769" v="255" actId="14100"/>
          <ac:picMkLst>
            <pc:docMk/>
            <pc:sldMk cId="629721657" sldId="258"/>
            <ac:picMk id="4" creationId="{B0010120-9C2C-4A8E-9B27-CBF5470A9996}"/>
          </ac:picMkLst>
        </pc:picChg>
      </pc:sldChg>
      <pc:sldChg chg="modSp">
        <pc:chgData name="RAJAT MAHESHWARI" userId="S::mrajat@iitg.ac.in::f50106b4-7885-43d8-9702-6defcf443745" providerId="AD" clId="Web-{E3D5C0A1-C818-441B-AE86-A8C4971A980D}" dt="2021-09-04T13:42:25.494" v="1484" actId="20577"/>
        <pc:sldMkLst>
          <pc:docMk/>
          <pc:sldMk cId="2477179516" sldId="259"/>
        </pc:sldMkLst>
        <pc:spChg chg="mod">
          <ac:chgData name="RAJAT MAHESHWARI" userId="S::mrajat@iitg.ac.in::f50106b4-7885-43d8-9702-6defcf443745" providerId="AD" clId="Web-{E3D5C0A1-C818-441B-AE86-A8C4971A980D}" dt="2021-09-04T13:42:25.494" v="1484" actId="20577"/>
          <ac:spMkLst>
            <pc:docMk/>
            <pc:sldMk cId="2477179516" sldId="259"/>
            <ac:spMk id="2" creationId="{166F5A8F-F87A-4B17-98EC-2B94E417859C}"/>
          </ac:spMkLst>
        </pc:spChg>
        <pc:spChg chg="mod">
          <ac:chgData name="RAJAT MAHESHWARI" userId="S::mrajat@iitg.ac.in::f50106b4-7885-43d8-9702-6defcf443745" providerId="AD" clId="Web-{E3D5C0A1-C818-441B-AE86-A8C4971A980D}" dt="2021-09-03T16:19:48.775" v="337" actId="20577"/>
          <ac:spMkLst>
            <pc:docMk/>
            <pc:sldMk cId="2477179516" sldId="259"/>
            <ac:spMk id="3" creationId="{5A1D977A-29F4-44F3-A321-95AFD8ADB98B}"/>
          </ac:spMkLst>
        </pc:spChg>
        <pc:spChg chg="mod">
          <ac:chgData name="RAJAT MAHESHWARI" userId="S::mrajat@iitg.ac.in::f50106b4-7885-43d8-9702-6defcf443745" providerId="AD" clId="Web-{E3D5C0A1-C818-441B-AE86-A8C4971A980D}" dt="2021-09-03T16:19:26.930" v="313" actId="20577"/>
          <ac:spMkLst>
            <pc:docMk/>
            <pc:sldMk cId="2477179516" sldId="259"/>
            <ac:spMk id="4" creationId="{57C8D426-C365-43C0-9228-B77AB8D97A2D}"/>
          </ac:spMkLst>
        </pc:spChg>
        <pc:picChg chg="mod">
          <ac:chgData name="RAJAT MAHESHWARI" userId="S::mrajat@iitg.ac.in::f50106b4-7885-43d8-9702-6defcf443745" providerId="AD" clId="Web-{E3D5C0A1-C818-441B-AE86-A8C4971A980D}" dt="2021-09-03T16:22:55.421" v="338" actId="14100"/>
          <ac:picMkLst>
            <pc:docMk/>
            <pc:sldMk cId="2477179516" sldId="259"/>
            <ac:picMk id="5" creationId="{E73C3C6C-D26E-423F-B20C-F7A08190E8D5}"/>
          </ac:picMkLst>
        </pc:picChg>
      </pc:sldChg>
      <pc:sldChg chg="modSp">
        <pc:chgData name="RAJAT MAHESHWARI" userId="S::mrajat@iitg.ac.in::f50106b4-7885-43d8-9702-6defcf443745" providerId="AD" clId="Web-{E3D5C0A1-C818-441B-AE86-A8C4971A980D}" dt="2021-09-04T13:42:18.385" v="1483" actId="20577"/>
        <pc:sldMkLst>
          <pc:docMk/>
          <pc:sldMk cId="309170599" sldId="263"/>
        </pc:sldMkLst>
        <pc:spChg chg="mod">
          <ac:chgData name="RAJAT MAHESHWARI" userId="S::mrajat@iitg.ac.in::f50106b4-7885-43d8-9702-6defcf443745" providerId="AD" clId="Web-{E3D5C0A1-C818-441B-AE86-A8C4971A980D}" dt="2021-09-04T13:42:18.385" v="1483" actId="20577"/>
          <ac:spMkLst>
            <pc:docMk/>
            <pc:sldMk cId="309170599" sldId="263"/>
            <ac:spMk id="2" creationId="{166F5A8F-F87A-4B17-98EC-2B94E417859C}"/>
          </ac:spMkLst>
        </pc:spChg>
        <pc:spChg chg="mod">
          <ac:chgData name="RAJAT MAHESHWARI" userId="S::mrajat@iitg.ac.in::f50106b4-7885-43d8-9702-6defcf443745" providerId="AD" clId="Web-{E3D5C0A1-C818-441B-AE86-A8C4971A980D}" dt="2021-09-04T11:35:32.357" v="348" actId="20577"/>
          <ac:spMkLst>
            <pc:docMk/>
            <pc:sldMk cId="309170599" sldId="263"/>
            <ac:spMk id="5" creationId="{AE0132CC-BFC3-4D21-B34F-47F900E321C0}"/>
          </ac:spMkLst>
        </pc:spChg>
        <pc:graphicFrameChg chg="modGraphic">
          <ac:chgData name="RAJAT MAHESHWARI" userId="S::mrajat@iitg.ac.in::f50106b4-7885-43d8-9702-6defcf443745" providerId="AD" clId="Web-{E3D5C0A1-C818-441B-AE86-A8C4971A980D}" dt="2021-09-03T16:27:34.085" v="343" actId="20577"/>
          <ac:graphicFrameMkLst>
            <pc:docMk/>
            <pc:sldMk cId="309170599" sldId="263"/>
            <ac:graphicFrameMk id="15" creationId="{ABD4DA65-A411-4814-9D96-1D5CE408EC92}"/>
          </ac:graphicFrameMkLst>
        </pc:graphicFrameChg>
      </pc:sldChg>
      <pc:sldChg chg="addSp modSp new">
        <pc:chgData name="RAJAT MAHESHWARI" userId="S::mrajat@iitg.ac.in::f50106b4-7885-43d8-9702-6defcf443745" providerId="AD" clId="Web-{E3D5C0A1-C818-441B-AE86-A8C4971A980D}" dt="2021-09-04T13:42:12.768" v="1482" actId="20577"/>
        <pc:sldMkLst>
          <pc:docMk/>
          <pc:sldMk cId="4100181449" sldId="264"/>
        </pc:sldMkLst>
        <pc:spChg chg="mod">
          <ac:chgData name="RAJAT MAHESHWARI" userId="S::mrajat@iitg.ac.in::f50106b4-7885-43d8-9702-6defcf443745" providerId="AD" clId="Web-{E3D5C0A1-C818-441B-AE86-A8C4971A980D}" dt="2021-09-04T13:42:12.768" v="1482" actId="20577"/>
          <ac:spMkLst>
            <pc:docMk/>
            <pc:sldMk cId="4100181449" sldId="264"/>
            <ac:spMk id="2" creationId="{E8C91158-9BF1-4EB9-8475-331E4EF1F511}"/>
          </ac:spMkLst>
        </pc:spChg>
        <pc:spChg chg="mod">
          <ac:chgData name="RAJAT MAHESHWARI" userId="S::mrajat@iitg.ac.in::f50106b4-7885-43d8-9702-6defcf443745" providerId="AD" clId="Web-{E3D5C0A1-C818-441B-AE86-A8C4971A980D}" dt="2021-09-04T12:08:29.519" v="772" actId="20577"/>
          <ac:spMkLst>
            <pc:docMk/>
            <pc:sldMk cId="4100181449" sldId="264"/>
            <ac:spMk id="3" creationId="{E334AD66-241E-434E-875E-F9BF885CD75C}"/>
          </ac:spMkLst>
        </pc:spChg>
        <pc:spChg chg="add mod">
          <ac:chgData name="RAJAT MAHESHWARI" userId="S::mrajat@iitg.ac.in::f50106b4-7885-43d8-9702-6defcf443745" providerId="AD" clId="Web-{E3D5C0A1-C818-441B-AE86-A8C4971A980D}" dt="2021-09-04T12:01:58.149" v="667" actId="20577"/>
          <ac:spMkLst>
            <pc:docMk/>
            <pc:sldMk cId="4100181449" sldId="264"/>
            <ac:spMk id="4" creationId="{86ACFAD9-E42E-4D8A-9FCE-19842BF1F5B6}"/>
          </ac:spMkLst>
        </pc:spChg>
      </pc:sldChg>
      <pc:sldChg chg="modSp new modNotes">
        <pc:chgData name="RAJAT MAHESHWARI" userId="S::mrajat@iitg.ac.in::f50106b4-7885-43d8-9702-6defcf443745" providerId="AD" clId="Web-{E3D5C0A1-C818-441B-AE86-A8C4971A980D}" dt="2021-09-04T13:08:14.672" v="1397"/>
        <pc:sldMkLst>
          <pc:docMk/>
          <pc:sldMk cId="2201296991" sldId="265"/>
        </pc:sldMkLst>
        <pc:spChg chg="mod">
          <ac:chgData name="RAJAT MAHESHWARI" userId="S::mrajat@iitg.ac.in::f50106b4-7885-43d8-9702-6defcf443745" providerId="AD" clId="Web-{E3D5C0A1-C818-441B-AE86-A8C4971A980D}" dt="2021-09-04T12:10:35.976" v="777" actId="20577"/>
          <ac:spMkLst>
            <pc:docMk/>
            <pc:sldMk cId="2201296991" sldId="265"/>
            <ac:spMk id="2" creationId="{7A4D35B7-1146-484D-8E33-862E150D889E}"/>
          </ac:spMkLst>
        </pc:spChg>
        <pc:spChg chg="mod">
          <ac:chgData name="RAJAT MAHESHWARI" userId="S::mrajat@iitg.ac.in::f50106b4-7885-43d8-9702-6defcf443745" providerId="AD" clId="Web-{E3D5C0A1-C818-441B-AE86-A8C4971A980D}" dt="2021-09-04T12:29:45.147" v="1160" actId="20577"/>
          <ac:spMkLst>
            <pc:docMk/>
            <pc:sldMk cId="2201296991" sldId="265"/>
            <ac:spMk id="3" creationId="{B53EC45E-4442-49CA-9760-3D8406E0E065}"/>
          </ac:spMkLst>
        </pc:spChg>
      </pc:sldChg>
      <pc:sldChg chg="addSp delSp modSp new">
        <pc:chgData name="RAJAT MAHESHWARI" userId="S::mrajat@iitg.ac.in::f50106b4-7885-43d8-9702-6defcf443745" providerId="AD" clId="Web-{E3D5C0A1-C818-441B-AE86-A8C4971A980D}" dt="2021-09-04T13:41:01.032" v="1477" actId="20577"/>
        <pc:sldMkLst>
          <pc:docMk/>
          <pc:sldMk cId="533934639" sldId="266"/>
        </pc:sldMkLst>
        <pc:spChg chg="mod">
          <ac:chgData name="RAJAT MAHESHWARI" userId="S::mrajat@iitg.ac.in::f50106b4-7885-43d8-9702-6defcf443745" providerId="AD" clId="Web-{E3D5C0A1-C818-441B-AE86-A8C4971A980D}" dt="2021-09-04T12:22:19.432" v="1037" actId="20577"/>
          <ac:spMkLst>
            <pc:docMk/>
            <pc:sldMk cId="533934639" sldId="266"/>
            <ac:spMk id="2" creationId="{8DA6C458-B743-404C-82D1-294CD4CB3A73}"/>
          </ac:spMkLst>
        </pc:spChg>
        <pc:spChg chg="mod">
          <ac:chgData name="RAJAT MAHESHWARI" userId="S::mrajat@iitg.ac.in::f50106b4-7885-43d8-9702-6defcf443745" providerId="AD" clId="Web-{E3D5C0A1-C818-441B-AE86-A8C4971A980D}" dt="2021-09-04T12:41:07.633" v="1311" actId="20577"/>
          <ac:spMkLst>
            <pc:docMk/>
            <pc:sldMk cId="533934639" sldId="266"/>
            <ac:spMk id="3" creationId="{A8696506-6B49-4123-9B81-6218E2E064CF}"/>
          </ac:spMkLst>
        </pc:spChg>
        <pc:spChg chg="add">
          <ac:chgData name="RAJAT MAHESHWARI" userId="S::mrajat@iitg.ac.in::f50106b4-7885-43d8-9702-6defcf443745" providerId="AD" clId="Web-{E3D5C0A1-C818-441B-AE86-A8C4971A980D}" dt="2021-09-04T12:23:31.371" v="1053"/>
          <ac:spMkLst>
            <pc:docMk/>
            <pc:sldMk cId="533934639" sldId="266"/>
            <ac:spMk id="4" creationId="{3AE84F1E-3D61-4951-8933-D655E9DD7137}"/>
          </ac:spMkLst>
        </pc:spChg>
        <pc:spChg chg="add del">
          <ac:chgData name="RAJAT MAHESHWARI" userId="S::mrajat@iitg.ac.in::f50106b4-7885-43d8-9702-6defcf443745" providerId="AD" clId="Web-{E3D5C0A1-C818-441B-AE86-A8C4971A980D}" dt="2021-09-04T12:59:39.284" v="1319"/>
          <ac:spMkLst>
            <pc:docMk/>
            <pc:sldMk cId="533934639" sldId="266"/>
            <ac:spMk id="5" creationId="{5A23EC8D-6C92-48DC-AB30-69E8B344768A}"/>
          </ac:spMkLst>
        </pc:spChg>
        <pc:spChg chg="add del mod">
          <ac:chgData name="RAJAT MAHESHWARI" userId="S::mrajat@iitg.ac.in::f50106b4-7885-43d8-9702-6defcf443745" providerId="AD" clId="Web-{E3D5C0A1-C818-441B-AE86-A8C4971A980D}" dt="2021-09-04T12:59:43.206" v="1320"/>
          <ac:spMkLst>
            <pc:docMk/>
            <pc:sldMk cId="533934639" sldId="266"/>
            <ac:spMk id="6" creationId="{AF17F379-0733-4640-AF05-0B1F92707105}"/>
          </ac:spMkLst>
        </pc:spChg>
        <pc:spChg chg="mod">
          <ac:chgData name="RAJAT MAHESHWARI" userId="S::mrajat@iitg.ac.in::f50106b4-7885-43d8-9702-6defcf443745" providerId="AD" clId="Web-{E3D5C0A1-C818-441B-AE86-A8C4971A980D}" dt="2021-09-04T13:41:01.032" v="1477" actId="20577"/>
          <ac:spMkLst>
            <pc:docMk/>
            <pc:sldMk cId="533934639" sldId="266"/>
            <ac:spMk id="7" creationId="{66366FA6-24D7-4358-90AD-78671A33206B}"/>
          </ac:spMkLst>
        </pc:spChg>
        <pc:spChg chg="add del mod">
          <ac:chgData name="RAJAT MAHESHWARI" userId="S::mrajat@iitg.ac.in::f50106b4-7885-43d8-9702-6defcf443745" providerId="AD" clId="Web-{E3D5C0A1-C818-441B-AE86-A8C4971A980D}" dt="2021-09-04T12:59:29.394" v="1317"/>
          <ac:spMkLst>
            <pc:docMk/>
            <pc:sldMk cId="533934639" sldId="266"/>
            <ac:spMk id="7" creationId="{9346F666-E9F2-476F-AAB5-6E3EDB8A63FF}"/>
          </ac:spMkLst>
        </pc:spChg>
      </pc:sldChg>
      <pc:sldChg chg="addSp modSp new">
        <pc:chgData name="RAJAT MAHESHWARI" userId="S::mrajat@iitg.ac.in::f50106b4-7885-43d8-9702-6defcf443745" providerId="AD" clId="Web-{E3D5C0A1-C818-441B-AE86-A8C4971A980D}" dt="2021-09-04T13:41:34.720" v="1481" actId="20577"/>
        <pc:sldMkLst>
          <pc:docMk/>
          <pc:sldMk cId="3415513430" sldId="267"/>
        </pc:sldMkLst>
        <pc:spChg chg="mod">
          <ac:chgData name="RAJAT MAHESHWARI" userId="S::mrajat@iitg.ac.in::f50106b4-7885-43d8-9702-6defcf443745" providerId="AD" clId="Web-{E3D5C0A1-C818-441B-AE86-A8C4971A980D}" dt="2021-09-04T13:02:45.523" v="1348" actId="20577"/>
          <ac:spMkLst>
            <pc:docMk/>
            <pc:sldMk cId="3415513430" sldId="267"/>
            <ac:spMk id="2" creationId="{98343AAB-8FCC-4CA5-A443-FD1B50D0B777}"/>
          </ac:spMkLst>
        </pc:spChg>
        <pc:spChg chg="mod">
          <ac:chgData name="RAJAT MAHESHWARI" userId="S::mrajat@iitg.ac.in::f50106b4-7885-43d8-9702-6defcf443745" providerId="AD" clId="Web-{E3D5C0A1-C818-441B-AE86-A8C4971A980D}" dt="2021-09-04T13:14:10.524" v="1470" actId="1076"/>
          <ac:spMkLst>
            <pc:docMk/>
            <pc:sldMk cId="3415513430" sldId="267"/>
            <ac:spMk id="3" creationId="{0C5BF4F8-D28C-4E0D-B345-35DB2EFFD976}"/>
          </ac:spMkLst>
        </pc:spChg>
        <pc:spChg chg="add mod">
          <ac:chgData name="RAJAT MAHESHWARI" userId="S::mrajat@iitg.ac.in::f50106b4-7885-43d8-9702-6defcf443745" providerId="AD" clId="Web-{E3D5C0A1-C818-441B-AE86-A8C4971A980D}" dt="2021-09-04T13:14:36.056" v="1475" actId="1076"/>
          <ac:spMkLst>
            <pc:docMk/>
            <pc:sldMk cId="3415513430" sldId="267"/>
            <ac:spMk id="5" creationId="{E06CC837-4FD3-4770-B813-AF0B152FF617}"/>
          </ac:spMkLst>
        </pc:spChg>
        <pc:spChg chg="mod">
          <ac:chgData name="RAJAT MAHESHWARI" userId="S::mrajat@iitg.ac.in::f50106b4-7885-43d8-9702-6defcf443745" providerId="AD" clId="Web-{E3D5C0A1-C818-441B-AE86-A8C4971A980D}" dt="2021-09-04T13:41:34.720" v="1481" actId="20577"/>
          <ac:spMkLst>
            <pc:docMk/>
            <pc:sldMk cId="3415513430" sldId="267"/>
            <ac:spMk id="9" creationId="{165C0A0E-335F-4122-84BF-4B85A5704AA3}"/>
          </ac:spMkLst>
        </pc:spChg>
      </pc:sldChg>
      <pc:sldMasterChg chg="add del addSldLayout delSldLayout">
        <pc:chgData name="RAJAT MAHESHWARI" userId="S::mrajat@iitg.ac.in::f50106b4-7885-43d8-9702-6defcf443745" providerId="AD" clId="Web-{E3D5C0A1-C818-441B-AE86-A8C4971A980D}" dt="2021-09-03T14:59:00.317" v="6"/>
        <pc:sldMasterMkLst>
          <pc:docMk/>
          <pc:sldMasterMk cId="2460954070" sldId="2147483660"/>
        </pc:sldMasterMkLst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AJAT MAHESHWARI" userId="S::mrajat@iitg.ac.in::f50106b4-7885-43d8-9702-6defcf443745" providerId="AD" clId="Web-{E3D5C0A1-C818-441B-AE86-A8C4971A980D}" dt="2021-09-03T14:59:00.238" v="5"/>
        <pc:sldMasterMkLst>
          <pc:docMk/>
          <pc:sldMasterMk cId="1063299390" sldId="2147483698"/>
        </pc:sldMasterMkLst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842967053" sldId="2147483687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2957355013" sldId="2147483688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1459795671" sldId="2147483689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3792196775" sldId="2147483690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2285918794" sldId="2147483691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378316428" sldId="2147483692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13060067" sldId="2147483693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1509996384" sldId="2147483694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1925423953" sldId="2147483695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316962646" sldId="2147483696"/>
          </pc:sldLayoutMkLst>
        </pc:sldLayoutChg>
        <pc:sldLayoutChg chg="add del">
          <pc:chgData name="RAJAT MAHESHWARI" userId="S::mrajat@iitg.ac.in::f50106b4-7885-43d8-9702-6defcf443745" providerId="AD" clId="Web-{E3D5C0A1-C818-441B-AE86-A8C4971A980D}" dt="2021-09-03T14:59:00.238" v="5"/>
          <pc:sldLayoutMkLst>
            <pc:docMk/>
            <pc:sldMasterMk cId="1063299390" sldId="2147483698"/>
            <pc:sldLayoutMk cId="866711588" sldId="2147483697"/>
          </pc:sldLayoutMkLst>
        </pc:sldLayoutChg>
      </pc:sldMasterChg>
      <pc:sldMasterChg chg="add addSldLayout">
        <pc:chgData name="RAJAT MAHESHWARI" userId="S::mrajat@iitg.ac.in::f50106b4-7885-43d8-9702-6defcf443745" providerId="AD" clId="Web-{E3D5C0A1-C818-441B-AE86-A8C4971A980D}" dt="2021-09-03T14:59:00.317" v="6"/>
        <pc:sldMasterMkLst>
          <pc:docMk/>
          <pc:sldMasterMk cId="1649737601" sldId="2147483750"/>
        </pc:sldMasterMkLst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2187394184" sldId="2147483739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3522672250" sldId="2147483740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539138441" sldId="2147483741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1254699590" sldId="2147483742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18586610" sldId="2147483743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4250618163" sldId="2147483744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37958575" sldId="2147483745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3373721932" sldId="2147483746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3603226039" sldId="2147483747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4268088215" sldId="2147483748"/>
          </pc:sldLayoutMkLst>
        </pc:sldLayoutChg>
        <pc:sldLayoutChg chg="add">
          <pc:chgData name="RAJAT MAHESHWARI" userId="S::mrajat@iitg.ac.in::f50106b4-7885-43d8-9702-6defcf443745" providerId="AD" clId="Web-{E3D5C0A1-C818-441B-AE86-A8C4971A980D}" dt="2021-09-03T14:59:00.317" v="6"/>
          <pc:sldLayoutMkLst>
            <pc:docMk/>
            <pc:sldMasterMk cId="1649737601" sldId="2147483750"/>
            <pc:sldLayoutMk cId="1754528769" sldId="2147483749"/>
          </pc:sldLayoutMkLst>
        </pc:sldLayoutChg>
      </pc:sldMasterChg>
    </pc:docChg>
  </pc:docChgLst>
  <pc:docChgLst>
    <pc:chgData name="MUKKAMALA MADHUKAR" userId="S::m.madhukar@iitg.ac.in::3efbc6b5-79ab-4737-9fb7-bc68adad549a" providerId="AD" clId="Web-{0BE3AA70-1512-02AF-C323-C873438CB2D6}"/>
    <pc:docChg chg="addSld delSld modSld">
      <pc:chgData name="MUKKAMALA MADHUKAR" userId="S::m.madhukar@iitg.ac.in::3efbc6b5-79ab-4737-9fb7-bc68adad549a" providerId="AD" clId="Web-{0BE3AA70-1512-02AF-C323-C873438CB2D6}" dt="2021-09-04T13:43:18.134" v="521" actId="1076"/>
      <pc:docMkLst>
        <pc:docMk/>
      </pc:docMkLst>
      <pc:sldChg chg="modSp">
        <pc:chgData name="MUKKAMALA MADHUKAR" userId="S::m.madhukar@iitg.ac.in::3efbc6b5-79ab-4737-9fb7-bc68adad549a" providerId="AD" clId="Web-{0BE3AA70-1512-02AF-C323-C873438CB2D6}" dt="2021-09-04T13:43:18.134" v="521" actId="1076"/>
        <pc:sldMkLst>
          <pc:docMk/>
          <pc:sldMk cId="109857222" sldId="256"/>
        </pc:sldMkLst>
        <pc:spChg chg="mod">
          <ac:chgData name="MUKKAMALA MADHUKAR" userId="S::m.madhukar@iitg.ac.in::3efbc6b5-79ab-4737-9fb7-bc68adad549a" providerId="AD" clId="Web-{0BE3AA70-1512-02AF-C323-C873438CB2D6}" dt="2021-09-04T13:43:18.134" v="52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delSp">
        <pc:chgData name="MUKKAMALA MADHUKAR" userId="S::m.madhukar@iitg.ac.in::3efbc6b5-79ab-4737-9fb7-bc68adad549a" providerId="AD" clId="Web-{0BE3AA70-1512-02AF-C323-C873438CB2D6}" dt="2021-09-04T13:22:54.771" v="401"/>
        <pc:sldMkLst>
          <pc:docMk/>
          <pc:sldMk cId="3836056066" sldId="257"/>
        </pc:sldMkLst>
        <pc:spChg chg="del">
          <ac:chgData name="MUKKAMALA MADHUKAR" userId="S::m.madhukar@iitg.ac.in::3efbc6b5-79ab-4737-9fb7-bc68adad549a" providerId="AD" clId="Web-{0BE3AA70-1512-02AF-C323-C873438CB2D6}" dt="2021-09-04T13:22:54.771" v="401"/>
          <ac:spMkLst>
            <pc:docMk/>
            <pc:sldMk cId="3836056066" sldId="257"/>
            <ac:spMk id="4" creationId="{8EFCB651-D130-4761-9634-7C954662E2B0}"/>
          </ac:spMkLst>
        </pc:spChg>
        <pc:spChg chg="del">
          <ac:chgData name="MUKKAMALA MADHUKAR" userId="S::m.madhukar@iitg.ac.in::3efbc6b5-79ab-4737-9fb7-bc68adad549a" providerId="AD" clId="Web-{0BE3AA70-1512-02AF-C323-C873438CB2D6}" dt="2021-09-04T13:22:51.646" v="400"/>
          <ac:spMkLst>
            <pc:docMk/>
            <pc:sldMk cId="3836056066" sldId="257"/>
            <ac:spMk id="5" creationId="{657F3199-C868-4F3D-ACA6-61FE1B420941}"/>
          </ac:spMkLst>
        </pc:spChg>
      </pc:sldChg>
      <pc:sldChg chg="delSp modSp">
        <pc:chgData name="MUKKAMALA MADHUKAR" userId="S::m.madhukar@iitg.ac.in::3efbc6b5-79ab-4737-9fb7-bc68adad549a" providerId="AD" clId="Web-{0BE3AA70-1512-02AF-C323-C873438CB2D6}" dt="2021-09-04T13:25:53.940" v="435" actId="14100"/>
        <pc:sldMkLst>
          <pc:docMk/>
          <pc:sldMk cId="629721657" sldId="258"/>
        </pc:sldMkLst>
        <pc:spChg chg="del mod">
          <ac:chgData name="MUKKAMALA MADHUKAR" userId="S::m.madhukar@iitg.ac.in::3efbc6b5-79ab-4737-9fb7-bc68adad549a" providerId="AD" clId="Web-{0BE3AA70-1512-02AF-C323-C873438CB2D6}" dt="2021-09-04T13:23:20.539" v="403"/>
          <ac:spMkLst>
            <pc:docMk/>
            <pc:sldMk cId="629721657" sldId="258"/>
            <ac:spMk id="3" creationId="{7D5FD719-2394-4260-9ACA-23112C7716DD}"/>
          </ac:spMkLst>
        </pc:spChg>
        <pc:spChg chg="mod">
          <ac:chgData name="MUKKAMALA MADHUKAR" userId="S::m.madhukar@iitg.ac.in::3efbc6b5-79ab-4737-9fb7-bc68adad549a" providerId="AD" clId="Web-{0BE3AA70-1512-02AF-C323-C873438CB2D6}" dt="2021-09-04T13:25:53.940" v="435" actId="14100"/>
          <ac:spMkLst>
            <pc:docMk/>
            <pc:sldMk cId="629721657" sldId="258"/>
            <ac:spMk id="8" creationId="{F53BF1A8-D257-4971-A24A-FC4273F842EF}"/>
          </ac:spMkLst>
        </pc:spChg>
      </pc:sldChg>
      <pc:sldChg chg="modSp">
        <pc:chgData name="MUKKAMALA MADHUKAR" userId="S::m.madhukar@iitg.ac.in::3efbc6b5-79ab-4737-9fb7-bc68adad549a" providerId="AD" clId="Web-{0BE3AA70-1512-02AF-C323-C873438CB2D6}" dt="2021-09-04T13:26:43.490" v="437" actId="20577"/>
        <pc:sldMkLst>
          <pc:docMk/>
          <pc:sldMk cId="2477179516" sldId="259"/>
        </pc:sldMkLst>
        <pc:spChg chg="mod">
          <ac:chgData name="MUKKAMALA MADHUKAR" userId="S::m.madhukar@iitg.ac.in::3efbc6b5-79ab-4737-9fb7-bc68adad549a" providerId="AD" clId="Web-{0BE3AA70-1512-02AF-C323-C873438CB2D6}" dt="2021-09-04T13:26:43.490" v="437" actId="20577"/>
          <ac:spMkLst>
            <pc:docMk/>
            <pc:sldMk cId="2477179516" sldId="259"/>
            <ac:spMk id="3" creationId="{5A1D977A-29F4-44F3-A321-95AFD8ADB98B}"/>
          </ac:spMkLst>
        </pc:spChg>
      </pc:sldChg>
      <pc:sldChg chg="modSp">
        <pc:chgData name="MUKKAMALA MADHUKAR" userId="S::m.madhukar@iitg.ac.in::3efbc6b5-79ab-4737-9fb7-bc68adad549a" providerId="AD" clId="Web-{0BE3AA70-1512-02AF-C323-C873438CB2D6}" dt="2021-09-04T13:28:21.637" v="441" actId="20577"/>
        <pc:sldMkLst>
          <pc:docMk/>
          <pc:sldMk cId="309170599" sldId="263"/>
        </pc:sldMkLst>
        <pc:graphicFrameChg chg="modGraphic">
          <ac:chgData name="MUKKAMALA MADHUKAR" userId="S::m.madhukar@iitg.ac.in::3efbc6b5-79ab-4737-9fb7-bc68adad549a" providerId="AD" clId="Web-{0BE3AA70-1512-02AF-C323-C873438CB2D6}" dt="2021-09-04T13:28:21.637" v="441" actId="20577"/>
          <ac:graphicFrameMkLst>
            <pc:docMk/>
            <pc:sldMk cId="309170599" sldId="263"/>
            <ac:graphicFrameMk id="15" creationId="{ABD4DA65-A411-4814-9D96-1D5CE408EC92}"/>
          </ac:graphicFrameMkLst>
        </pc:graphicFrameChg>
      </pc:sldChg>
      <pc:sldChg chg="addSp delSp modSp">
        <pc:chgData name="MUKKAMALA MADHUKAR" userId="S::m.madhukar@iitg.ac.in::3efbc6b5-79ab-4737-9fb7-bc68adad549a" providerId="AD" clId="Web-{0BE3AA70-1512-02AF-C323-C873438CB2D6}" dt="2021-09-04T13:32:32.857" v="461" actId="1076"/>
        <pc:sldMkLst>
          <pc:docMk/>
          <pc:sldMk cId="4100181449" sldId="264"/>
        </pc:sldMkLst>
        <pc:picChg chg="add mod">
          <ac:chgData name="MUKKAMALA MADHUKAR" userId="S::m.madhukar@iitg.ac.in::3efbc6b5-79ab-4737-9fb7-bc68adad549a" providerId="AD" clId="Web-{0BE3AA70-1512-02AF-C323-C873438CB2D6}" dt="2021-09-04T13:31:01.960" v="451" actId="1076"/>
          <ac:picMkLst>
            <pc:docMk/>
            <pc:sldMk cId="4100181449" sldId="264"/>
            <ac:picMk id="5" creationId="{DBB550D0-C5BD-400A-A04C-E277D55312AA}"/>
          </ac:picMkLst>
        </pc:picChg>
        <pc:picChg chg="add del mod">
          <ac:chgData name="MUKKAMALA MADHUKAR" userId="S::m.madhukar@iitg.ac.in::3efbc6b5-79ab-4737-9fb7-bc68adad549a" providerId="AD" clId="Web-{0BE3AA70-1512-02AF-C323-C873438CB2D6}" dt="2021-09-04T13:30:20.770" v="447"/>
          <ac:picMkLst>
            <pc:docMk/>
            <pc:sldMk cId="4100181449" sldId="264"/>
            <ac:picMk id="6" creationId="{704BFF9A-E80E-4385-8432-365DCBCA28FB}"/>
          </ac:picMkLst>
        </pc:picChg>
        <pc:picChg chg="add mod">
          <ac:chgData name="MUKKAMALA MADHUKAR" userId="S::m.madhukar@iitg.ac.in::3efbc6b5-79ab-4737-9fb7-bc68adad549a" providerId="AD" clId="Web-{0BE3AA70-1512-02AF-C323-C873438CB2D6}" dt="2021-09-04T13:31:03.882" v="452" actId="1076"/>
          <ac:picMkLst>
            <pc:docMk/>
            <pc:sldMk cId="4100181449" sldId="264"/>
            <ac:picMk id="7" creationId="{73EBD2BE-4A2D-4BDA-821A-DC7426A3AB66}"/>
          </ac:picMkLst>
        </pc:picChg>
        <pc:picChg chg="add mod">
          <ac:chgData name="MUKKAMALA MADHUKAR" userId="S::m.madhukar@iitg.ac.in::3efbc6b5-79ab-4737-9fb7-bc68adad549a" providerId="AD" clId="Web-{0BE3AA70-1512-02AF-C323-C873438CB2D6}" dt="2021-09-04T13:31:05.851" v="453" actId="1076"/>
          <ac:picMkLst>
            <pc:docMk/>
            <pc:sldMk cId="4100181449" sldId="264"/>
            <ac:picMk id="8" creationId="{8B8F45BE-BAEB-4F0B-9C8C-98760B21AB76}"/>
          </ac:picMkLst>
        </pc:picChg>
        <pc:picChg chg="add mod">
          <ac:chgData name="MUKKAMALA MADHUKAR" userId="S::m.madhukar@iitg.ac.in::3efbc6b5-79ab-4737-9fb7-bc68adad549a" providerId="AD" clId="Web-{0BE3AA70-1512-02AF-C323-C873438CB2D6}" dt="2021-09-04T13:32:32.857" v="461" actId="1076"/>
          <ac:picMkLst>
            <pc:docMk/>
            <pc:sldMk cId="4100181449" sldId="264"/>
            <ac:picMk id="9" creationId="{FC022A8C-4015-46ED-80B4-47B1627753CF}"/>
          </ac:picMkLst>
        </pc:picChg>
        <pc:picChg chg="add del mod">
          <ac:chgData name="MUKKAMALA MADHUKAR" userId="S::m.madhukar@iitg.ac.in::3efbc6b5-79ab-4737-9fb7-bc68adad549a" providerId="AD" clId="Web-{0BE3AA70-1512-02AF-C323-C873438CB2D6}" dt="2021-09-04T13:32:17.215" v="458"/>
          <ac:picMkLst>
            <pc:docMk/>
            <pc:sldMk cId="4100181449" sldId="264"/>
            <ac:picMk id="10" creationId="{9A2F50AA-34E3-40C0-90E5-B1BAF78D95F4}"/>
          </ac:picMkLst>
        </pc:picChg>
        <pc:picChg chg="add mod">
          <ac:chgData name="MUKKAMALA MADHUKAR" userId="S::m.madhukar@iitg.ac.in::3efbc6b5-79ab-4737-9fb7-bc68adad549a" providerId="AD" clId="Web-{0BE3AA70-1512-02AF-C323-C873438CB2D6}" dt="2021-09-04T13:32:28.325" v="460" actId="1076"/>
          <ac:picMkLst>
            <pc:docMk/>
            <pc:sldMk cId="4100181449" sldId="264"/>
            <ac:picMk id="11" creationId="{52B807F4-999D-4E49-9D8F-955DFFB56D29}"/>
          </ac:picMkLst>
        </pc:picChg>
      </pc:sldChg>
      <pc:sldChg chg="addSp delSp modSp add del">
        <pc:chgData name="MUKKAMALA MADHUKAR" userId="S::m.madhukar@iitg.ac.in::3efbc6b5-79ab-4737-9fb7-bc68adad549a" providerId="AD" clId="Web-{0BE3AA70-1512-02AF-C323-C873438CB2D6}" dt="2021-09-04T13:39:50.073" v="520" actId="1076"/>
        <pc:sldMkLst>
          <pc:docMk/>
          <pc:sldMk cId="533934639" sldId="266"/>
        </pc:sldMkLst>
        <pc:spChg chg="mod">
          <ac:chgData name="MUKKAMALA MADHUKAR" userId="S::m.madhukar@iitg.ac.in::3efbc6b5-79ab-4737-9fb7-bc68adad549a" providerId="AD" clId="Web-{0BE3AA70-1512-02AF-C323-C873438CB2D6}" dt="2021-09-04T13:39:00.226" v="515" actId="20577"/>
          <ac:spMkLst>
            <pc:docMk/>
            <pc:sldMk cId="533934639" sldId="266"/>
            <ac:spMk id="2" creationId="{8DA6C458-B743-404C-82D1-294CD4CB3A73}"/>
          </ac:spMkLst>
        </pc:spChg>
        <pc:spChg chg="mod">
          <ac:chgData name="MUKKAMALA MADHUKAR" userId="S::m.madhukar@iitg.ac.in::3efbc6b5-79ab-4737-9fb7-bc68adad549a" providerId="AD" clId="Web-{0BE3AA70-1512-02AF-C323-C873438CB2D6}" dt="2021-09-04T13:34:32.959" v="468" actId="14100"/>
          <ac:spMkLst>
            <pc:docMk/>
            <pc:sldMk cId="533934639" sldId="266"/>
            <ac:spMk id="3" creationId="{A8696506-6B49-4123-9B81-6218E2E064CF}"/>
          </ac:spMkLst>
        </pc:spChg>
        <pc:spChg chg="del mod">
          <ac:chgData name="MUKKAMALA MADHUKAR" userId="S::m.madhukar@iitg.ac.in::3efbc6b5-79ab-4737-9fb7-bc68adad549a" providerId="AD" clId="Web-{0BE3AA70-1512-02AF-C323-C873438CB2D6}" dt="2021-09-04T13:33:32.439" v="465"/>
          <ac:spMkLst>
            <pc:docMk/>
            <pc:sldMk cId="533934639" sldId="266"/>
            <ac:spMk id="4" creationId="{3AE84F1E-3D61-4951-8933-D655E9DD7137}"/>
          </ac:spMkLst>
        </pc:spChg>
        <pc:spChg chg="add mod">
          <ac:chgData name="MUKKAMALA MADHUKAR" userId="S::m.madhukar@iitg.ac.in::3efbc6b5-79ab-4737-9fb7-bc68adad549a" providerId="AD" clId="Web-{0BE3AA70-1512-02AF-C323-C873438CB2D6}" dt="2021-09-04T13:39:50.073" v="520" actId="1076"/>
          <ac:spMkLst>
            <pc:docMk/>
            <pc:sldMk cId="533934639" sldId="266"/>
            <ac:spMk id="6" creationId="{0F3E02E3-5B5F-4E39-AEF1-231B614DDF7C}"/>
          </ac:spMkLst>
        </pc:spChg>
        <pc:spChg chg="add mod">
          <ac:chgData name="MUKKAMALA MADHUKAR" userId="S::m.madhukar@iitg.ac.in::3efbc6b5-79ab-4737-9fb7-bc68adad549a" providerId="AD" clId="Web-{0BE3AA70-1512-02AF-C323-C873438CB2D6}" dt="2021-09-04T13:39:12.790" v="516" actId="1076"/>
          <ac:spMkLst>
            <pc:docMk/>
            <pc:sldMk cId="533934639" sldId="266"/>
            <ac:spMk id="7" creationId="{66366FA6-24D7-4358-90AD-78671A33206B}"/>
          </ac:spMkLst>
        </pc:spChg>
      </pc:sldChg>
      <pc:sldChg chg="addSp delSp modSp">
        <pc:chgData name="MUKKAMALA MADHUKAR" userId="S::m.madhukar@iitg.ac.in::3efbc6b5-79ab-4737-9fb7-bc68adad549a" providerId="AD" clId="Web-{0BE3AA70-1512-02AF-C323-C873438CB2D6}" dt="2021-09-04T13:37:47.800" v="510" actId="1076"/>
        <pc:sldMkLst>
          <pc:docMk/>
          <pc:sldMk cId="3415513430" sldId="267"/>
        </pc:sldMkLst>
        <pc:spChg chg="del mod">
          <ac:chgData name="MUKKAMALA MADHUKAR" userId="S::m.madhukar@iitg.ac.in::3efbc6b5-79ab-4737-9fb7-bc68adad549a" providerId="AD" clId="Web-{0BE3AA70-1512-02AF-C323-C873438CB2D6}" dt="2021-09-04T13:36:25.685" v="488"/>
          <ac:spMkLst>
            <pc:docMk/>
            <pc:sldMk cId="3415513430" sldId="267"/>
            <ac:spMk id="2" creationId="{98343AAB-8FCC-4CA5-A443-FD1B50D0B777}"/>
          </ac:spMkLst>
        </pc:spChg>
        <pc:spChg chg="mod">
          <ac:chgData name="MUKKAMALA MADHUKAR" userId="S::m.madhukar@iitg.ac.in::3efbc6b5-79ab-4737-9fb7-bc68adad549a" providerId="AD" clId="Web-{0BE3AA70-1512-02AF-C323-C873438CB2D6}" dt="2021-09-04T13:36:21.091" v="486" actId="20577"/>
          <ac:spMkLst>
            <pc:docMk/>
            <pc:sldMk cId="3415513430" sldId="267"/>
            <ac:spMk id="3" creationId="{0C5BF4F8-D28C-4E0D-B345-35DB2EFFD976}"/>
          </ac:spMkLst>
        </pc:spChg>
        <pc:spChg chg="add mod">
          <ac:chgData name="MUKKAMALA MADHUKAR" userId="S::m.madhukar@iitg.ac.in::3efbc6b5-79ab-4737-9fb7-bc68adad549a" providerId="AD" clId="Web-{0BE3AA70-1512-02AF-C323-C873438CB2D6}" dt="2021-09-04T13:37:01.047" v="496" actId="20577"/>
          <ac:spMkLst>
            <pc:docMk/>
            <pc:sldMk cId="3415513430" sldId="267"/>
            <ac:spMk id="4" creationId="{EB6A785B-85B0-4663-AF30-8700578B71C1}"/>
          </ac:spMkLst>
        </pc:spChg>
        <pc:spChg chg="del">
          <ac:chgData name="MUKKAMALA MADHUKAR" userId="S::m.madhukar@iitg.ac.in::3efbc6b5-79ab-4737-9fb7-bc68adad549a" providerId="AD" clId="Web-{0BE3AA70-1512-02AF-C323-C873438CB2D6}" dt="2021-09-04T13:15:48.306" v="19"/>
          <ac:spMkLst>
            <pc:docMk/>
            <pc:sldMk cId="3415513430" sldId="267"/>
            <ac:spMk id="5" creationId="{E06CC837-4FD3-4770-B813-AF0B152FF617}"/>
          </ac:spMkLst>
        </pc:spChg>
        <pc:spChg chg="add del mod">
          <ac:chgData name="MUKKAMALA MADHUKAR" userId="S::m.madhukar@iitg.ac.in::3efbc6b5-79ab-4737-9fb7-bc68adad549a" providerId="AD" clId="Web-{0BE3AA70-1512-02AF-C323-C873438CB2D6}" dt="2021-09-04T13:37:23.907" v="503"/>
          <ac:spMkLst>
            <pc:docMk/>
            <pc:sldMk cId="3415513430" sldId="267"/>
            <ac:spMk id="7" creationId="{951D91BD-3A0D-45DE-AADF-87545FF0E01A}"/>
          </ac:spMkLst>
        </pc:spChg>
        <pc:spChg chg="add mod">
          <ac:chgData name="MUKKAMALA MADHUKAR" userId="S::m.madhukar@iitg.ac.in::3efbc6b5-79ab-4737-9fb7-bc68adad549a" providerId="AD" clId="Web-{0BE3AA70-1512-02AF-C323-C873438CB2D6}" dt="2021-09-04T13:37:40.377" v="508" actId="1076"/>
          <ac:spMkLst>
            <pc:docMk/>
            <pc:sldMk cId="3415513430" sldId="267"/>
            <ac:spMk id="8" creationId="{1D7BCDFC-D5F9-4BA5-A1E0-EE014170E667}"/>
          </ac:spMkLst>
        </pc:spChg>
        <pc:spChg chg="add mod">
          <ac:chgData name="MUKKAMALA MADHUKAR" userId="S::m.madhukar@iitg.ac.in::3efbc6b5-79ab-4737-9fb7-bc68adad549a" providerId="AD" clId="Web-{0BE3AA70-1512-02AF-C323-C873438CB2D6}" dt="2021-09-04T13:37:47.800" v="510" actId="1076"/>
          <ac:spMkLst>
            <pc:docMk/>
            <pc:sldMk cId="3415513430" sldId="267"/>
            <ac:spMk id="9" creationId="{165C0A0E-335F-4122-84BF-4B85A5704A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04630-CBF4-47F0-BDED-88D835B0FEB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6F9A9-5855-4BA5-815D-85AFF6DE7553}">
      <dgm:prSet/>
      <dgm:spPr/>
      <dgm:t>
        <a:bodyPr/>
        <a:lstStyle/>
        <a:p>
          <a:r>
            <a:rPr lang="en-US" err="1"/>
            <a:t>XGBoost</a:t>
          </a:r>
          <a:r>
            <a:rPr lang="en-US"/>
            <a:t> Regressor</a:t>
          </a:r>
        </a:p>
      </dgm:t>
    </dgm:pt>
    <dgm:pt modelId="{EFE6AF1E-3C1F-4C06-B678-C7E3B25F1198}" type="parTrans" cxnId="{A306B8F2-C6F6-4FA4-A94A-C7E918E266E7}">
      <dgm:prSet/>
      <dgm:spPr/>
      <dgm:t>
        <a:bodyPr/>
        <a:lstStyle/>
        <a:p>
          <a:endParaRPr lang="en-US"/>
        </a:p>
      </dgm:t>
    </dgm:pt>
    <dgm:pt modelId="{6BD5B682-49A2-4EA4-93C5-9605DED83259}" type="sibTrans" cxnId="{A306B8F2-C6F6-4FA4-A94A-C7E918E266E7}">
      <dgm:prSet/>
      <dgm:spPr/>
      <dgm:t>
        <a:bodyPr/>
        <a:lstStyle/>
        <a:p>
          <a:endParaRPr lang="en-US"/>
        </a:p>
      </dgm:t>
    </dgm:pt>
    <dgm:pt modelId="{ED347655-64F0-461F-8FC3-FB35D0F12538}">
      <dgm:prSet/>
      <dgm:spPr/>
      <dgm:t>
        <a:bodyPr/>
        <a:lstStyle/>
        <a:p>
          <a:r>
            <a:rPr lang="en-US"/>
            <a:t>We tried tuning hyperparameters</a:t>
          </a:r>
        </a:p>
      </dgm:t>
    </dgm:pt>
    <dgm:pt modelId="{73446B79-3724-496E-BD43-5394C2DAE948}" type="parTrans" cxnId="{594A2240-3D0F-4A47-B0F0-BE6256795B00}">
      <dgm:prSet/>
      <dgm:spPr/>
      <dgm:t>
        <a:bodyPr/>
        <a:lstStyle/>
        <a:p>
          <a:endParaRPr lang="en-US"/>
        </a:p>
      </dgm:t>
    </dgm:pt>
    <dgm:pt modelId="{FF2BA40F-43D5-405A-9ABD-49E2DD652D2C}" type="sibTrans" cxnId="{594A2240-3D0F-4A47-B0F0-BE6256795B00}">
      <dgm:prSet/>
      <dgm:spPr/>
      <dgm:t>
        <a:bodyPr/>
        <a:lstStyle/>
        <a:p>
          <a:endParaRPr lang="en-US"/>
        </a:p>
      </dgm:t>
    </dgm:pt>
    <dgm:pt modelId="{70B1C709-39E4-4E15-ACD2-D615746837E9}">
      <dgm:prSet/>
      <dgm:spPr/>
      <dgm:t>
        <a:bodyPr/>
        <a:lstStyle/>
        <a:p>
          <a:r>
            <a:rPr lang="en-US"/>
            <a:t>Random Forest Regressor</a:t>
          </a:r>
        </a:p>
      </dgm:t>
    </dgm:pt>
    <dgm:pt modelId="{D12C5A64-5BF8-48DE-8B45-BA99D49506EF}" type="parTrans" cxnId="{21137BC0-22D7-4AAC-8A8E-12938B2F8067}">
      <dgm:prSet/>
      <dgm:spPr/>
      <dgm:t>
        <a:bodyPr/>
        <a:lstStyle/>
        <a:p>
          <a:endParaRPr lang="en-US"/>
        </a:p>
      </dgm:t>
    </dgm:pt>
    <dgm:pt modelId="{52218109-7D41-4CA4-A6F3-D3880AC125C4}" type="sibTrans" cxnId="{21137BC0-22D7-4AAC-8A8E-12938B2F8067}">
      <dgm:prSet/>
      <dgm:spPr/>
      <dgm:t>
        <a:bodyPr/>
        <a:lstStyle/>
        <a:p>
          <a:endParaRPr lang="en-US"/>
        </a:p>
      </dgm:t>
    </dgm:pt>
    <dgm:pt modelId="{3D7E1C22-C66C-4B71-8497-D55CE59DC950}">
      <dgm:prSet/>
      <dgm:spPr/>
      <dgm:t>
        <a:bodyPr/>
        <a:lstStyle/>
        <a:p>
          <a:pPr rtl="0"/>
          <a:r>
            <a:rPr lang="en-US"/>
            <a:t>We tried tuning hyperparameters</a:t>
          </a:r>
        </a:p>
      </dgm:t>
    </dgm:pt>
    <dgm:pt modelId="{873D1455-9EFC-4C1D-A7CD-287A177FF2E1}" type="parTrans" cxnId="{41743B03-3C72-4E83-8E55-C171A9BE0B1D}">
      <dgm:prSet/>
      <dgm:spPr/>
      <dgm:t>
        <a:bodyPr/>
        <a:lstStyle/>
        <a:p>
          <a:endParaRPr lang="en-US"/>
        </a:p>
      </dgm:t>
    </dgm:pt>
    <dgm:pt modelId="{9B6B16E8-7527-4330-A2BC-CABB1BEC7E25}" type="sibTrans" cxnId="{41743B03-3C72-4E83-8E55-C171A9BE0B1D}">
      <dgm:prSet/>
      <dgm:spPr/>
      <dgm:t>
        <a:bodyPr/>
        <a:lstStyle/>
        <a:p>
          <a:endParaRPr lang="en-US"/>
        </a:p>
      </dgm:t>
    </dgm:pt>
    <dgm:pt modelId="{1F6A1563-CCBD-4BD6-8772-0BECC297A1F3}" type="pres">
      <dgm:prSet presAssocID="{2CD04630-CBF4-47F0-BDED-88D835B0FE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C1E41E-BC33-486F-A715-8D657F221F26}" type="pres">
      <dgm:prSet presAssocID="{D896F9A9-5855-4BA5-815D-85AFF6DE7553}" presName="composite" presStyleCnt="0"/>
      <dgm:spPr/>
    </dgm:pt>
    <dgm:pt modelId="{2BB45BD5-C553-422E-9127-D24B50F0E774}" type="pres">
      <dgm:prSet presAssocID="{D896F9A9-5855-4BA5-815D-85AFF6DE755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B00C6-0409-4398-9CBD-8DD6D456DC70}" type="pres">
      <dgm:prSet presAssocID="{D896F9A9-5855-4BA5-815D-85AFF6DE755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EBB3A-6F86-4BBD-BEFA-917A37530C37}" type="pres">
      <dgm:prSet presAssocID="{6BD5B682-49A2-4EA4-93C5-9605DED83259}" presName="space" presStyleCnt="0"/>
      <dgm:spPr/>
    </dgm:pt>
    <dgm:pt modelId="{EC949565-DEBB-4F12-9D6D-708DC5025BCE}" type="pres">
      <dgm:prSet presAssocID="{70B1C709-39E4-4E15-ACD2-D615746837E9}" presName="composite" presStyleCnt="0"/>
      <dgm:spPr/>
    </dgm:pt>
    <dgm:pt modelId="{735E6DDE-7F95-4F52-95B8-24B19D6480BB}" type="pres">
      <dgm:prSet presAssocID="{70B1C709-39E4-4E15-ACD2-D615746837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FA7ED-09A0-4E97-AD77-EFE9951C05B3}" type="pres">
      <dgm:prSet presAssocID="{70B1C709-39E4-4E15-ACD2-D615746837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00205D-653D-463E-B2E6-B43B1A8960AA}" type="presOf" srcId="{ED347655-64F0-461F-8FC3-FB35D0F12538}" destId="{52AB00C6-0409-4398-9CBD-8DD6D456DC70}" srcOrd="0" destOrd="0" presId="urn:microsoft.com/office/officeart/2005/8/layout/hList1"/>
    <dgm:cxn modelId="{41743B03-3C72-4E83-8E55-C171A9BE0B1D}" srcId="{70B1C709-39E4-4E15-ACD2-D615746837E9}" destId="{3D7E1C22-C66C-4B71-8497-D55CE59DC950}" srcOrd="0" destOrd="0" parTransId="{873D1455-9EFC-4C1D-A7CD-287A177FF2E1}" sibTransId="{9B6B16E8-7527-4330-A2BC-CABB1BEC7E25}"/>
    <dgm:cxn modelId="{73FE9F91-1594-473A-AF63-36FD61CF1008}" type="presOf" srcId="{70B1C709-39E4-4E15-ACD2-D615746837E9}" destId="{735E6DDE-7F95-4F52-95B8-24B19D6480BB}" srcOrd="0" destOrd="0" presId="urn:microsoft.com/office/officeart/2005/8/layout/hList1"/>
    <dgm:cxn modelId="{594A2240-3D0F-4A47-B0F0-BE6256795B00}" srcId="{D896F9A9-5855-4BA5-815D-85AFF6DE7553}" destId="{ED347655-64F0-461F-8FC3-FB35D0F12538}" srcOrd="0" destOrd="0" parTransId="{73446B79-3724-496E-BD43-5394C2DAE948}" sibTransId="{FF2BA40F-43D5-405A-9ABD-49E2DD652D2C}"/>
    <dgm:cxn modelId="{A306B8F2-C6F6-4FA4-A94A-C7E918E266E7}" srcId="{2CD04630-CBF4-47F0-BDED-88D835B0FEBE}" destId="{D896F9A9-5855-4BA5-815D-85AFF6DE7553}" srcOrd="0" destOrd="0" parTransId="{EFE6AF1E-3C1F-4C06-B678-C7E3B25F1198}" sibTransId="{6BD5B682-49A2-4EA4-93C5-9605DED83259}"/>
    <dgm:cxn modelId="{21137BC0-22D7-4AAC-8A8E-12938B2F8067}" srcId="{2CD04630-CBF4-47F0-BDED-88D835B0FEBE}" destId="{70B1C709-39E4-4E15-ACD2-D615746837E9}" srcOrd="1" destOrd="0" parTransId="{D12C5A64-5BF8-48DE-8B45-BA99D49506EF}" sibTransId="{52218109-7D41-4CA4-A6F3-D3880AC125C4}"/>
    <dgm:cxn modelId="{53112630-752B-4204-85D2-77C5BAC3993E}" type="presOf" srcId="{D896F9A9-5855-4BA5-815D-85AFF6DE7553}" destId="{2BB45BD5-C553-422E-9127-D24B50F0E774}" srcOrd="0" destOrd="0" presId="urn:microsoft.com/office/officeart/2005/8/layout/hList1"/>
    <dgm:cxn modelId="{8ECB45B8-A96D-4A9C-BBE9-8E9CE2FCCC8C}" type="presOf" srcId="{3D7E1C22-C66C-4B71-8497-D55CE59DC950}" destId="{D88FA7ED-09A0-4E97-AD77-EFE9951C05B3}" srcOrd="0" destOrd="0" presId="urn:microsoft.com/office/officeart/2005/8/layout/hList1"/>
    <dgm:cxn modelId="{F1D89090-DB01-430A-A74A-3CFBBFFD1167}" type="presOf" srcId="{2CD04630-CBF4-47F0-BDED-88D835B0FEBE}" destId="{1F6A1563-CCBD-4BD6-8772-0BECC297A1F3}" srcOrd="0" destOrd="0" presId="urn:microsoft.com/office/officeart/2005/8/layout/hList1"/>
    <dgm:cxn modelId="{3091C30C-EADE-4C03-BE83-0EFC02DE922F}" type="presParOf" srcId="{1F6A1563-CCBD-4BD6-8772-0BECC297A1F3}" destId="{FDC1E41E-BC33-486F-A715-8D657F221F26}" srcOrd="0" destOrd="0" presId="urn:microsoft.com/office/officeart/2005/8/layout/hList1"/>
    <dgm:cxn modelId="{5DAC0A0A-C965-4862-8BB9-22D4283290CB}" type="presParOf" srcId="{FDC1E41E-BC33-486F-A715-8D657F221F26}" destId="{2BB45BD5-C553-422E-9127-D24B50F0E774}" srcOrd="0" destOrd="0" presId="urn:microsoft.com/office/officeart/2005/8/layout/hList1"/>
    <dgm:cxn modelId="{9923BBED-57D3-4EB2-BA8E-9890F05E40F5}" type="presParOf" srcId="{FDC1E41E-BC33-486F-A715-8D657F221F26}" destId="{52AB00C6-0409-4398-9CBD-8DD6D456DC70}" srcOrd="1" destOrd="0" presId="urn:microsoft.com/office/officeart/2005/8/layout/hList1"/>
    <dgm:cxn modelId="{FAECB94B-8DB0-4B18-B7CA-75E02CE3EEBF}" type="presParOf" srcId="{1F6A1563-CCBD-4BD6-8772-0BECC297A1F3}" destId="{F6DEBB3A-6F86-4BBD-BEFA-917A37530C37}" srcOrd="1" destOrd="0" presId="urn:microsoft.com/office/officeart/2005/8/layout/hList1"/>
    <dgm:cxn modelId="{9367B5C4-0349-4A1C-B596-E4118E785BB1}" type="presParOf" srcId="{1F6A1563-CCBD-4BD6-8772-0BECC297A1F3}" destId="{EC949565-DEBB-4F12-9D6D-708DC5025BCE}" srcOrd="2" destOrd="0" presId="urn:microsoft.com/office/officeart/2005/8/layout/hList1"/>
    <dgm:cxn modelId="{6BC2E19B-0A82-4D98-9BE2-E6F2654257CD}" type="presParOf" srcId="{EC949565-DEBB-4F12-9D6D-708DC5025BCE}" destId="{735E6DDE-7F95-4F52-95B8-24B19D6480BB}" srcOrd="0" destOrd="0" presId="urn:microsoft.com/office/officeart/2005/8/layout/hList1"/>
    <dgm:cxn modelId="{EDA5623C-657A-4D17-BA83-4F818D933BB4}" type="presParOf" srcId="{EC949565-DEBB-4F12-9D6D-708DC5025BCE}" destId="{D88FA7ED-09A0-4E97-AD77-EFE9951C05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45BD5-C553-422E-9127-D24B50F0E774}">
      <dsp:nvSpPr>
        <dsp:cNvPr id="0" name=""/>
        <dsp:cNvSpPr/>
      </dsp:nvSpPr>
      <dsp:spPr>
        <a:xfrm>
          <a:off x="35" y="276539"/>
          <a:ext cx="3404648" cy="90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err="1"/>
            <a:t>XGBoost</a:t>
          </a:r>
          <a:r>
            <a:rPr lang="en-US" sz="2600" kern="1200"/>
            <a:t> Regressor</a:t>
          </a:r>
        </a:p>
      </dsp:txBody>
      <dsp:txXfrm>
        <a:off x="35" y="276539"/>
        <a:ext cx="3404648" cy="902064"/>
      </dsp:txXfrm>
    </dsp:sp>
    <dsp:sp modelId="{52AB00C6-0409-4398-9CBD-8DD6D456DC70}">
      <dsp:nvSpPr>
        <dsp:cNvPr id="0" name=""/>
        <dsp:cNvSpPr/>
      </dsp:nvSpPr>
      <dsp:spPr>
        <a:xfrm>
          <a:off x="35" y="1178603"/>
          <a:ext cx="3404648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We tried tuning hyperparameters</a:t>
          </a:r>
        </a:p>
      </dsp:txBody>
      <dsp:txXfrm>
        <a:off x="35" y="1178603"/>
        <a:ext cx="3404648" cy="1141920"/>
      </dsp:txXfrm>
    </dsp:sp>
    <dsp:sp modelId="{735E6DDE-7F95-4F52-95B8-24B19D6480BB}">
      <dsp:nvSpPr>
        <dsp:cNvPr id="0" name=""/>
        <dsp:cNvSpPr/>
      </dsp:nvSpPr>
      <dsp:spPr>
        <a:xfrm>
          <a:off x="3881334" y="276539"/>
          <a:ext cx="3404648" cy="902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Random Forest Regressor</a:t>
          </a:r>
        </a:p>
      </dsp:txBody>
      <dsp:txXfrm>
        <a:off x="3881334" y="276539"/>
        <a:ext cx="3404648" cy="902064"/>
      </dsp:txXfrm>
    </dsp:sp>
    <dsp:sp modelId="{D88FA7ED-09A0-4E97-AD77-EFE9951C05B3}">
      <dsp:nvSpPr>
        <dsp:cNvPr id="0" name=""/>
        <dsp:cNvSpPr/>
      </dsp:nvSpPr>
      <dsp:spPr>
        <a:xfrm>
          <a:off x="3881334" y="1178603"/>
          <a:ext cx="3404648" cy="1141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/>
            <a:t>We tried tuning hyperparameters</a:t>
          </a:r>
        </a:p>
      </dsp:txBody>
      <dsp:txXfrm>
        <a:off x="3881334" y="1178603"/>
        <a:ext cx="3404648" cy="11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C6C31-35C1-4D00-9D27-CCACD8786E05}" type="datetimeFigureOut">
              <a:rPr lang="en-US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B0C9-57DB-4647-AC33-C24EFBE006C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6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Welcome all to our presentation BEYOND ANALYSIS . Our Team is COR-239.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We can remove uncorrelated columns and filter outliers which can improve the quality of predictions made by the model.</a:t>
            </a:r>
          </a:p>
          <a:p>
            <a:r>
              <a:rPr lang="en-US">
                <a:cs typeface="Calibri"/>
              </a:rPr>
              <a:t>2. Since temporal component is involved, we can try using RNN, LSTM and Transformer based models for better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 Let's see the problem statement. </a:t>
            </a:r>
          </a:p>
          <a:p>
            <a:r>
              <a:rPr lang="en-US" dirty="0">
                <a:cs typeface="Calibri"/>
              </a:rPr>
              <a:t>2. We are trying to estimate the customer value and extrapolate  the existing value into future for online skilled gaming domain</a:t>
            </a:r>
          </a:p>
          <a:p>
            <a:r>
              <a:rPr lang="en-US" dirty="0">
                <a:cs typeface="Calibri"/>
              </a:rPr>
              <a:t>3. Dataset includes multiple features like winnings, Deposit, Revenue to the company , practice games played  which conveys customer </a:t>
            </a:r>
            <a:r>
              <a:rPr lang="en-US" dirty="0" err="1">
                <a:cs typeface="Calibri"/>
              </a:rPr>
              <a:t>behaviour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4. Regarding the evaluation metric we used average MSE of the targets.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Let's see the interesting things we found  upon doing EDA.</a:t>
            </a:r>
          </a:p>
          <a:p>
            <a:r>
              <a:rPr lang="en-US">
                <a:cs typeface="Calibri"/>
              </a:rPr>
              <a:t>2. We observed high correlation for Y2 and SEQUENCE_NO . Here SEQUENCE_NO denotes the snapshots of the customer at different time frames</a:t>
            </a:r>
          </a:p>
          <a:p>
            <a:r>
              <a:rPr lang="en-US">
                <a:cs typeface="Calibri"/>
              </a:rPr>
              <a:t>3.after investigating further we found average value of Y2 increases with increase in SEQUENCE_NO which can be seen from the bar plot.</a:t>
            </a:r>
          </a:p>
          <a:p>
            <a:r>
              <a:rPr lang="en-US">
                <a:cs typeface="Calibri"/>
              </a:rPr>
              <a:t>4. We created a new feature which stores the maximum SEQUENCE_NO for a customer. This improved our model performance.</a:t>
            </a:r>
          </a:p>
          <a:p>
            <a:r>
              <a:rPr lang="en-US">
                <a:cs typeface="Calibri"/>
              </a:rPr>
              <a:t>5. For Handling the multiple time stamps we averaged the data based on customer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1. We explored a wide variety of methods which includes </a:t>
            </a:r>
            <a:r>
              <a:rPr lang="en-US" dirty="0" err="1">
                <a:cs typeface="Calibri"/>
              </a:rPr>
              <a:t>RandomForestRegressor</a:t>
            </a:r>
            <a:r>
              <a:rPr lang="en-US" dirty="0">
                <a:cs typeface="Calibri"/>
              </a:rPr>
              <a:t>, XGBOOST, ADABOOST and </a:t>
            </a:r>
            <a:r>
              <a:rPr lang="en-US" dirty="0" err="1">
                <a:cs typeface="Calibri"/>
              </a:rPr>
              <a:t>FeedForward</a:t>
            </a:r>
            <a:r>
              <a:rPr lang="en-US" dirty="0">
                <a:cs typeface="Calibri"/>
              </a:rPr>
              <a:t> Neural Network.</a:t>
            </a:r>
            <a:endParaRPr lang="en-US" dirty="0"/>
          </a:p>
          <a:p>
            <a:r>
              <a:rPr lang="en-US" dirty="0">
                <a:cs typeface="Calibri"/>
              </a:rPr>
              <a:t>2. We trained two models out of which model1 predicts y1 and model2 predicts y1 and y2 simultaneously.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During prediction we used model1 to predict y1 and model2 to predict y2. We observed lower MSE when y1 and y2 are trained simultaneously compared to training Y2 </a:t>
            </a:r>
            <a:r>
              <a:rPr lang="en-US" err="1"/>
              <a:t>seperately</a:t>
            </a:r>
            <a:r>
              <a:rPr lang="en-US"/>
              <a:t>.</a:t>
            </a:r>
          </a:p>
          <a:p>
            <a:r>
              <a:rPr lang="en-US">
                <a:cs typeface="Calibri"/>
              </a:rPr>
              <a:t>2. One of the possible reasons could be the correlation between Y1 and Y2 due to which the MSE has improved when Y1 and Y2 are used as targets simultaneously.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We tried tuning hyperparameters for XGBOOST , </a:t>
            </a:r>
            <a:r>
              <a:rPr lang="en-US" err="1">
                <a:cs typeface="Calibri"/>
              </a:rPr>
              <a:t>RandomForest</a:t>
            </a:r>
            <a:r>
              <a:rPr lang="en-US">
                <a:cs typeface="Calibri"/>
              </a:rPr>
              <a:t> Regressor.</a:t>
            </a:r>
          </a:p>
          <a:p>
            <a:r>
              <a:rPr lang="en-US">
                <a:cs typeface="Calibri"/>
              </a:rPr>
              <a:t>2.Out of these traditional methods , we observed better performance from XGBOOST, But DL based model stood as winner for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These are the tools we used for our analysis and model building.</a:t>
            </a:r>
          </a:p>
          <a:p>
            <a:r>
              <a:rPr lang="en-US"/>
              <a:t>2. For performance </a:t>
            </a:r>
            <a:r>
              <a:rPr lang="en-US" err="1"/>
              <a:t>measurment</a:t>
            </a:r>
            <a:r>
              <a:rPr lang="en-US"/>
              <a:t>, We used RMSE for traditional methods and MSE for DL.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As we have seen in the graphs earlier, the combined model gave us better performance. These are the results we got for our model.</a:t>
            </a:r>
          </a:p>
          <a:p>
            <a:r>
              <a:rPr lang="en-US">
                <a:cs typeface="Calibri"/>
              </a:rPr>
              <a:t>2. Our final RMSE is 67.85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cs typeface="Calibri"/>
              </a:rPr>
              <a:t>1. few challenges we faced were </a:t>
            </a:r>
            <a:r>
              <a:rPr lang="en-US"/>
              <a:t>Multiple time stamps of the same customer was given in the dataset </a:t>
            </a:r>
          </a:p>
          <a:p>
            <a:r>
              <a:rPr lang="en-US">
                <a:cs typeface="Calibri"/>
              </a:rPr>
              <a:t>2.</a:t>
            </a:r>
            <a:r>
              <a:rPr lang="en-US"/>
              <a:t> After averaging  the data  over the customer ID  there was a dramatic reduction in the dataset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3. </a:t>
            </a:r>
            <a:r>
              <a:rPr lang="en-US"/>
              <a:t>We learned how to handle Multiple time stamp data .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4. </a:t>
            </a:r>
            <a:r>
              <a:rPr lang="en-US"/>
              <a:t>We used combined results from two different models to do the prediction on the test data, these kind of approaches can be used to increase performance  of the model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AB0C9-57DB-4647-AC33-C24EFBE006C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9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1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6.xm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xmlns="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899" y="1248056"/>
            <a:ext cx="6933112" cy="2518747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ea typeface="+mj-lt"/>
                <a:cs typeface="+mj-lt"/>
              </a:rPr>
              <a:t>BEYOND </a:t>
            </a:r>
            <a:endParaRPr lang="en-US" b="1" i="0">
              <a:ea typeface="+mj-lt"/>
              <a:cs typeface="+mj-lt"/>
            </a:endParaRPr>
          </a:p>
          <a:p>
            <a:pPr algn="l"/>
            <a:r>
              <a:rPr lang="en-US" b="1">
                <a:cs typeface="Calibri Light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610" y="332826"/>
            <a:ext cx="5916873" cy="1066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C99BA61-086A-44F7-9B84-6BE3C2B379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8" r="33971" b="-10"/>
          <a:stretch/>
        </p:blipFill>
        <p:spPr>
          <a:xfrm>
            <a:off x="9287773" y="-28079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xmlns="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xmlns="" id="{EEE10AC2-20ED-4628-9A8E-14F8437B55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31CFC6-BCA6-4A16-952C-C2E42C96AF8F}"/>
              </a:ext>
            </a:extLst>
          </p:cNvPr>
          <p:cNvSpPr txBox="1"/>
          <p:nvPr/>
        </p:nvSpPr>
        <p:spPr>
          <a:xfrm flipH="1">
            <a:off x="6648091" y="5290537"/>
            <a:ext cx="527936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COR-239</a:t>
            </a:r>
          </a:p>
          <a:p>
            <a:r>
              <a:rPr lang="en-US" sz="2400" dirty="0" err="1"/>
              <a:t>Rajat</a:t>
            </a:r>
            <a:r>
              <a:rPr lang="en-US" sz="2400" dirty="0"/>
              <a:t> </a:t>
            </a:r>
            <a:r>
              <a:rPr lang="en-US" sz="2400" dirty="0" err="1"/>
              <a:t>Maheshwari</a:t>
            </a:r>
            <a:endParaRPr lang="en-US" sz="2400" dirty="0"/>
          </a:p>
          <a:p>
            <a:r>
              <a:rPr lang="en-US" sz="2400" dirty="0" err="1"/>
              <a:t>Akshat</a:t>
            </a:r>
            <a:r>
              <a:rPr lang="en-US" sz="2400" dirty="0"/>
              <a:t> Jain</a:t>
            </a:r>
          </a:p>
          <a:p>
            <a:r>
              <a:rPr lang="en-US" sz="2400" dirty="0" err="1"/>
              <a:t>Madhukar</a:t>
            </a:r>
            <a:endParaRPr lang="en-US" sz="2400" dirty="0"/>
          </a:p>
        </p:txBody>
      </p:sp>
      <p:pic>
        <p:nvPicPr>
          <p:cNvPr id="20" name="Audio 1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47"/>
    </mc:Choice>
    <mc:Fallback>
      <p:transition spd="slow" advTm="11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BF4F8-D28C-4E0D-B345-35DB2EF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377" y="1075026"/>
            <a:ext cx="9906000" cy="13933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B6A785B-85B0-4663-AF30-8700578B71C1}"/>
              </a:ext>
            </a:extLst>
          </p:cNvPr>
          <p:cNvSpPr txBox="1">
            <a:spLocks/>
          </p:cNvSpPr>
          <p:nvPr/>
        </p:nvSpPr>
        <p:spPr>
          <a:xfrm>
            <a:off x="1155031" y="2831432"/>
            <a:ext cx="9906000" cy="19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ea typeface="+mj-lt"/>
              <a:cs typeface="+mj-lt"/>
            </a:endParaRPr>
          </a:p>
          <a:p>
            <a:endParaRPr 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7BCDFC-D5F9-4BA5-A1E0-EE014170E667}"/>
              </a:ext>
            </a:extLst>
          </p:cNvPr>
          <p:cNvSpPr txBox="1"/>
          <p:nvPr/>
        </p:nvSpPr>
        <p:spPr>
          <a:xfrm>
            <a:off x="1205163" y="1074821"/>
            <a:ext cx="65130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i="1" cap="all">
                <a:solidFill>
                  <a:srgbClr val="223C29"/>
                </a:solidFill>
                <a:latin typeface="Walbaum Display Light"/>
              </a:rPr>
              <a:t>FUTURE PROSPECTS</a:t>
            </a:r>
            <a:r>
              <a:rPr lang="en-US" sz="4000" b="1">
                <a:latin typeface="Walbaum Display Light"/>
                <a:ea typeface="Walbaum Display Light"/>
                <a:cs typeface="Walbaum Display Light"/>
              </a:rPr>
              <a:t>​</a:t>
            </a:r>
            <a:endParaRPr 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5C0A0E-335F-4122-84BF-4B85A5704AA3}"/>
              </a:ext>
            </a:extLst>
          </p:cNvPr>
          <p:cNvSpPr txBox="1"/>
          <p:nvPr/>
        </p:nvSpPr>
        <p:spPr>
          <a:xfrm>
            <a:off x="1155031" y="2147637"/>
            <a:ext cx="10012278" cy="2797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en-US" sz="2400">
                <a:cs typeface="Arial"/>
              </a:rPr>
              <a:t>By performing extensive EDA, we can remove columns which have less impact​</a:t>
            </a:r>
            <a:endParaRPr lang="en-US"/>
          </a:p>
          <a:p>
            <a:pPr>
              <a:lnSpc>
                <a:spcPct val="150000"/>
              </a:lnSpc>
              <a:buChar char="•"/>
            </a:pPr>
            <a:r>
              <a:rPr lang="en-US" sz="2400">
                <a:cs typeface="Arial"/>
              </a:rPr>
              <a:t>We observed there more outliers in the features Winnings_1 , upon removing may improve the performance of the model.​</a:t>
            </a:r>
          </a:p>
          <a:p>
            <a:pPr>
              <a:lnSpc>
                <a:spcPct val="150000"/>
              </a:lnSpc>
              <a:buChar char="•"/>
            </a:pPr>
            <a:r>
              <a:rPr lang="en-US" sz="2400">
                <a:cs typeface="Arial"/>
              </a:rPr>
              <a:t>Since the target variables involve temporal extrapolation, we can build DL models which can handle time series data effectively like RNN and LSTM based models.​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15"/>
    </mc:Choice>
    <mc:Fallback>
      <p:transition spd="slow" advTm="27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C5A14-A3C2-4745-83A0-7B53EFC2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  statement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352A7-23B2-4FE3-9827-77915F39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Estimating customer value and extrapolating the existing value into future for the online skill-based gaming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Data set includes  multiple customer behavioral  features and  their  Temporal variation as inputs, and customer values and temporal extrapolation as targets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used average mean square error for the targets as our evaluation metric 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16"/>
    </mc:Choice>
    <mc:Fallback>
      <p:transition spd="slow" advTm="25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2B78D151-52A1-46B3-8374-570DA802E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23">
            <a:extLst>
              <a:ext uri="{FF2B5EF4-FFF2-40B4-BE49-F238E27FC236}">
                <a16:creationId xmlns:a16="http://schemas.microsoft.com/office/drawing/2014/main" xmlns="" id="{38572CB4-198F-40EB-A56D-65D841A38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96FE2-C45E-4647-8F13-5A7D29C4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56" y="506031"/>
            <a:ext cx="4906290" cy="3437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900" b="1" i="1" kern="1200" cap="all" baseline="0">
                <a:latin typeface="+mj-lt"/>
                <a:ea typeface="+mj-ea"/>
                <a:cs typeface="+mj-cs"/>
              </a:rPr>
              <a:t>Feature  ENGINEERING</a:t>
            </a:r>
            <a:endParaRPr lang="en-US" sz="2900" b="1" i="1" kern="1200" cap="all" baseline="0">
              <a:latin typeface="+mj-l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2178E38C-83CD-4BC6-893D-662EF9BFA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3BF1A8-D257-4971-A24A-FC4273F8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84" y="1151067"/>
            <a:ext cx="5599515" cy="484277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300" b="1" cap="all" spc="300">
                <a:latin typeface="Times New Roman"/>
                <a:cs typeface="Calibri"/>
              </a:rPr>
              <a:t>From figure 1 We can see the correlation between the pair Y2 ,SEQUENCE_NO is high .</a:t>
            </a:r>
          </a:p>
          <a:p>
            <a:pPr>
              <a:lnSpc>
                <a:spcPct val="110000"/>
              </a:lnSpc>
            </a:pPr>
            <a:endParaRPr lang="en-US" sz="1300" b="1" cap="all" spc="300">
              <a:latin typeface="Times New Roman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sz="1300" b="1" cap="all" spc="300">
                <a:latin typeface="Times New Roman"/>
                <a:cs typeface="Calibri"/>
              </a:rPr>
              <a:t>In figure 2, we can observe that the average value of Y2 for a customer is increasing as the </a:t>
            </a:r>
            <a:r>
              <a:rPr lang="en-US" sz="1300" b="1" cap="all" spc="300" err="1">
                <a:latin typeface="Times New Roman"/>
                <a:cs typeface="Calibri"/>
              </a:rPr>
              <a:t>sequence_no</a:t>
            </a:r>
            <a:r>
              <a:rPr lang="en-US" sz="1300" b="1" cap="all" spc="300">
                <a:latin typeface="Times New Roman"/>
                <a:cs typeface="Calibri"/>
              </a:rPr>
              <a:t> increases.</a:t>
            </a:r>
          </a:p>
          <a:p>
            <a:pPr>
              <a:lnSpc>
                <a:spcPct val="110000"/>
              </a:lnSpc>
            </a:pPr>
            <a:endParaRPr lang="en-US" sz="1300" b="1" cap="all" spc="300">
              <a:latin typeface="Times New Roman"/>
              <a:ea typeface="+mn-lt"/>
              <a:cs typeface="Calibri"/>
            </a:endParaRPr>
          </a:p>
          <a:p>
            <a:r>
              <a:rPr lang="en-US" sz="1300" b="1" cap="all" spc="300">
                <a:latin typeface="Times New Roman"/>
                <a:ea typeface="+mn-lt"/>
                <a:cs typeface="+mn-lt"/>
              </a:rPr>
              <a:t>Based on the observations we have engineered a new feature which stores the maximum sequence number for a particular customer</a:t>
            </a:r>
          </a:p>
          <a:p>
            <a:endParaRPr lang="en-US" sz="1300" b="1" cap="all" spc="300">
              <a:latin typeface="Times New Roman"/>
              <a:ea typeface="+mn-lt"/>
              <a:cs typeface="+mn-lt"/>
            </a:endParaRPr>
          </a:p>
          <a:p>
            <a:r>
              <a:rPr lang="en-US" sz="1300" b="1" cap="all" spc="300">
                <a:latin typeface="Times New Roman"/>
                <a:ea typeface="+mn-lt"/>
                <a:cs typeface="+mn-lt"/>
              </a:rPr>
              <a:t>Multiple time stamps of the same customer was given in the  dataset, so we took the mean over the sample which belong to same customer</a:t>
            </a:r>
          </a:p>
          <a:p>
            <a:endParaRPr lang="en-US" sz="1200" cap="all" spc="300">
              <a:latin typeface="Univers Condensed Light"/>
              <a:cs typeface="Calibri"/>
            </a:endParaRPr>
          </a:p>
          <a:p>
            <a:pPr>
              <a:lnSpc>
                <a:spcPct val="110000"/>
              </a:lnSpc>
            </a:pPr>
            <a:endParaRPr lang="en-US" sz="1200" cap="all" spc="300">
              <a:latin typeface="Calibri"/>
              <a:cs typeface="Calibri"/>
            </a:endParaRPr>
          </a:p>
        </p:txBody>
      </p:sp>
      <p:pic>
        <p:nvPicPr>
          <p:cNvPr id="40" name="Picture 40" descr="Chart&#10;&#10;Description automatically generated">
            <a:extLst>
              <a:ext uri="{FF2B5EF4-FFF2-40B4-BE49-F238E27FC236}">
                <a16:creationId xmlns:a16="http://schemas.microsoft.com/office/drawing/2014/main" xmlns="" id="{8C5BB45C-F778-471A-A0F7-07FB95504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27" y="3716752"/>
            <a:ext cx="4381323" cy="2918329"/>
          </a:xfrm>
          <a:prstGeom prst="rect">
            <a:avLst/>
          </a:prstGeom>
        </p:spPr>
      </p:pic>
      <p:pic>
        <p:nvPicPr>
          <p:cNvPr id="41" name="Picture 41">
            <a:extLst>
              <a:ext uri="{FF2B5EF4-FFF2-40B4-BE49-F238E27FC236}">
                <a16:creationId xmlns:a16="http://schemas.microsoft.com/office/drawing/2014/main" xmlns="" id="{23DDEEF0-F980-4942-812C-2846D2862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512" y="405746"/>
            <a:ext cx="1887642" cy="27351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24FB319-3537-4C0F-8014-254C565D0F64}"/>
              </a:ext>
            </a:extLst>
          </p:cNvPr>
          <p:cNvSpPr txBox="1"/>
          <p:nvPr/>
        </p:nvSpPr>
        <p:spPr>
          <a:xfrm>
            <a:off x="8002044" y="375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Figure 1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95587A9-7952-44AF-9DAC-97D49A1D0253}"/>
              </a:ext>
            </a:extLst>
          </p:cNvPr>
          <p:cNvSpPr txBox="1"/>
          <p:nvPr/>
        </p:nvSpPr>
        <p:spPr>
          <a:xfrm>
            <a:off x="8210811" y="3169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Figure 2</a:t>
            </a:r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20"/>
    </mc:Choice>
    <mc:Fallback>
      <p:transition spd="slow" advTm="38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3E0373C-BDE9-4FAA-892A-B226DD970D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xmlns="" id="{FC2BFFFF-16DA-434F-B48D-28B539690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F5A8F-F87A-4B17-98EC-2B94E417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en-US" sz="2000" b="1"/>
              <a:t>Methods explored</a:t>
            </a:r>
            <a:br>
              <a:rPr lang="en-US" sz="2000" b="1"/>
            </a:br>
            <a:endParaRPr lang="en-US" sz="2000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8EAD419-2D3B-4CD6-A841-F11CA0944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D977A-29F4-44F3-A321-95AFD8AD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92" y="533400"/>
            <a:ext cx="7286018" cy="5791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Deep Learning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have trained two models out of which model1 had  y1 as target and model2  had both y1 and y2 as their targets.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When generating the prediction for test we considered prediction for y1 from model1 and prediction for y2 from model2.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reason for doing this , we observed higher </a:t>
            </a:r>
            <a:r>
              <a:rPr lang="en-US" sz="2400" dirty="0" err="1"/>
              <a:t>mse</a:t>
            </a:r>
            <a:r>
              <a:rPr lang="en-US" sz="2400" dirty="0"/>
              <a:t> when model for predicting  Y2 was trained alone , but observed lower </a:t>
            </a:r>
            <a:r>
              <a:rPr lang="en-US" sz="2400" dirty="0" err="1"/>
              <a:t>mse</a:t>
            </a:r>
            <a:r>
              <a:rPr lang="en-US" sz="2400" dirty="0"/>
              <a:t> when both y1 and y2 were trained together.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C8D426-C365-43C0-9228-B77AB8D97A2D}"/>
              </a:ext>
            </a:extLst>
          </p:cNvPr>
          <p:cNvSpPr txBox="1"/>
          <p:nvPr/>
        </p:nvSpPr>
        <p:spPr>
          <a:xfrm>
            <a:off x="1145005" y="5045242"/>
            <a:ext cx="78566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00"/>
    </mc:Choice>
    <mc:Fallback>
      <p:transition spd="slow" advTm="21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3C2899A2-EEDA-460D-9BAE-061DE9BB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724434"/>
            <a:ext cx="5342349" cy="2627813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xmlns="" id="{05C5EE96-EFC7-4BCB-B839-85263F727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885" y="722490"/>
            <a:ext cx="5342350" cy="2892661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D4485126-10E8-4DDA-ABDE-1C54AD3CA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757" y="4148712"/>
            <a:ext cx="5060514" cy="2399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31AFA3-901C-42CB-BCE5-BDB9A1C1962C}"/>
              </a:ext>
            </a:extLst>
          </p:cNvPr>
          <p:cNvSpPr txBox="1"/>
          <p:nvPr/>
        </p:nvSpPr>
        <p:spPr>
          <a:xfrm>
            <a:off x="4338230" y="8836"/>
            <a:ext cx="38370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     </a:t>
            </a:r>
            <a:r>
              <a:rPr lang="en-US" sz="2400" dirty="0" smtClean="0"/>
              <a:t>MSE</a:t>
            </a:r>
            <a:r>
              <a:rPr lang="en-US" sz="2400" dirty="0"/>
              <a:t>  </a:t>
            </a:r>
            <a:r>
              <a:rPr lang="en-US" sz="2400" dirty="0" err="1"/>
              <a:t>vs</a:t>
            </a:r>
            <a:r>
              <a:rPr lang="en-US" sz="2400" dirty="0"/>
              <a:t>  Epochs </a:t>
            </a:r>
            <a:r>
              <a:rPr lang="en-US" sz="2400" dirty="0" smtClean="0"/>
              <a:t>       GRAPHS</a:t>
            </a:r>
            <a:r>
              <a:rPr lang="en-US" sz="2400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0CC2B49-4DF1-40ED-8B3B-D62AD39A62D4}"/>
              </a:ext>
            </a:extLst>
          </p:cNvPr>
          <p:cNvSpPr txBox="1"/>
          <p:nvPr/>
        </p:nvSpPr>
        <p:spPr>
          <a:xfrm>
            <a:off x="7509694" y="3478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When Y1 was used as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7F0863-DFFF-4816-BBC5-7B3EDF751E5C}"/>
              </a:ext>
            </a:extLst>
          </p:cNvPr>
          <p:cNvSpPr txBox="1"/>
          <p:nvPr/>
        </p:nvSpPr>
        <p:spPr>
          <a:xfrm>
            <a:off x="1303080" y="3429306"/>
            <a:ext cx="3578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When Y1  and Y2  was used as  Targets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B05AD9-EFD6-4AAF-9666-F9D7C6038331}"/>
              </a:ext>
            </a:extLst>
          </p:cNvPr>
          <p:cNvSpPr txBox="1"/>
          <p:nvPr/>
        </p:nvSpPr>
        <p:spPr>
          <a:xfrm>
            <a:off x="4473984" y="53465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When Y2 was used as Target</a:t>
            </a:r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xmlns="" id="{4B79C9B1-BE2A-4036-BF08-691161937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9316" y="4328805"/>
            <a:ext cx="1713270" cy="2034970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45"/>
    </mc:Choice>
    <mc:Fallback>
      <p:transition spd="slow" advTm="28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3E0373C-BDE9-4FAA-892A-B226DD970D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xmlns="" id="{FC2BFFFF-16DA-434F-B48D-28B539690C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6F5A8F-F87A-4B17-98EC-2B94E417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en-US" sz="2000" b="1"/>
              <a:t>Methods explored</a:t>
            </a:r>
            <a:br>
              <a:rPr lang="en-US" sz="2000" b="1"/>
            </a:br>
            <a:endParaRPr lang="en-US" sz="2000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8EAD419-2D3B-4CD6-A841-F11CA0944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ABD4DA65-A411-4814-9D96-1D5CE408E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100806"/>
              </p:ext>
            </p:extLst>
          </p:nvPr>
        </p:nvGraphicFramePr>
        <p:xfrm>
          <a:off x="3900792" y="533400"/>
          <a:ext cx="7286018" cy="2597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0132CC-BFC3-4D21-B34F-47F900E321C0}"/>
              </a:ext>
            </a:extLst>
          </p:cNvPr>
          <p:cNvSpPr txBox="1"/>
          <p:nvPr/>
        </p:nvSpPr>
        <p:spPr>
          <a:xfrm>
            <a:off x="3356975" y="3377852"/>
            <a:ext cx="796237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Among these three methods we observed that Deep Learning gave us the lower overall MSE</a:t>
            </a:r>
            <a:r>
              <a:rPr lang="en-US" sz="2400">
                <a:ea typeface="+mn-lt"/>
                <a:cs typeface="+mn-lt"/>
              </a:rPr>
              <a:t> </a:t>
            </a:r>
          </a:p>
          <a:p>
            <a:pPr algn="l"/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30"/>
    </mc:Choice>
    <mc:Fallback>
      <p:transition spd="slow" advTm="15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91158-9BF1-4EB9-8475-331E4EF1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404496"/>
          </a:xfrm>
        </p:spPr>
        <p:txBody>
          <a:bodyPr>
            <a:normAutofit fontScale="90000"/>
          </a:bodyPr>
          <a:lstStyle/>
          <a:p>
            <a:r>
              <a:rPr lang="en-US" b="1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4AD66-241E-434E-875E-F9BF885C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8762"/>
            <a:ext cx="9906000" cy="50452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For model building we used:</a:t>
            </a:r>
            <a:endParaRPr lang="en-US" b="1"/>
          </a:p>
          <a:p>
            <a:pPr lvl="1"/>
            <a:r>
              <a:rPr lang="en-US"/>
              <a:t> </a:t>
            </a:r>
            <a:r>
              <a:rPr lang="en-US" b="1"/>
              <a:t>PyTorch </a:t>
            </a:r>
          </a:p>
          <a:p>
            <a:pPr lvl="1"/>
            <a:r>
              <a:rPr lang="en-US" b="1"/>
              <a:t>Scikit-Learn</a:t>
            </a:r>
          </a:p>
          <a:p>
            <a:pPr lvl="1"/>
            <a:r>
              <a:rPr lang="en-US" b="1">
                <a:ea typeface="+mn-lt"/>
                <a:cs typeface="+mn-lt"/>
              </a:rPr>
              <a:t>XGBoost library</a:t>
            </a:r>
          </a:p>
          <a:p>
            <a:r>
              <a:rPr lang="en-US"/>
              <a:t>For  visualization:</a:t>
            </a:r>
          </a:p>
          <a:p>
            <a:pPr lvl="1"/>
            <a:r>
              <a:rPr lang="en-US" b="1">
                <a:ea typeface="+mn-lt"/>
                <a:cs typeface="+mn-lt"/>
              </a:rPr>
              <a:t>Seaborn</a:t>
            </a:r>
            <a:endParaRPr lang="en-US" b="1"/>
          </a:p>
          <a:p>
            <a:pPr lvl="1"/>
            <a:r>
              <a:rPr lang="en-US" b="1"/>
              <a:t>Matplotlib</a:t>
            </a:r>
          </a:p>
          <a:p>
            <a:r>
              <a:rPr lang="en-US"/>
              <a:t>For data preparation:</a:t>
            </a:r>
            <a:endParaRPr lang="en-US" b="1"/>
          </a:p>
          <a:p>
            <a:pPr lvl="1"/>
            <a:r>
              <a:rPr lang="en-US" b="1">
                <a:ea typeface="+mn-lt"/>
                <a:cs typeface="+mn-lt"/>
              </a:rPr>
              <a:t>Pandas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NumPy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For performance measurement:</a:t>
            </a:r>
          </a:p>
          <a:p>
            <a:pPr lvl="1"/>
            <a:r>
              <a:rPr lang="en-US"/>
              <a:t>MSE for Deep Learning model</a:t>
            </a:r>
          </a:p>
          <a:p>
            <a:pPr lvl="1"/>
            <a:r>
              <a:rPr lang="en-US"/>
              <a:t>RMSE for Machine Learning model</a:t>
            </a:r>
          </a:p>
          <a:p>
            <a:pPr lvl="1"/>
            <a:endParaRPr lang="en-US"/>
          </a:p>
          <a:p>
            <a:pPr lvl="2"/>
            <a:endParaRPr lang="en-US" b="1"/>
          </a:p>
          <a:p>
            <a:pPr lvl="1"/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ACFAD9-E42E-4D8A-9FCE-19842BF1F5B6}"/>
              </a:ext>
            </a:extLst>
          </p:cNvPr>
          <p:cNvSpPr txBox="1"/>
          <p:nvPr/>
        </p:nvSpPr>
        <p:spPr>
          <a:xfrm>
            <a:off x="7010400" y="1043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xmlns="" id="{DBB550D0-C5BD-400A-A04C-E277D5531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783" y="363255"/>
            <a:ext cx="2743200" cy="1371600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73EBD2BE-4A2D-4BDA-821A-DC7426A3A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975" y="1406047"/>
            <a:ext cx="1104900" cy="914400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8B8F45BE-BAEB-4F0B-9C8C-98760B21AB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975" y="2515746"/>
            <a:ext cx="2743200" cy="65741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FC022A8C-4015-46ED-80B4-47B1627753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4838" y="3235264"/>
            <a:ext cx="2743200" cy="1097280"/>
          </a:xfrm>
          <a:prstGeom prst="rect">
            <a:avLst/>
          </a:prstGeom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52B807F4-999D-4E49-9D8F-955DFFB56D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3291" y="4394873"/>
            <a:ext cx="2686050" cy="1704975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83"/>
    </mc:Choice>
    <mc:Fallback>
      <p:transition spd="slow" advTm="11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D35B7-1146-484D-8E33-862E150D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EC45E-4442-49CA-9760-3D8406E0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2009554"/>
            <a:ext cx="10409207" cy="4024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estimated </a:t>
            </a:r>
            <a:r>
              <a:rPr lang="en-US">
                <a:ea typeface="+mn-lt"/>
                <a:cs typeface="+mn-lt"/>
              </a:rPr>
              <a:t>customer values and temporal extrapolation which are </a:t>
            </a:r>
            <a:r>
              <a:rPr lang="en-US" err="1">
                <a:ea typeface="+mn-lt"/>
                <a:cs typeface="+mn-lt"/>
              </a:rPr>
              <a:t>continous</a:t>
            </a:r>
            <a:r>
              <a:rPr lang="en-US">
                <a:ea typeface="+mn-lt"/>
                <a:cs typeface="+mn-lt"/>
              </a:rPr>
              <a:t> in nature </a:t>
            </a:r>
          </a:p>
          <a:p>
            <a:r>
              <a:rPr lang="en-US">
                <a:ea typeface="+mn-lt"/>
                <a:cs typeface="+mn-lt"/>
              </a:rPr>
              <a:t>When  Y1 was trained alone approximate MSE value was </a:t>
            </a:r>
            <a:r>
              <a:rPr lang="en-US" b="1">
                <a:ea typeface="+mn-lt"/>
                <a:cs typeface="+mn-lt"/>
              </a:rPr>
              <a:t>3025</a:t>
            </a:r>
          </a:p>
          <a:p>
            <a:r>
              <a:rPr lang="en-US">
                <a:ea typeface="+mn-lt"/>
                <a:cs typeface="+mn-lt"/>
              </a:rPr>
              <a:t>When  Y2 was trained alone approximate MSE value was </a:t>
            </a:r>
            <a:r>
              <a:rPr lang="en-US" b="1">
                <a:ea typeface="+mn-lt"/>
                <a:cs typeface="+mn-lt"/>
              </a:rPr>
              <a:t>1122123</a:t>
            </a:r>
          </a:p>
          <a:p>
            <a:r>
              <a:rPr lang="en-US">
                <a:ea typeface="+mn-lt"/>
                <a:cs typeface="+mn-lt"/>
              </a:rPr>
              <a:t>When both Y1 and  Y2 was trained simultaneously approximate MSE value was </a:t>
            </a:r>
            <a:r>
              <a:rPr lang="en-US" b="1">
                <a:ea typeface="+mn-lt"/>
                <a:cs typeface="+mn-lt"/>
              </a:rPr>
              <a:t>556693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Due to this we considered  Y2 from the combined model and  Y1 from the stand-alone model for prediction of the test data</a:t>
            </a:r>
          </a:p>
          <a:p>
            <a:r>
              <a:rPr lang="en-US">
                <a:ea typeface="+mn-lt"/>
                <a:cs typeface="+mn-lt"/>
              </a:rPr>
              <a:t>Using the above techniques, we achieved an RMSE of </a:t>
            </a:r>
            <a:r>
              <a:rPr lang="en-US" b="1">
                <a:ea typeface="+mn-lt"/>
                <a:cs typeface="+mn-lt"/>
              </a:rPr>
              <a:t>67.85363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96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86"/>
    </mc:Choice>
    <mc:Fallback>
      <p:transition spd="slow" advTm="14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6C458-B743-404C-82D1-294CD4CB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780578"/>
          </a:xfrm>
        </p:spPr>
        <p:txBody>
          <a:bodyPr/>
          <a:lstStyle/>
          <a:p>
            <a:r>
              <a:rPr lang="en-US" b="1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96506-6B49-4123-9B81-6218E2E0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17738"/>
            <a:ext cx="9906000" cy="1928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Multiple time stamps of the same customer was given in the dataset </a:t>
            </a:r>
          </a:p>
          <a:p>
            <a:r>
              <a:rPr lang="en-US"/>
              <a:t>After averaging  the data  over the customer ID  there was a dramatic reduction in the dataset </a:t>
            </a:r>
          </a:p>
          <a:p>
            <a:r>
              <a:rPr lang="en-US"/>
              <a:t>Due to this our testing RMSE increased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F3E02E3-5B5F-4E39-AEF1-231B614DDF7C}"/>
              </a:ext>
            </a:extLst>
          </p:cNvPr>
          <p:cNvSpPr txBox="1">
            <a:spLocks/>
          </p:cNvSpPr>
          <p:nvPr/>
        </p:nvSpPr>
        <p:spPr>
          <a:xfrm>
            <a:off x="1143000" y="3431006"/>
            <a:ext cx="9906000" cy="96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Lessons learned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366FA6-24D7-4358-90AD-78671A33206B}"/>
              </a:ext>
            </a:extLst>
          </p:cNvPr>
          <p:cNvSpPr txBox="1"/>
          <p:nvPr/>
        </p:nvSpPr>
        <p:spPr>
          <a:xfrm>
            <a:off x="1145005" y="4393533"/>
            <a:ext cx="10092489" cy="1504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223C29"/>
                </a:solidFill>
                <a:cs typeface="Arial"/>
              </a:rPr>
              <a:t>We learned how to handle Multiple time stamp data</a:t>
            </a:r>
            <a:r>
              <a:rPr lang="en-US" sz="2400">
                <a:cs typeface="Arial"/>
              </a:rPr>
              <a:t>​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rgbClr val="223C29"/>
                </a:solidFill>
                <a:cs typeface="Arial"/>
              </a:rPr>
              <a:t>We used combined results from two different models to do the prediction on the test data, these kind of approaches can be used to increase performance  of the model</a:t>
            </a:r>
            <a:r>
              <a:rPr lang="en-US" sz="2400">
                <a:cs typeface="Arial"/>
              </a:rPr>
              <a:t>​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3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69"/>
    </mc:Choice>
    <mc:Fallback>
      <p:transition spd="slow" advTm="28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23C29"/>
      </a:dk2>
      <a:lt2>
        <a:srgbClr val="E4E8E2"/>
      </a:lt2>
      <a:accent1>
        <a:srgbClr val="B072C6"/>
      </a:accent1>
      <a:accent2>
        <a:srgbClr val="A28CD0"/>
      </a:accent2>
      <a:accent3>
        <a:srgbClr val="D08CC6"/>
      </a:accent3>
      <a:accent4>
        <a:srgbClr val="8BAD64"/>
      </a:accent4>
      <a:accent5>
        <a:srgbClr val="7BB074"/>
      </a:accent5>
      <a:accent6>
        <a:srgbClr val="68B47E"/>
      </a:accent6>
      <a:hlink>
        <a:srgbClr val="658E56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459</Words>
  <Application>Microsoft Office PowerPoint</Application>
  <PresentationFormat>Widescreen</PresentationFormat>
  <Paragraphs>107</Paragraphs>
  <Slides>10</Slides>
  <Notes>10</Notes>
  <HiddenSlides>0</HiddenSlides>
  <MMClips>10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Univers Condensed Light</vt:lpstr>
      <vt:lpstr>Walbaum Display Light</vt:lpstr>
      <vt:lpstr>AngleLinesVTI</vt:lpstr>
      <vt:lpstr>BEYOND  Analysis</vt:lpstr>
      <vt:lpstr>Problem  statement  </vt:lpstr>
      <vt:lpstr>Feature  ENGINEERING</vt:lpstr>
      <vt:lpstr>Methods explored </vt:lpstr>
      <vt:lpstr>PowerPoint Presentation</vt:lpstr>
      <vt:lpstr>Methods explored </vt:lpstr>
      <vt:lpstr>TOOLS USED</vt:lpstr>
      <vt:lpstr>Results</vt:lpstr>
      <vt:lpstr>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</dc:creator>
  <cp:lastModifiedBy>jain</cp:lastModifiedBy>
  <cp:revision>7</cp:revision>
  <dcterms:created xsi:type="dcterms:W3CDTF">2021-09-03T14:54:01Z</dcterms:created>
  <dcterms:modified xsi:type="dcterms:W3CDTF">2021-09-05T15:43:17Z</dcterms:modified>
</cp:coreProperties>
</file>