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48BC-E8ED-9B1F-541B-9D4CDD9BF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7B13-6980-A414-2F3C-FCDAA896D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3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92EF-5C24-DD35-344E-3BDAA75F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3043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1939-FB66-91C6-2132-0561E019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4967"/>
            <a:ext cx="11029615" cy="3678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/>
                <a:cs typeface="Calibri"/>
              </a:rPr>
              <a:t> A proposal has been made to use the propeller in the descent phase in a windmilling mode to extract energy from the wind and store it in the battery</a:t>
            </a:r>
            <a:endParaRPr lang="en-US" sz="2000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/>
                <a:cs typeface="Calibri"/>
              </a:rPr>
              <a:t>An airfoil section is chosen after a careful literature review and optimization algorithm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/>
                <a:cs typeface="Calibri"/>
              </a:rPr>
              <a:t>A novel idea of morphing the propeller geometry to change the cross-section i.e. the camber of the airfoil is proposed along with a suitable blade material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/>
                <a:cs typeface="Calibri"/>
              </a:rPr>
              <a:t> A Power Consumption study has been performed which predicts considerable power savings in the long term for regenerative propellers (conventional and morphing) compared to ones without energy recuperation capability.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35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80C-1AD5-1438-1233-AA4B0509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9319-7DCE-022C-65F3-4F7D1F08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7CC26F-2721-F433-F9FB-E728A1C4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654"/>
          <a:stretch/>
        </p:blipFill>
        <p:spPr>
          <a:xfrm>
            <a:off x="6163338" y="2915921"/>
            <a:ext cx="1668925" cy="5901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2FAB94-6B19-26D8-2B37-281BED41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14" y="2114339"/>
            <a:ext cx="1150720" cy="5639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F1512A4-0C52-28EC-3562-5501865CD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514" y="1325765"/>
            <a:ext cx="723963" cy="320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A5306A-B771-446B-1C05-2714FC4A7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831" y="447683"/>
            <a:ext cx="716342" cy="5258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A76088-E82C-2CDF-59D4-FD658C7EC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514" y="1525478"/>
            <a:ext cx="1386960" cy="4419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5973E7-BA91-EBF6-4714-2CEC9D09D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471" y="0"/>
            <a:ext cx="983065" cy="5410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8C1AAEE-C22D-5A1A-55F8-EF7A3B68C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942" y="85532"/>
            <a:ext cx="861135" cy="3429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46DBBB-CE80-7DE7-91AF-414FC7A54E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977" y="392000"/>
            <a:ext cx="815411" cy="47248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A673568-41CF-28F4-0090-0DE9DE3EB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891" y="864481"/>
            <a:ext cx="1585097" cy="5029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9FBC1E-5817-5580-4CE7-B98038E6AC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0942" y="1371927"/>
            <a:ext cx="1204064" cy="49534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D532AA6-6C88-E9DF-D1F2-774307D5F4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3338" y="1824245"/>
            <a:ext cx="1120237" cy="38865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FE86C4F-F5D8-C752-AFA1-ABEDECE6F1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3337" y="2568221"/>
            <a:ext cx="1668925" cy="37341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03586A8-7885-C74C-FB86-EBFA92A992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0763" y="1895452"/>
            <a:ext cx="3154953" cy="11354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0A5AD32-D97D-2D68-0488-871CFDCECF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0763" y="851588"/>
            <a:ext cx="914479" cy="4953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5708C98-1EA0-7C19-83FD-C27388C474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69831" y="2934688"/>
            <a:ext cx="830652" cy="48010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BD33356-10FD-B3F4-9200-5071D689F7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82640" y="118925"/>
            <a:ext cx="1341236" cy="1531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5C9BC-D80C-50ED-004B-7D9D75D3E86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5974" y="3361888"/>
            <a:ext cx="3053877" cy="6775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892174-5624-4E56-CA1F-281D472DC80C}"/>
              </a:ext>
            </a:extLst>
          </p:cNvPr>
          <p:cNvSpPr/>
          <p:nvPr/>
        </p:nvSpPr>
        <p:spPr>
          <a:xfrm>
            <a:off x="2649070" y="85533"/>
            <a:ext cx="6750423" cy="42770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689846-AED3-2C80-1BF4-6A763BDF3F73}"/>
                  </a:ext>
                </a:extLst>
              </p:cNvPr>
              <p:cNvSpPr txBox="1"/>
              <p:nvPr/>
            </p:nvSpPr>
            <p:spPr>
              <a:xfrm>
                <a:off x="474773" y="246386"/>
                <a:ext cx="1664229" cy="1454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𝐼𝑛𝑓𝑙𝑜𝑤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𝐴𝑛𝑔𝑙𝑒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𝐵𝑙𝑎𝑑𝑒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𝑎𝑛𝑔𝑙𝑒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𝐹𝑟𝑒𝑒𝑠𝑡𝑟𝑒𝑎𝑚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𝑉𝑒𝑙𝑜𝑐𝑖𝑡𝑦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𝑁𝑜𝑟𝑚𝑎𝑙𝑖𝑠𝑒𝑑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𝐻𝑢𝑏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𝑅𝑎𝑑𝑖𝑢𝑠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𝐴𝑖𝑟𝑓𝑙𝑜𝑤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𝐷𝑒𝑛𝑠𝑖𝑡𝑦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𝑅𝑎𝑑𝑖𝑢𝑠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𝐵𝑙𝑎𝑑𝑒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𝐹𝑙𝑖𝑔h𝑡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𝑅𝑜𝑡𝑎𝑡𝑖𝑜𝑛𝑎𝑙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𝑆𝑝𝑒𝑒𝑑</m:t>
                          </m:r>
                        </m:e>
                      </m:d>
                    </m:oMath>
                  </m:oMathPara>
                </a14:m>
                <a:endParaRPr lang="en-IN" sz="105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𝑅𝑎𝑑𝑖𝑎𝑙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689846-AED3-2C80-1BF4-6A763BDF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3" y="246386"/>
                <a:ext cx="1664229" cy="1454244"/>
              </a:xfrm>
              <a:prstGeom prst="rect">
                <a:avLst/>
              </a:prstGeom>
              <a:blipFill>
                <a:blip r:embed="rId19"/>
                <a:stretch>
                  <a:fillRect l="-2198" r="-2930" b="-3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CFF54CC-CACF-4E83-3FEB-3DEA6972BC73}"/>
              </a:ext>
            </a:extLst>
          </p:cNvPr>
          <p:cNvSpPr/>
          <p:nvPr/>
        </p:nvSpPr>
        <p:spPr>
          <a:xfrm>
            <a:off x="448054" y="195844"/>
            <a:ext cx="1769191" cy="15553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A8E32C-10F9-5F67-859A-64B36234EBAF}"/>
              </a:ext>
            </a:extLst>
          </p:cNvPr>
          <p:cNvCxnSpPr>
            <a:stCxn id="8" idx="3"/>
          </p:cNvCxnSpPr>
          <p:nvPr/>
        </p:nvCxnSpPr>
        <p:spPr>
          <a:xfrm flipV="1">
            <a:off x="2217245" y="973508"/>
            <a:ext cx="406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0D785-E9B2-DEA1-B083-1794E3FC075C}"/>
              </a:ext>
            </a:extLst>
          </p:cNvPr>
          <p:cNvCxnSpPr/>
          <p:nvPr/>
        </p:nvCxnSpPr>
        <p:spPr>
          <a:xfrm>
            <a:off x="9399493" y="1485799"/>
            <a:ext cx="407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ergy efficiency bar chart 3d illustration isolated on white background  Stock Photo - Alamy">
            <a:extLst>
              <a:ext uri="{FF2B5EF4-FFF2-40B4-BE49-F238E27FC236}">
                <a16:creationId xmlns:a16="http://schemas.microsoft.com/office/drawing/2014/main" id="{278786AE-70EE-5868-30CB-9D400D499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6"/>
          <a:stretch/>
        </p:blipFill>
        <p:spPr bwMode="auto">
          <a:xfrm>
            <a:off x="9820254" y="710596"/>
            <a:ext cx="1905282" cy="141505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timization, optimize line icon on white 2204462 Vector Art at Vecteezy">
            <a:extLst>
              <a:ext uri="{FF2B5EF4-FFF2-40B4-BE49-F238E27FC236}">
                <a16:creationId xmlns:a16="http://schemas.microsoft.com/office/drawing/2014/main" id="{A6C1310C-63B6-5A0B-88D2-2CE959C2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4059" r="19032" b="23398"/>
          <a:stretch/>
        </p:blipFill>
        <p:spPr bwMode="auto">
          <a:xfrm>
            <a:off x="632880" y="2569778"/>
            <a:ext cx="1399540" cy="12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8E60B-F75C-8474-20AC-A47123ADBA93}"/>
              </a:ext>
            </a:extLst>
          </p:cNvPr>
          <p:cNvCxnSpPr>
            <a:cxnSpLocks/>
            <a:stCxn id="1028" idx="0"/>
            <a:endCxn id="8" idx="2"/>
          </p:cNvCxnSpPr>
          <p:nvPr/>
        </p:nvCxnSpPr>
        <p:spPr>
          <a:xfrm flipV="1">
            <a:off x="1332650" y="1751173"/>
            <a:ext cx="0" cy="81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03C5A0-31AC-D291-90EB-F81E3E444D63}"/>
              </a:ext>
            </a:extLst>
          </p:cNvPr>
          <p:cNvSpPr txBox="1"/>
          <p:nvPr/>
        </p:nvSpPr>
        <p:spPr>
          <a:xfrm>
            <a:off x="710436" y="3716271"/>
            <a:ext cx="199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Results from 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3E7A1-ABDD-B040-621B-0323CFB9689B}"/>
              </a:ext>
            </a:extLst>
          </p:cNvPr>
          <p:cNvSpPr/>
          <p:nvPr/>
        </p:nvSpPr>
        <p:spPr>
          <a:xfrm>
            <a:off x="6141033" y="3030929"/>
            <a:ext cx="3236156" cy="111147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A6323-5AFF-0DBB-FC14-40E0320A7CF2}"/>
              </a:ext>
            </a:extLst>
          </p:cNvPr>
          <p:cNvSpPr txBox="1"/>
          <p:nvPr/>
        </p:nvSpPr>
        <p:spPr>
          <a:xfrm>
            <a:off x="3874772" y="3448089"/>
            <a:ext cx="243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1D7B2-9222-35E6-C469-A12D87580BF1}"/>
              </a:ext>
            </a:extLst>
          </p:cNvPr>
          <p:cNvSpPr txBox="1"/>
          <p:nvPr/>
        </p:nvSpPr>
        <p:spPr>
          <a:xfrm>
            <a:off x="9759825" y="2687037"/>
            <a:ext cx="2188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airfoil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blade 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const. in each flight phase 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R)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FF46BE-50C4-76A0-2818-581F9E0263B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9652" y="4388595"/>
            <a:ext cx="3584707" cy="23593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23A217-A758-E8B4-7F3B-0D770CBC0E6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78477" y="4390785"/>
            <a:ext cx="3645400" cy="23291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F809B2-A8BF-808E-079D-4932BD0C666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84681" y="4388595"/>
            <a:ext cx="3893274" cy="226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2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</TotalTime>
  <Words>159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Gill Sans MT</vt:lpstr>
      <vt:lpstr>Times New Roman</vt:lpstr>
      <vt:lpstr>Wingdings 2</vt:lpstr>
      <vt:lpstr>Dividend</vt:lpstr>
      <vt:lpstr>PowerPoint Presentation</vt:lpstr>
      <vt:lpstr>Conclusions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Jani</dc:creator>
  <cp:lastModifiedBy>Akshat Jani</cp:lastModifiedBy>
  <cp:revision>2</cp:revision>
  <dcterms:created xsi:type="dcterms:W3CDTF">2024-03-14T16:00:39Z</dcterms:created>
  <dcterms:modified xsi:type="dcterms:W3CDTF">2024-03-16T22:26:52Z</dcterms:modified>
</cp:coreProperties>
</file>