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65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3002" autoAdjust="0"/>
  </p:normalViewPr>
  <p:slideViewPr>
    <p:cSldViewPr snapToGrid="0">
      <p:cViewPr varScale="1">
        <p:scale>
          <a:sx n="67" d="100"/>
          <a:sy n="67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C524-5E9A-4BEC-A1A9-4D7035C3F51D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F2337F0-DA41-485B-B9E5-874A3F1CE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C524-5E9A-4BEC-A1A9-4D7035C3F51D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7F0-DA41-485B-B9E5-874A3F1CE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97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C524-5E9A-4BEC-A1A9-4D7035C3F51D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7F0-DA41-485B-B9E5-874A3F1CE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15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C524-5E9A-4BEC-A1A9-4D7035C3F51D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7F0-DA41-485B-B9E5-874A3F1CE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61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3F9C524-5E9A-4BEC-A1A9-4D7035C3F51D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F2337F0-DA41-485B-B9E5-874A3F1CE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58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C524-5E9A-4BEC-A1A9-4D7035C3F51D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7F0-DA41-485B-B9E5-874A3F1CE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0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C524-5E9A-4BEC-A1A9-4D7035C3F51D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7F0-DA41-485B-B9E5-874A3F1CE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00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C524-5E9A-4BEC-A1A9-4D7035C3F51D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7F0-DA41-485B-B9E5-874A3F1CE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17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C524-5E9A-4BEC-A1A9-4D7035C3F51D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7F0-DA41-485B-B9E5-874A3F1CE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78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C524-5E9A-4BEC-A1A9-4D7035C3F51D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7F0-DA41-485B-B9E5-874A3F1CE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65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C524-5E9A-4BEC-A1A9-4D7035C3F51D}" type="datetimeFigureOut">
              <a:rPr lang="en-IN" smtClean="0"/>
              <a:t>04-03-2019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7F0-DA41-485B-B9E5-874A3F1CE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43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3F9C524-5E9A-4BEC-A1A9-4D7035C3F51D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F2337F0-DA41-485B-B9E5-874A3F1CE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17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hyperlink" Target="http://www1.nyc.gov/site/visionzero/index.pag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11AF-E843-4902-8596-9200D4199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NYPD Collision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1FD48-16B9-4372-BA5A-0C768B3A4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Akshat Karambe</a:t>
            </a:r>
          </a:p>
          <a:p>
            <a:r>
              <a:rPr lang="en-IN" dirty="0"/>
              <a:t>Jagruthi Thekkada</a:t>
            </a:r>
          </a:p>
        </p:txBody>
      </p:sp>
    </p:spTree>
    <p:extLst>
      <p:ext uri="{BB962C8B-B14F-4D97-AF65-F5344CB8AC3E}">
        <p14:creationId xmlns:p14="http://schemas.microsoft.com/office/powerpoint/2010/main" val="345478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A1346F-7041-4D10-BAF9-98E10738D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4078160"/>
            <a:ext cx="4572000" cy="27655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FFBA2B-01F4-47A5-960D-709FB441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93"/>
            <a:ext cx="5504688" cy="27131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98E368-000E-4D6B-A171-7307C0561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1" y="3926088"/>
            <a:ext cx="4640019" cy="2763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970768-000D-49CE-92D9-E30C899E2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760" y="2732602"/>
            <a:ext cx="3148480" cy="2662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D583A5-DC79-42E4-B9E5-12AB59C6F4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43" y="0"/>
            <a:ext cx="5938157" cy="2794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558BD1-3531-46CF-81FE-66859126EA7C}"/>
              </a:ext>
            </a:extLst>
          </p:cNvPr>
          <p:cNvSpPr txBox="1"/>
          <p:nvPr/>
        </p:nvSpPr>
        <p:spPr>
          <a:xfrm>
            <a:off x="0" y="2858780"/>
            <a:ext cx="2825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NYC city government  launches 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Vision Zero campaign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B95500-018C-49B5-8095-AA50DE32B5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376" y="3041458"/>
            <a:ext cx="904141" cy="59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0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4A3C91-B6B0-4C06-8654-467699236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4771"/>
            <a:ext cx="4576161" cy="2333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BBD226-D983-482E-B54C-6A40682D8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714" y="183696"/>
            <a:ext cx="3868703" cy="2333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134BB5-9C7E-4A93-8099-3297A95DC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16" y="2517536"/>
            <a:ext cx="4819434" cy="32736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B9033D-A453-4AAD-9C73-0217FD98D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0723" y="96017"/>
            <a:ext cx="4576161" cy="27614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ED1A3F-84F2-4688-91E1-8DE545A91F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5292" y="2605215"/>
            <a:ext cx="4819650" cy="2944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8718FC-8029-4AEA-924F-9F868F42B9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2661" y="5010150"/>
            <a:ext cx="3279339" cy="1751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15AC31-21E1-4090-A740-5011E6AB2DF0}"/>
              </a:ext>
            </a:extLst>
          </p:cNvPr>
          <p:cNvSpPr txBox="1"/>
          <p:nvPr/>
        </p:nvSpPr>
        <p:spPr>
          <a:xfrm>
            <a:off x="3460197" y="6219702"/>
            <a:ext cx="327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Cooper Std Black" panose="0208090304030B020404" pitchFamily="18" charset="0"/>
              </a:rPr>
              <a:t>WHAT, WHEN, WHERE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3069E8-5A25-43B8-AF5A-55D055AA49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154" y="5581405"/>
            <a:ext cx="1276595" cy="12765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594A87-4960-4950-8987-BE4B68894302}"/>
              </a:ext>
            </a:extLst>
          </p:cNvPr>
          <p:cNvSpPr txBox="1"/>
          <p:nvPr/>
        </p:nvSpPr>
        <p:spPr>
          <a:xfrm>
            <a:off x="10255929" y="3429000"/>
            <a:ext cx="10735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C00000"/>
                </a:solidFill>
                <a:latin typeface="Cooper Std Black" panose="0208090304030B020404" pitchFamily="18" charset="0"/>
              </a:rPr>
              <a:t>How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B622A0-460D-4F74-83BE-A6FAE2C231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281" y="3256400"/>
            <a:ext cx="705196" cy="705196"/>
          </a:xfrm>
          <a:prstGeom prst="rect">
            <a:avLst/>
          </a:prstGeom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FE0EEE6A-B054-4737-AFD3-9A7DBF02723A}"/>
              </a:ext>
            </a:extLst>
          </p:cNvPr>
          <p:cNvSpPr/>
          <p:nvPr/>
        </p:nvSpPr>
        <p:spPr>
          <a:xfrm>
            <a:off x="10672763" y="2857500"/>
            <a:ext cx="314325" cy="571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CC4EF95-C500-4AF3-ACE0-27B4E545A922}"/>
              </a:ext>
            </a:extLst>
          </p:cNvPr>
          <p:cNvSpPr/>
          <p:nvPr/>
        </p:nvSpPr>
        <p:spPr>
          <a:xfrm>
            <a:off x="10672763" y="4086225"/>
            <a:ext cx="314325" cy="657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102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401</TotalTime>
  <Words>17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Cooper Std Black</vt:lpstr>
      <vt:lpstr>Rockwell</vt:lpstr>
      <vt:lpstr>Rockwell Condensed</vt:lpstr>
      <vt:lpstr>Times New Roman</vt:lpstr>
      <vt:lpstr>Wingdings</vt:lpstr>
      <vt:lpstr>Wood Type</vt:lpstr>
      <vt:lpstr>NYPD Collision 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Karambe</dc:creator>
  <cp:lastModifiedBy>Akshat Karambe</cp:lastModifiedBy>
  <cp:revision>40</cp:revision>
  <dcterms:created xsi:type="dcterms:W3CDTF">2019-02-28T03:08:58Z</dcterms:created>
  <dcterms:modified xsi:type="dcterms:W3CDTF">2019-03-05T00:09:36Z</dcterms:modified>
</cp:coreProperties>
</file>