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3.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0" r:id="rId2"/>
    <p:sldId id="257" r:id="rId3"/>
    <p:sldId id="281" r:id="rId4"/>
    <p:sldId id="360" r:id="rId5"/>
    <p:sldId id="361" r:id="rId6"/>
    <p:sldId id="362" r:id="rId7"/>
    <p:sldId id="364" r:id="rId8"/>
    <p:sldId id="363" r:id="rId9"/>
    <p:sldId id="351" r:id="rId10"/>
    <p:sldId id="365" r:id="rId11"/>
    <p:sldId id="366" r:id="rId12"/>
    <p:sldId id="388" r:id="rId13"/>
    <p:sldId id="382" r:id="rId14"/>
    <p:sldId id="384" r:id="rId15"/>
    <p:sldId id="387" r:id="rId16"/>
    <p:sldId id="385" r:id="rId17"/>
    <p:sldId id="370" r:id="rId18"/>
    <p:sldId id="371" r:id="rId19"/>
    <p:sldId id="379" r:id="rId20"/>
    <p:sldId id="369" r:id="rId21"/>
    <p:sldId id="386" r:id="rId22"/>
    <p:sldId id="372" r:id="rId23"/>
    <p:sldId id="373" r:id="rId24"/>
    <p:sldId id="374" r:id="rId25"/>
    <p:sldId id="375" r:id="rId26"/>
    <p:sldId id="377" r:id="rId27"/>
    <p:sldId id="380" r:id="rId28"/>
    <p:sldId id="389" r:id="rId29"/>
    <p:sldId id="376"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06" autoAdjust="0"/>
  </p:normalViewPr>
  <p:slideViewPr>
    <p:cSldViewPr>
      <p:cViewPr varScale="1">
        <p:scale>
          <a:sx n="71" d="100"/>
          <a:sy n="71" d="100"/>
        </p:scale>
        <p:origin x="135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19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9-01T08:38:17.661"/>
    </inkml:context>
    <inkml:brush xml:id="br0">
      <inkml:brushProperty name="width" value="0.05292" units="cm"/>
      <inkml:brushProperty name="height" value="0.05292" units="cm"/>
      <inkml:brushProperty name="color" value="#FF0000"/>
    </inkml:brush>
  </inkml:definitions>
  <inkml:trace contextRef="#ctx0" brushRef="#br0">3076 11956 0,'25'0'31,"0"0"1,0 0-1,-25 25-31,24-25 15,1 0 1,0 0 0,0 0-1,0 0-15,-1 0 16,1 0-16,0 0 16,0 0-16,0-25 15,-1 25-15,1 0 16,0 0-16,0 0 0,0 0 15,-1 0-15,1 0 0,0 0 16,0 0-16,0 0 0,-1 0 0,1 0 16,0 0-16,0 0 0,0 0 0,-1 0 15,1 0-15,0 0 0,0 0 0,0 0 16,-1 0-16,1 0 0,0 0 16,0-25-16,0 25 0,0 0 0,-1 0 15,1 0-15,25 0 0,-25 0 0,-1 0 16,1 0-16,0 0 0,0 0 0,0 0 15,-1 0-15,1 0 0,0 0 0,0 0 16,0 0-16,-1 0 0,1 0 0,0 0 16,0 0-16,0 0 0,-1 0 0,1 0 15,0 0-15,0 0 0,0 0 0,-1 25 16,1-25-16,0 0 0,0 0 16,0 0-16,-1 25 0,1-25 15,0 0-15,0 0 0,0 0 0,-1 24 16,1-24-16,0 0 0,0 0 15,0 0-15,0 0 0,-1 0 16,1 0-16,0 0 0,0 25 0,0-25 16,-1 0-16,1 0 0,0 0 0,0 0 15,0 0-15,-1 0 0,1 0 0,0 0 16,0 0-16,0 0 0,-1 25 16,1-25-16,0 0 0,0 0 15,0 0-15,-1 0 0,1 0 0,0 0 16,0 0-16,0 0 0,-1 0 15,1 25-15,0-25 0,0 0 16,0 0-16,-1 0 16,1 25-16,0-25 15,0 0-15,0 24 16,-1-24-16,349-520 1016</inkml:trace>
  <inkml:trace contextRef="#ctx0" brushRef="#br0" timeOffset="2660.36">4564 12005 0,'0'-24'47,"25"24"0,0 0-16,0 0-31,0 0 16,-1 24-16,1-24 15,0 0 1,0 0-16,0 0 16,-1 0-16,1 0 15,0-24-15,0 24 16,0 0-16,-1 0 16,1 0-16,0 0 0,0 0 15,0 0-15,0 0 0,-1 0 16,1 0-16,0 0 0,0 0 15,0 24-15,-1-24 0,1 0 16,0 0-16,0 0 0,0 0 0,-1 0 16,1 0-16,0 0 15,0 0-15,0 0 0,-1 0 0,1 0 0,0 0 16,0 0-16,0 0 0,-1 0 0,1 0 16,0 0-16,0 0 0,0 0 15,-1 0-15,1 0 0,0 0 16,0 0-16,0 0 0,-1 0 15,1 0-15,0 0 0,0 0 16,0 0-16,-1 0 16,1 0-1,0 0-15,0 0 16,0 0-16,-1 0 0,1 0 16,0 0-16,0 0 15,0 0-15,0 0 0,-1 0 16,1 0-16,0 0 15,0 0-15,0 0 0,-1 0 16,1 0-16,0 0 16,0 0-16,0 0 15,-1 0-15,1 0 0,0 0 16,-25 25-16,25-25 16,0 0-16,-1 0 0,1 0 15,-25 25-15,25-25 0,0 0 16,0 0-16,-1 0 0,1 0 15,0 0-15,0 0 16,0 0-16,-1 0 0,1 0 16,0 0-16,0 0 0,0 0 15,-1 0-15,1 0 0,0 0 16,0 0-16,0 0 0,-1 0 0,1 0 16,0 0-16,0 0 0,0 0 0,0 0 15,-1 0-15,1 0 0,0 0 0,0 0 16,0 0-16,-1 0 0,1 0 0,0 0 15,0 0-15,0 0 0,24 0 0,-24 0 16,0 0-16,0 0 0,-1 0 16,1 0-16,25 0 0,-25 0 0,-1 0 15,1 0-15,25 0 0,-25 0 0,-1 0 16,26 0-16,-25 0 0,0 0 0,24 0 16,-24 0-16,0 0 0,0 0 0,-1 0 15,1 0-15,0 0 0,0 0 0,0 0 16,0 0-16,24 0 0,-24 0 0,0 0 15,0 0-15,-1 0 0,1 0 0,0 0 16,0 0-16,24 0 0,-24 0 0,0 0 16,0 0-16,24 0 0,-24 0 0,0 0 15,0 0-15,24 0 0,-24 0 0,0 0 16,0 0-16,24 0 0,-24 0 16,0 0-16,0 0 0,0 0 0,-1 0 15,1 0-15,0 0 0,0 0 0,24 0 16,-24 0-16,0 0 0,0-25 0,0 25 15,24 0-15,-24 0 0,0 0 0,25 0 16,-26 0-16,26 0 0,-25-25 0,24 25 16,-24 0-16,25 0 0,-25 0 0,24 0 15,-24 0-15,25 0 0,-26 0 0,26 0 16,-25 0-16,24 0 0,-24 0 0,25 0 16,-25 0-16,24-24 0,-24 24 0,25 0 15,-1 0-15,-24 0 0,25 0 0,-1 0 16,1 0-16,0-25 0,-26 25 15,26 0-15,0 0 0,-1 0 0,1 0 16,-1 0-16,1 0 0,0 0 0,24 0 16,-24 0-16,-1 0 0,1 0 0,24 0 15,-24 0-15,-1 0 0,26 0 0,-26 0 16,1-25-16,25 25 0,-1 0 0,-24 0 16,24 0-16,-24 0 0,24 0 0,0 0 15,1 0-15,-26 0 0,26-25 0,-1 25 16,1 0-16,-1 0 0,0 0 0,1-25 15,-1 25-15,1 0 0,-1 0 0,1 0 16,-1 0-16,25 0 0,-24-24 16,-1 24-16,0 0 0,1 0 0,-1 0 15,1 0-15,-1 0 0,0 0 0,1 0 16,-25-25-16,24 25 0,0 0 0,1 0 16,-1 0-16,1 0 0,-26 0 0,26 0 15,-1 0-15,-24 0 0,24 0 0,0 0 16,-24 0-16,24 0 0,1 0 0,-25 0 15,24 0-15,0 0 0,-24 0 0,24 0 16,-24 0-16,24 0 0,-24 0 0,24 0 16,-24 0-16,0 0 0,24 0 0,-24 0 15,-1 0-15,26 0 0,-26 0 16,1 0-16,24 0 0,-24 0 0,0 0 16,-1 0-16,1 0 0,-1 0 0,-24 0 15,25 0-15,-1 0 0,-24 0 0,25 0 16,-1-25-16,-24 25 0,25 0 0,-25 0 15,-1 0-15,1 0 0,25 0 0,-25 0 16,-1 0-16,-24-25 0,25 25 0,0 0 16,0 0-16,0 0 0,-1 0 15,1 0-15,0-25 16,-50 25 15,25 25-31,-25-25 16,1 0-16</inkml:trace>
  <inkml:trace contextRef="#ctx0" brushRef="#br0" timeOffset="3507.64">9674 11757 0,'0'25'62,"-25"-25"-62,25 25 0,0 0 16,0 0-16,0-1 0,0 1 16,0 0-16,0 0 0,0 24 0,-24-24 15,24 0-15,0 25 0,0-26 0,0 1 16,0 0-16,-25 25 0,25-25 0,0-1 16,0 1-16</inkml:trace>
  <inkml:trace contextRef="#ctx0" brushRef="#br0" timeOffset="4060.29">9674 12551 0,'-25'0'15,"25"25"1,0 0 0,-24 0-1,24-1-15,0 1 16,0 0-16,0 0 0,24 0 16,-24-1-16,0 1 15,25-25-15,-25 25 0,25 0 16,0-25-1,0 0 1,-25-25-16,24 25 0,-24-25 16,25 25-16,-25-25 0,0 1 0,25 24 15,-25-25-15,0 0 0,0 0 0,0 0 16,0 1-16,0-1 16,0 0-16,-25 25 0,0-25 15,1 25 1,-1 0-16,25 25 0,-25-25 0,0 0 15,-24 25-15,24-25 0,0 25 0,0-25 16</inkml:trace>
  <inkml:trace contextRef="#ctx0" brushRef="#br0" timeOffset="7685.06">11783 11633 0,'-25'0'15,"25"25"1,0 0 0,0 0-1,0 0-15,0-1 0,-25 1 16,25 0-16,0 0 0,0 0 15,0-1-15,0 26 0,0-25 0,0 0 16</inkml:trace>
  <inkml:trace contextRef="#ctx0" brushRef="#br0" timeOffset="8262.4">14189 11757 0,'0'0'0,"-25"0"16,25 25 62,0 0-62,0 0-16,0 0 0,0-1 0,0 1 15</inkml:trace>
  <inkml:trace contextRef="#ctx0" brushRef="#br0" timeOffset="8886.18">16322 11782 0,'0'0'0,"-25"0"16,25-25-1,0 50 48,0 0-48,0 0-15,0 0 16,0-1-16,0 1 0,0 25 0,0-25 16,0-1-16,0 1 0,0 25 15</inkml:trace>
  <inkml:trace contextRef="#ctx0" brushRef="#br0" timeOffset="11019.44">7839 11832 0,'0'25'78,"0"-1"-63,0 1-15,0 0 16,0 0-16,0 0 0,0-1 16,0 1-16,0 0 15,0 0-15</inkml:trace>
  <inkml:trace contextRef="#ctx0" brushRef="#br0" timeOffset="11655.5">5879 11906 0,'0'25'16,"0"0"-1,0 0 1,0-1-16,0 1 16,0 0-16,0 0 15,25 0-15,-25-1 0</inkml:trace>
  <inkml:trace contextRef="#ctx0" brushRef="#br0" timeOffset="12367.449">4019 11832 0,'-25'0'0,"25"25"78,0-1-78,0 1 16,0 0-16,0 0 0,0 0 15,0-1-15,0 1 0,0 0 0,0 0 16,0 0-16,0-1 0</inkml:trace>
  <inkml:trace contextRef="#ctx0" brushRef="#br0" timeOffset="15234.32">3027 11237 0,'-25'0'0,"25"-25"15,-25 25-15,0 0 16,0 0 0,0 25-1,25-1 1,-24-24-16,24 25 0,0 0 15,0 0-15,-25-25 0,25 25 16,0-1-16,0 1 0,0 0 16,0 0-16,25 0 15,-1-25 1,-24-25-16,25 25 16,0-25-16,0 25 0,-25-25 15,25 25-15,-25-25 0,25 1 0,-1 24 16,-24-25-16,0 0 0,25 25 15,-25-25-15,0 50 47,298-75 969</inkml:trace>
  <inkml:trace contextRef="#ctx0" brushRef="#br0" timeOffset="16870.32">3275 11311 0,'-25'0'15,"0"0"1,25-25 62,-25 25-62,0 0-1,25-25 1,25 50 78,-25 0-94,0 0 15,25-25-15,-25 25 16,0-1-16,0 1 16,25-25-16,-25-25 62,25 1-46,-25-1-16,0 0 15,0 0-15,24 25 16,-24-25-16,0 1 16,25 24-16,0 0 15,-25 24 1,25-24-16,-25 25 15,25-25-15,-25 25 0,24-25 16,1 0-16,0 0 16,0 0-1,0 0-15,-1 0 16,1 0-16,-25-25 16,25 25-16,-25-25 0,25 25 15,-25-24-15,25 24 0,-25-25 16,0 0-1,-25 25 1,0 0 0,0 0-1,0 0 1,25 25-16,-24-25 0,24 25 16,-25-1-16,25 1 15,25-25 16,-1 0-15,1 0-16,-25-25 16,25 25-16,0-24 15,0 24-15,-1-25 16,-24 50 15,25-25-31,-25 24 16,0 1-16,0 0 15,0 0-15,25 0 0,-25-1 0,0 1 16,0 0-16,0 0 0,0 0 0,0-1 16,0 1-16,0 0 0,0 0 15,0 0-15,0-1 16,-25-24 15,25-24-31,-25-1 16,25 0-16,-24 0 15,24 0-15,0 1 0,0-1 16,0 0-16,-25 0 0,25 0 16,0 1-16,0-1 0,25 25 0,-25-25 15,0 0-15,24 0 0,-24 1 16,25 24-16</inkml:trace>
  <inkml:trace contextRef="#ctx0" brushRef="#br0" timeOffset="17444.74">3870 11162 0,'25'0'62,"-25"-25"-62,0 0 32,-25 50 15,25 0-32,-25 0-15,25 0 16,0 0-1,0-1-15,0 1 0,0 0 16,0 0-16,25-25 16,-25 25-16,25-25 0,-1 0 15,1 0 1,0 0 0,0-25-16,0 25 15,-25-25-15,25 0 0,-25 0 16,0 1-16,0-1 0,24 25 15,-24-25-15,0 0 0,0 0 0,0 0 16,-24 25-16,24-24 16,0 48-1,0 1 1,0 0 0,0 0-16,0 0 0,0 0 15,0-1-15,0 1 0,24 0 16,-24 0-16,0 0 15,0-1-15,25 1 16,-25 0-16</inkml:trace>
  <inkml:trace contextRef="#ctx0" brushRef="#br0" timeOffset="21069.14">5234 11187 0,'-25'0'0,"25"25"31,25-25-31,-25 25 16,25-25-16,-25 24 15,25 1-15,-25 0 16,25 0-16,-25 0 0,0-1 0,24-24 15,-24 25-15,0 0 0,25-25 0,-25 25 16,0 0-16,0-1 16,-25-48 15,25-1-15,0 0-16,0 0 0,0 0 15,0 1-15,0-26 0,0 25 0,0 0 16,0 1-16,25-1 0,-25 0 0,25 0 15,-25 0-15,25 25 0,0 0 16,-1 0-16,1 0 0</inkml:trace>
  <inkml:trace contextRef="#ctx0" brushRef="#br0" timeOffset="21813.74">5780 11187 0,'0'0'0,"-25"0"0,0 0 15,0 0 1,25 25 0,-24-25-16,24 25 0,-25-1 15,25 1 1,-25 0-16,25 0 0,0 0 15,0-1-15,0 1 16,25-25-16,0 0 16,-1 0-1,1 0-15,-25-25 0,25 25 16,-25-24-16,25 24 0,-25-25 0,25 0 16,-25 0-16,24 0 0,-24 1 15,0-1 1,0 50 31,-24-1-47,24 1 15,0 0 1,24-25-16,-24 25 0,25-25 16,-25 25-16,25-25 15,0 0-15,0 0 16,-1-25-16,1 25 0,0-25 15,0 25-15,0-25 0,-1 0 16,1 1-16,-25-1 16,0 0-1,-25 25 1,1 0 0,24 25-16,-25 0 15,25-1-15,-25-24 0,25 25 16,0 0-16,0 0 0,25 0 15,-25-1-15,0 1 0,25 0 0,-1 0 16,-24 0-16,25-1 0,-25 1 16,25 0-16,0 0 0,-25 0 15,25-1-15,-25 1 0,25 0 16,-25 0-16,0 0 16,-25-25-16,0 0 15,0 0 1,25-25-16,-25 0 15,25 0-15,-25 0 0,25 1 16,0-1-16</inkml:trace>
  <inkml:trace contextRef="#ctx0" brushRef="#br0" timeOffset="22157.46">6375 11286 0,'25'0'47,"-25"-25"-31,25 1 0,-25-1-16,0 0 15,-25 25 1,0 0-1,25 25 1,0 0-16,-25-25 0,25 24 0,0 1 16,-24-25-16,24 25 0,0 0 15,0 0-15,0-1 0,24-24 16,-24 25-16,25-25 0,-25 25 16,25-25-16,0 0 0,0 0 0,24-25 15,-24 25-15,0-25 0,0 25 16,-1-24-16</inkml:trace>
  <inkml:trace contextRef="#ctx0" brushRef="#br0" timeOffset="26061.97">9327 10964 0,'0'0'0,"0"24"47,0 1-47,0 0 16,0 0-16,0 0 0,0-1 16,0 1-16,0 0 0,0 25 0,0-25 15,0-1-15,0 1 0,0 0 0,25 0 16,-25 0-16,0-1 0,0 1 0,0 0 15,0 0-15,0 0 16</inkml:trace>
  <inkml:trace contextRef="#ctx0" brushRef="#br0" timeOffset="26328.84">9277 10939 0,'0'-25'32,"25"25"-32,0 0 15,0 0-15,0 0 16,-1 0-16,1 0 0,0 0 0,0 25 16,0-25-16,-1 25 15,1-25-15,-25 24 0,25-24 0,-25 25 16,0 0-16,0 0 0,0 0 15,0-1-15,-25-24 16,25 25-16,-25 0 0,1 0 16</inkml:trace>
  <inkml:trace contextRef="#ctx0" brushRef="#br0" timeOffset="26693.68">9699 11212 0,'25'0'47,"-25"-25"-32,25 25-15,-25-25 16,24 25-16,-24-25 0,0 0 15,25 25-15,-25-24 0,-25 24 16,1 0 0,-1 0-1,0 24-15,0 1 16,0 0-16,1 0 16,24 0-16,0 0 15,-25-25-15,25 24 0,0 1 16,25-25-16,-25 25 0,24-25 15,-24 25-15,25-25 0,0 0 16,0 0-16</inkml:trace>
  <inkml:trace contextRef="#ctx0" brushRef="#br0" timeOffset="27009.07">9972 11187 0,'0'25'15,"-25"-25"1,25 25-16,0-1 16,0 1-16,0 0 15,0 0-15,0 0 16,0-50 15,25 25-31,-25-25 0,25 0 16,-1 0-16,-24 1 0,25-1 15,-25 0-15,25 25 0,-25-25 0,0 0 16,25 0-16,0 25 31,-25 25-31,0 0 16,0 0-16,0 0 0,0 0 16,0-1-16,0 1 0,0 0 0</inkml:trace>
  <inkml:trace contextRef="#ctx0" brushRef="#br0" timeOffset="36595.28">13990 12179 0,'0'0'0,"0"-25"16,0 50 15,0 0-15,0 0-16,0 0 15,0-1-15,0 1 0,0 0 16,0 0-16,0 0 0,0-1 15,0 1-15,0 0 0,0 0 16,0 0-16,0-1 16,0 1-16</inkml:trace>
  <inkml:trace contextRef="#ctx0" brushRef="#br0" timeOffset="36779.68">14189 12378 0,'-25'0'31,"50"0"0</inkml:trace>
  <inkml:trace contextRef="#ctx0" brushRef="#br0" timeOffset="37160.11">14412 12303 0,'-25'0'16,"25"-25"-16,-25 25 0,0 0 31,50 25 0,-25 0-15,25 0 0,-25 0-16,25-25 0,-25 24 15,25 1-15,-25 0 16,0 0-16,24 0 15,-24-1-15,0 1 16,0 0 0,-24-25 15,-1 0-15,0-25-1,0 25-15,0-25 16</inkml:trace>
  <inkml:trace contextRef="#ctx0" brushRef="#br0" timeOffset="37359.57">14486 12229 0,'0'0'0,"0"-25"16,25 25-1,0 0 1,0 0-16,0 0 16,-1 0-16,1 0 15,0 0-15,0-25 16</inkml:trace>
  <inkml:trace contextRef="#ctx0" brushRef="#br0" timeOffset="37995.74">16099 12303 0,'0'0'0,"0"-25"15,-25 25-15,25 25 31,0 0-31,0 0 16,0 0-16,0-1 16,0 1-16,0 0 0,0 0 15,0 0-15,0-1 0,0 1 16,25 0-16,-25 0 0</inkml:trace>
  <inkml:trace contextRef="#ctx0" brushRef="#br0" timeOffset="38172.64">16322 12502 0,'0'-25'16,"-25"25"-16,25 25 46</inkml:trace>
  <inkml:trace contextRef="#ctx0" brushRef="#br0" timeOffset="38596.4">16446 12328 0,'0'-25'16,"25"25"-1,-1 0 16,1 0-15,0 0-16,0 0 16,0 0-16,-1 0 15,1 0 17,-25 25-32,0 0 15,0 0 1,0-1-16,-25-24 15,25 25-15,0 0 0,0 0 16,0 0-16,-24-25 0,24 24 0,0 1 16,0 0-16,-25 0 0,25 0 15</inkml:trace>
  <inkml:trace contextRef="#ctx0" brushRef="#br0" timeOffset="38966.75">16793 12353 0,'0'0'0,"-25"0"47,25 25-31,0-1-1,0 1 1,0 0 0,25 0-1,-25 0-15,25-25 0,0 24 16,0 1 0,-25 0-16,24-25 0,-24 25 15,0 0 1,-24-25-1,-1 0 1,25-25 0,-25 25-16,25-25 0</inkml:trace>
  <inkml:trace contextRef="#ctx0" brushRef="#br0" timeOffset="39143.65">16843 12278 0,'0'-24'16,"25"24"-1,-25-25-15,24 25 16,-24-25-16,25 25 0,0 0 16,0 0-16,0 0 15,-25-25-15</inkml:trace>
  <inkml:trace contextRef="#ctx0" brushRef="#br0" timeOffset="43397.619">5631 12576 0,'0'25'110,"0"0"-79,0-1-31,0 1 16,0 0-16,0 0 15,0 0-15,0-1 0,0 1 16,0 0-16,25-25 0,-25 25 16,0 0-1</inkml:trace>
  <inkml:trace contextRef="#ctx0" brushRef="#br0" timeOffset="44192.45">5209 12824 0,'25'0'78,"0"0"-63,0 0-15,0 0 16</inkml:trace>
  <inkml:trace contextRef="#ctx0" brushRef="#br0" timeOffset="46418.11">5805 12799 0,'0'25'140,"24"-25"-124</inkml:trace>
  <inkml:trace contextRef="#ctx0" brushRef="#br0" timeOffset="47045.1">6028 12551 0,'0'-25'16,"25"25"62,-1 25-63,-24 0 1,0 0 0,0 0-1,-24-25 1,24 24-16,0 1 16,-25-25-16,25 25 15,-25-25 1,50 0 31,0 25-16,-1 0-15,1-1-1,-25 1 16,0 0 16,-25-25-47,1 0 16,-1 0 0,0 0-16,0 0 15,0-25 1</inkml:trace>
  <inkml:trace contextRef="#ctx0" brushRef="#br0" timeOffset="77771.45">3200 12799 0,'0'-25'16,"25"25"62,-25-24-78,25 24 15,0-25-15,-1 25 16,1 0-16,-25-25 0,25 25 16,0 0-16,0-25 0,-1 0 15,1 25-15,0 0 0</inkml:trace>
  <inkml:trace contextRef="#ctx0" brushRef="#br0" timeOffset="77979.38">3671 12477 0,'0'25'62,"25"-25"-62,-25 24 0,25 1 16,-25 0-16,0 0 0,25 0 0,-25-1 15,0 1-15,0 0 0,25 0 0</inkml:trace>
  <inkml:trace contextRef="#ctx0" brushRef="#br0" timeOffset="78187.36">3969 12626 0,'0'0'15,"-25"0"1</inkml:trace>
  <inkml:trace contextRef="#ctx0" brushRef="#br0" timeOffset="78582.53">4068 12477 0,'0'0'0,"0"25"78,0-1-78,25-24 16,-25 25-16,0 0 16,25 0-16,-25 0 15,25-25-15,-25 24 0,25-24 16,-25 25-16,0 0 16,24-25-16,-24 25 31,-24-25 0,-1 0-15</inkml:trace>
  <inkml:trace contextRef="#ctx0" brushRef="#br0" timeOffset="78775.39">4217 12353 0,'0'0'0,"0"-25"16,0 0-16,25 0 16,0 1-16,0-1 15,-1 25-15</inkml:trace>
  <inkml:trace contextRef="#ctx0" brushRef="#br0" timeOffset="88351.89">19125 10740 0,'0'-24'0,"-25"24"16,25-25-16,-25 25 15,0-25 1,1 25-16,-1 0 15,0 0-15,25 25 0,-25-25 0,0 25 16,1-25-16,24 24 0,-25 1 16,0-25-16,25 25 0,-25 0 0,25 0 0,-25-1 15,25 1-15,0 0 16,0 0-16,0 0 0,25-25 16,0 0-16,0 24 0,0-48 15,-1 24-15,1 0 0,0-25 16,0 0-16,0 0 0,-1 25 0,1-25 15,0 1-15,0-26 0,-25 25 0,25 0 16,-25-24-16,0 24 0,0 0 0,0-24 16,0 24-16,-25 0 0,25-25 0,0 26 15,0-1-15,-25 0 0,25 0 0,0 0 16,-25 1-16,25 48 31,0 1-31,0 0 0,25 0 16,-25 0-16,0-1 0,0 26 15,0-25-15,0 24 0,25 1 0,-25-25 16,0 24-16,0-24 0,25 25 0,-25-25 16,0 24-16,0-24 0,0 0 0,0 0 15,0-1-15,0 1 0</inkml:trace>
  <inkml:trace contextRef="#ctx0" brushRef="#br0" timeOffset="88677.72">19571 10368 0,'0'0'0,"-25"0"31,25 25-16,-24 0 1,24 0-16,-25 0 0,25 24 16,-25-24-16,25 25 0,-25-1 0,25 1 15,-25-25-15,25 24 0,0 1 0,0-1 16,-24-24-16,24 25 0,0-25 16,0 24-16,0-24 0,24 25 0,-24-26 15,0 1-15,25 0 0,-25 0 0,25 0 16,0 0-16,0-1 0,-1-24 0,1 0 15,0 25-15,0-25 0</inkml:trace>
  <inkml:trace contextRef="#ctx0" brushRef="#br0" timeOffset="89029.47">19745 10492 0,'0'25'31,"0"0"-15,0 0-16,0 0 0,0-1 15,0 1-15,0 0 0,0 0 0,0 24 16,0-24-16,0 0 0,0 0 0,0 0 16,0-1-16,0 1 0,0 0 0,0 0 15,0 0-15,0-1 16</inkml:trace>
  <inkml:trace contextRef="#ctx0" brushRef="#br0" timeOffset="89370.28">19794 10790 0,'0'-25'16,"0"50"15,25-25-31,0 0 15,0 0-15,0 0 16,0 0-16,-1-25 0,1 25 16,-25-25-16,25 25 0,-25-24 15,25 24-15,-25-25 0,0 0 16,0 0 0,0 0-16,0 1 15,0 48 16,0 1-31,-25-25 16,25 25-16,0 0 0,0 0 0,0-1 16,0 1-16,0 0 0,0 0 15,0 0-15,0-1 0,0 1 0,0 0 16,0 0-16</inkml:trace>
  <inkml:trace contextRef="#ctx0" brushRef="#br0" timeOffset="90200.11">20291 10790 0,'0'0'15,"-25"-25"-15,0 0 16,0 25-16,25 25 15,-25-25-15,25 25 16,-24-25-16,24 25 0,0 0 16,-25-25-16,25 24 0,0 1 15,25 0-15,-1-25 16,1 0 0,0 0-16,0 0 15,0-25-15,-1 25 16,-24-25-16,25 25 0,-25-24 15,0-1-15,25 25 16,-25-25-16,0 50 47,25-25-47,-25 25 16,25-25-1,-25 24-15,24-24 0,1 0 16,0 0-16,0-24 15,0 24-15,-25-25 16,24 25-16,-24-25 16,0 0-16,0 0 15,0 1-15,25 24 0,-25-25 16,0 50 0,0-1-1,0 1-15,0 0 0,0 0 16,0 0-16,0-1 0,0 1 0,0 0 15,-25 0-15,25 0 0,0-1 0,0 26 16,0-25-16,0 0 0,0-1 16,0 1-16,0 0 0,0 0 0,0 0 15,0 0-15,25-1 16,-25-48 15,-25 24-31,25-25 0,0 0 16,0 0-16,0 0 0,0-24 0,0 24 15,0-25-15,0 25 0,0-24 16,0 24-16,0-25 0,0 26 0,0-26 0,0 25 16,25 0-16,-25 1 0,0-1 15,25 25-15,-25-25 0,25 25 16,-25 25-16,25-25 0,-1 0 16,-24 25-16,25-25 0,0 24 0,-25 1 15,25-25-15,-25 25 0,25 0 16,-25 0-16,0-1 0,-25 1 15,25 0-15,-25-25 16,25 25-16,-25-25 0</inkml:trace>
  <inkml:trace contextRef="#ctx0" brushRef="#br0" timeOffset="91359.54">20886 10765 0,'0'25'15,"50"-75"1001</inkml:trace>
  <inkml:trace contextRef="#ctx0" brushRef="#br0" timeOffset="92072.36">20960 10616 0,'0'0'0,"0"-24"31,-24 24-16,24 24 48,0 1-63,0 0 16,0 0-16,0 0 0,0-1 0,0 1 15,0 0-15,0 0 0,0 24 16,0-24-16,0 0 0,0 0 0,0 0 15,0-1-15,0 1 0,0 0 0,0 0 16,-25-25-16,25 25 0,0-1 0</inkml:trace>
  <inkml:trace contextRef="#ctx0" brushRef="#br0" timeOffset="92339.53">20911 10592 0,'0'0'0,"0"-25"0,25 25 15,-1 0 1,1 0-16,0 0 16,0 0-16,-25 25 15,25-1-15,-25 1 16,0 0-16,0 0 0,0 0 15,0-1-15,0 1 16,-25 0-16,0 0 16,0 0-16</inkml:trace>
  <inkml:trace contextRef="#ctx0" brushRef="#br0" timeOffset="92799.4">21208 10691 0,'0'0'0,"0"25"16,0-1-1,25-24-15,-25 25 0,0 0 16,25-25 0,-25 25-16,25-25 0,0 0 15,-1 0-15,1 0 16,0 0-16,-25-25 0,25 25 15,0-25-15,-1 0 16,-24 1-16,0-1 16,0 50 15,-24-1-31,24 1 16,0 0-16,0 0 0,0 24 0,0-24 15,0 0-15,-25 0 0,25 0 0,0 24 16,0-24-16,0 0 0,0 0 15,-25 24-15,25-24 0,0 0 16,-25 0-16,25 0 0,-25-25 16,25-25 15,-24 0-31,24 0 16,0 0-16,0 0 0,24 1 0,-24-26 15,0 25-15,25 0 0,-25 1 0,25-1 16,-25 0-16,25 0 0,-25 0 15,25 25-15</inkml:trace>
  <inkml:trace contextRef="#ctx0" brushRef="#br0" timeOffset="92963.1">21704 10939 0,'0'0'0,"0"25"16,0-1-16,0 1 15,0 0-15,-24 0 16,24 0-16,-25-25 16,25 24-16</inkml:trace>
  <inkml:trace contextRef="#ctx0" brushRef="#br0" timeOffset="93215.62">21928 10790 0,'0'25'16,"0"0"-1,0-1 1,0 1-16,0 0 15,0 0-15,0 0 0,0-1 0,0 1 16,0 0-16,0 0 16,0 0-16</inkml:trace>
  <inkml:trace contextRef="#ctx0" brushRef="#br0" timeOffset="93467.989">21952 10542 0,'0'-25'0,"0"0"15,25 50 17,0-25-17,-25 25-15,25-25 0,0 0 0,-25 25 16,25-25-16,-25 25 0,24-25 0,-24 24 15,25 1-15,-25 0 0,0 0 16,0 0-16,0-1 0,-25 1 16,25 0-16,-24 0 0,-1-25 15</inkml:trace>
  <inkml:trace contextRef="#ctx0" brushRef="#br0" timeOffset="93796.36">22225 10790 0,'25'0'0,"0"-25"16,0 25-1,-25-25-15,0 1 16,0-1 15,-25 25-15,25 25-16,-25-25 15,25 24-15,-25-24 0,25 25 16,0 0-16,-24-25 0,24 25 0,0 0 16,0-1-16,24 1 15,-24 0-15,25 0 16,0-25-1</inkml:trace>
  <inkml:trace contextRef="#ctx0" brushRef="#br0" timeOffset="94170.93">22523 10740 0,'0'0'0,"0"25"15,-25 0 1,25 0-1,-25 0-15,25-1 16,-24 1-16,24 0 16,0 0-16,0 0 15,24-25 1,-24-25 0,25 25-1,-25-25-15,25 0 0,0 0 16,-25 1-16,25-1 15,-25 0-15,0 0 0,0 0 16,24 25 0,-24 25-1,0 0 1,0 0-16,0 0 16,25-1-16,-25 1 15,25 0-15,-25 0 16,25-25-16</inkml:trace>
  <inkml:trace contextRef="#ctx0" brushRef="#br0" timeOffset="94480.27">22771 10368 0,'0'0'0,"0"-24"16,25 24 15,-25 24-31,25 1 16,-1 0-16,-24 0 0,25 0 0,0-1 15,-25 1-15,25 25 0,-25-25 0,25-1 16,-25 1-16,0 25 0,0-25 0,0-1 15,0 26-15,0-25 0,0 0 0,-25 24 16,25-24-16,0 0 0,-25 24 0,0-24 16,25 0-16,-25 25 0,1-26 0,-1 1 15,0 0-15,0 25 0,-24-25 0</inkml:trace>
  <inkml:trace contextRef="#ctx0" brushRef="#br0" timeOffset="97384.35">18728 11981 0,'25'-25'0,"-25"0"15,0 0-15,0 0 16,-25 25-1,0 0-15,25-24 16,-25 24-16,0 0 0,1 0 16,-1 24-16,0-24 0,0 0 15,0 0-15,1 25 0,-1-25 0,0 25 16,0-25-16,25 25 0,-25 0 16,1-1-16,24 1 0,0 0 0,0 0 15,0 0 1,24-25-16,1 0 0,0 0 15,0 0-15,0 0 0,-1 0 0,1 0 16,25-25-16,-25 0 0,-1 25 0,1-25 16,0 0-16,0 25 0,0-24 0,-25-1 15,24 0-15,-24 0 0,25 25 0,-25-25 16,0 1-16,0-1 0,0 0 0,0 0 16,0 0-16,0 1 0,-25-1 15,25 0 1,0 50-1,0 0 1,0-1-16,0 1 16,0 0-16,0 0 0,0 0 0,0-1 15,25 26-15,-25-25 0,0 24 0,0-24 16,25 0-16,-25 25 0,0-26 0,0 1 16,25 0-16,-25 0 0,0 0 0</inkml:trace>
  <inkml:trace contextRef="#ctx0" brushRef="#br0" timeOffset="97702.3">19224 11609 0,'0'0'15,"0"-25"-15,0 0 0,-25 25 16,25 25 0,-25-25-16,25 25 15,-24-1-15,24 1 0,-25 0 16,25 0-16,-25 0 0,25-1 0,-25 26 16,25-25-16,0 24 0,-25-24 0,25 25 15,0-25-15,0-1 0,0 26 0,0-25 16,0 0-16,0 24 0,25-24 0,-25 0 15,0 0-15,25-25 0,-25 25 0,25-1 16,0-24-16,-1 25 0</inkml:trace>
  <inkml:trace contextRef="#ctx0" brushRef="#br0" timeOffset="97957.81">19323 11782 0,'0'25'32,"25"0"-17,-25 0-15,0-1 0,25-24 16,-25 25-16,0 0 0,25 0 0,-25 0 15,0-1-15,0 1 0,0 0 0,0 0 16,0 0-16,0-1 0,0 1 16</inkml:trace>
  <inkml:trace contextRef="#ctx0" brushRef="#br0" timeOffset="98264.3">19398 11956 0,'0'0'0,"24"0"32,1 0-17,0-25 1,0 25-16,0 0 16,-25-25-16,24 25 0,-24-25 15,25 25-15,-25-24 0,0-1 16,0 0-1,-25 25-15,25 25 32,0 0-32,0-1 15,0 1-15,-24-25 0,24 25 16,0 0-16,0 0 0,0-1 0,0 1 16,0 0-16,0 0 0,0 0 0</inkml:trace>
  <inkml:trace contextRef="#ctx0" brushRef="#br0" timeOffset="98664.15">19844 11981 0,'0'0'0,"-25"0"0,0-25 0,1 25 15,-1 0 1,25 25 0,-25-25-16,25 24 0,-25-24 15,25 25-15,0 0 16,-25 0-16,25 0 0,0-1 16,25-24-16,0 0 15,0 0 1,0 0-1,-25-24-15,24-1 0,1 0 16,-25 0 0,25 25-16,-25-25 15,0 50 1,0 0 0,25 0-16,-25 0 15,0-1-15,25-24 16,-25 25-16</inkml:trace>
  <inkml:trace contextRef="#ctx0" brushRef="#br0" timeOffset="98880.02">20043 11981 0,'0'0'0,"0"-25"15,0 50 1,0-1-16,0 1 15,-25 0-15,25 0 0,0 0 16,0-1-16,0 1 0,0 25 0,0-25 0,25 0 16,-25 24-16,0-24 0,0 0 15,24 0-15,-24-1 0,0 1 0,0 0 16,25 0-16,-25 0 0,0-1 0,0 1 16</inkml:trace>
  <inkml:trace contextRef="#ctx0" brushRef="#br0" timeOffset="99139.52">20117 12030 0,'-25'0'0,"50"0"0,-50-25 0,25 1 16,0-1-16,25 25 15,0-25 1,0 25-16,-25 25 15,24-25-15,1 0 0,-25 25 0,25-25 16,-25 24-16,25-24 0,-25 25 16,25 0-16,-25 0 0,0 0 15,0-1-15,0 1 16,-25-25-16,25 25 0,-25-25 16,25 25-16,-25-25 15</inkml:trace>
  <inkml:trace contextRef="#ctx0" brushRef="#br0" timeOffset="99356.72">20365 12005 0,'25'0'0,"-25"25"15,0 0-15,0 0 16,0 0-16,0-1 0,0 1 15,0 0-15,0 0 16,0 0-16,0 0 0,0-1 16,0 1-16,0 0 0,0 0 15,0 0 1</inkml:trace>
  <inkml:trace contextRef="#ctx0" brushRef="#br0" timeOffset="99615.459">20415 12005 0,'0'0'16,"0"-24"-16,0-1 0,0 0 15,0 0-15,24 25 32,1 0-32,-25 25 15,25-25-15,-25 25 0,25-25 0,0 25 16,-1-1-16,-24 1 15,0 0-15,0 0 0,0 0 16,0-1-16,0 1 0,0 0 16,-24-25-16,24 25 0,-25-25 15,25 25-15,-25-25 0</inkml:trace>
  <inkml:trace contextRef="#ctx0" brushRef="#br0" timeOffset="100067.81">20638 12030 0,'0'25'0,"0"0"15,0 0 1,0-1-16,0 1 16,25-25-16,-25 25 15,24-25-15,1 0 16,0-25-16,0 25 15,0-25-15,-1 1 0,1-1 16,0 0 0,-25 0-16,0 0 15,0 50 1,-25-25 0,25 25-16,0 0 15,-25 0-15,25 24 0,0-24 0,0 0 16,0 25-16,0-26 0,0 26 0,0-25 15,25 24-15,-25-24 0,0 25 0,0-25 16,0-1-16,0 1 0,0 0 0,0 0 16,0 0-16,0-1 0,0 1 0,0 0 15,-25-25 1,25-25-16,0 0 16,-24 1-1,24-1-15,0 0 0,0 0 0,0 0 16,-25 1-16,25-1 0,0 0 0,0 0 15,0 0-15,0 1 0,25-1 0,-25 0 16,24 0-16</inkml:trace>
  <inkml:trace contextRef="#ctx0" brushRef="#br0" timeOffset="100248.33">21184 12254 0,'0'24'16,"0"1"-16,0 0 16,0 0-16,-25-25 0,25 25 15,0-1-15,-25-24 0,25 25 0,0 0 16,-25-25-16,25 25 0,-25 0 0</inkml:trace>
  <inkml:trace contextRef="#ctx0" brushRef="#br0" timeOffset="101831.459">21506 11881 0,'0'0'0,"0"-24"0,25 24 0,0-25 16,-25 0-16,0 0 15,-25 25-15,0 0 0,0 0 16,25 25-16,-25-25 0,1 0 15,24 25-15,-25-25 16,25 25-16,0-1 16,25 1-1,-1-25-15,-24 25 16,25-25-16,0 0 0,0 0 16,0 0-16,-1 0 0,1 0 15,0 0-15,0 0 0,-25-25 16,25 25-1,-50 0 1,0 0 0,25 25-16,-25-25 0,0 0 15,1 0-15,24 25 0,-25-25 16,0 0-16,0 25 0,0-1 16,25 1-1,0 0-15,0 0 16,25-25-16,-25 25 15,25-1 1,0-24-16,0 25 16</inkml:trace>
  <inkml:trace contextRef="#ctx0" brushRef="#br0" timeOffset="102039.45">21655 11931 0,'0'25'15,"25"-25"-15,-25 25 16,24-25-16,-24 24 16,25 1-16,0 0 0,0 0 15,0 0 1,-25-1-16,24-24 0</inkml:trace>
  <inkml:trace contextRef="#ctx0" brushRef="#br0" timeOffset="102244.34">21878 11956 0,'-25'0'0,"25"25"16,-25-25-16,25 24 0,-24-24 16,24 25-16,-25 0 15,25 0-15,-25-25 0,25 25 16,0-1-16,0 1 0</inkml:trace>
  <inkml:trace contextRef="#ctx0" brushRef="#br0" timeOffset="102467.47">22027 12005 0,'0'25'0,"0"0"16,0 0-1,0 0-15,0-1 16,0 1-16,0 0 16,0 0-16</inkml:trace>
  <inkml:trace contextRef="#ctx0" brushRef="#br0" timeOffset="102623.76">22027 11832 0,'0'0'0</inkml:trace>
  <inkml:trace contextRef="#ctx0" brushRef="#br0" timeOffset="103048.68">22349 11956 0,'0'25'16,"-24"-25"-16,-1 0 16,0 24-16,0 1 15,0 0-15,1-25 0,24 25 16,-25 0-16,25-1 0,0 1 15,25 0-15,-1 0 16,1-25 0,0 0-16,0 0 15,0 0-15,-1 0 0,1-25 0,0 25 16,0-25-16,0 25 0,-1-25 0,1 1 16,0 24-16,-25-25 0,25 0 0,0 0 15,-25 0-15,24 1 0,-24-1 0,0 0 16,0 0-16,0-24 0,0 24 0,0 0 15,0 0-15,0 0 0,-24 1 16,24-1-16,-25 25 0,25 25 31,0-1-31,-25 1 0,25 0 16,0 0-16,0 0 0,0-1 0,0 1 16,0 0-16,0 0 0,25 24 15,-25-24-15,0 0 0,0 0 0,0 24 16,0-24-16,25 0 0,-25 0 0,0 0 15</inkml:trace>
  <inkml:trace contextRef="#ctx0" brushRef="#br0" timeOffset="103232.58">22647 12005 0,'25'0'47</inkml:trace>
  <inkml:trace contextRef="#ctx0" brushRef="#br0" timeOffset="106603.53">22870 12030 0,'0'25'0,"25"-25"93,-75 50 907</inkml:trace>
  <inkml:trace contextRef="#ctx0" brushRef="#br0" timeOffset="107339.739">22821 12105 0,'-25'0'0,"50"0"47,-1 0-31,1 0-1,0-25-15,0 25 16,0-25-16,-1 25 15,-24-25-15,0 0 16,0 1 0,-24 24-16,-1 0 15,0 0-15,0 0 16,0 0-16,1 0 0,-1 24 16,0-24-1,25 25-15,0 0 16,0 0-16,0 0 15,25-25-15,-25 24 0,25-24 16,-25 25-16,24-25 0,1 0 16,0 0-16</inkml:trace>
  <inkml:trace contextRef="#ctx0" brushRef="#br0" timeOffset="108096.48">23019 11981 0,'0'24'31,"0"1"-31,0 0 16,0 0-16,0 0 16,0-1-16,0 1 15,0 0-15,0 0 16,0 0-16,0-50 31,25 0-15,-25 0-16,0 0 15,25 25-15,-25-24 0,0-1 0,0 0 16,25 25-16,-25-25 0,0 0 16,24 25-16,-24 25 31,0 0-16,25-25-15,-25 25 0,0 0 16,0-1 0,25-24-16,0 0 31,-25-24-31,25 24 16,-25-25-16,24 25 15,-24-25-15,25 0 16,-25 0-16,25 25 15,-25 25 17,0 0-32,0 0 15,0 0-15,25-25 16,-25 24-16,0 1 0,25-25 16,-25 25-16,24-25 0,1 25 15,0-25-15,0 0 16,0 0-16,-1 0 0,1-25 15,0 25-15,-25-25 0,25 25 16,-25-25-16,25 25 0,-25-24 0,0-1 16,0 0-16,0 0 15,-25 25 1,0 0 0,25 25-16,0 0 31,0 0-31,0-1 15,0 1-15,0 0 16,0 0-16,25-25 16,-25 25-16,25-25 15</inkml:trace>
  <inkml:trace contextRef="#ctx0" brushRef="#br0" timeOffset="108934.65">23788 12055 0,'0'25'15,"0"0"1,0-1-16,-25 1 16,25 0-1,0 0-15,0 0 16,0-50 15,0 0-15,25 0-1,-25 0-15,25 1 16,-25-1-16,0 0 0,25 25 16,-25-25-16,0 0 15,24 25-15,-24 25 16,0 0-1,25 0-15,-25 0 16,25-1-16,-25 1 16,25-25-16,0 25 15,-1-25-15,1 0 16,-25-25-16,25 25 0,0-25 16,0 1-16,0-1 15,-25 0-15,0 0 16,0 0-16,0 1 0,0-1 0,0 0 15,0 0-15,0 0 0,0 1 0,0-1 16,0 0-16,0 0 0,0 0 16,0 50-1,0 0-15,0 0 16,-25 24-16,25-24 16,0 0-16,0 0 0,0 0 0,0 24 15,0-24-15,0 0 0,25 0 0,-25-1 16,0 1-16,0 0 0,0 0 15,0 0-15</inkml:trace>
  <inkml:trace contextRef="#ctx0" brushRef="#br0" timeOffset="109079.9">24160 12030 0,'0'0'15,"0"-25"-15,25 25 47,0 0-31,-25 25-16</inkml:trace>
  <inkml:trace contextRef="#ctx0" brushRef="#br0" timeOffset="109376.79">24334 11708 0,'-25'0'0,"25"-25"0,0 50 32,25-25-17,-25 25-15,25-1 16,-25 1-16,24 25 0,-24-25 0,25-1 15,-25 26-15,0-25 0,25 24 16,-25-24-16,0 25 0,0-25 0,0-1 16,0 26-16,-25-25 0,25 0 0,-25 24 0,1-24 15,-1 0-15,0 0 0,0 0 16,-24 24-16,-1-24 0,25 0 0,-24 0 16,-1-1-16</inkml:trace>
  <inkml:trace contextRef="#ctx0" brushRef="#br0" timeOffset="126925.37">10815 13519 0,'0'0'0,"-74"49"0</inkml:trace>
  <inkml:trace contextRef="#ctx0" brushRef="#br0" timeOffset="131963.24">10766 13345 0,'-25'0'15,"25"25"220,0 0-220,0-1 17,0 1-17,0 0 1,0 0 0,0 0-1,0-1 1,0 1-1,25 0-15,-25 0 16,0 0 0,0-1-1,0 1 1,0 0 0,0 0-1,0 0 1,0-1-1,0 1 1,0 0 0,0 0-1,0 0 1,0-1 15,0 1-31,0 0 16,0 0-1,0 0 1,0-1 15,0 1-15,0 0 0,0 0-1,0 0 1,0-1-1,0 1 1,0 0 0,0 0 15,0 0-15,0-1-1,0 1 1,0 0-1,0 0 1,0 0 0,0 0-1,0-1 1,0 1 0,0 0-1,0 0 1,0 0-16,0-1 15,0 1-15,0 0 16,0 0-16,0 0 16,0-1-16,0 1 15,0 0-15,0 0 16,0 0-16,0-1 16,0 1-1,0 0-15,0 0 16,0 0-16,24-25 15,-24 24-15,0 1 0,0 0 16,0 0-16,0 0 16,0-1-1,0 1-15,0 0 0,0 0 16,0 0-16,0-1 16,0 1-16,0 0 0,0 0 15,0 0 1,0-1-16,25-24 0,-25 25 0,0 0 15,0 0-15,0 0 16,0 0-16,0-1 16,0 1-16,0 0 15,25-25-15,-25 25 0,0 0 16,0-1 0,0 1-16,0 0 15,0 0-15,0 0 16,0-1-1,0 1 1,0 0-16,0 0 16,595-769 984</inkml:trace>
  <inkml:trace contextRef="#ctx0" brushRef="#br0" timeOffset="142176.84">10790 13395 0,'0'24'234,"0"1"-203,0 0-15,0 0-1,0 0 1,0-1 0,0 1-1,0 0 17,0 0-17,0 0 48,-24-25-48,24 24-15,0 1 32,0 0 14,24-25-46,-24 25 47,0 0-15,25-25-32,-25 24 31,0 1 0,0 0 0,0 0 1,0 0-17,0-1 1,0 1-16,0 0 15,0 0 1,0 0-16,0-1 16,0 1-1,0 0 17,-25-25-32,25 25 31,0 0 0,0-1 0,0 1 1,0 0-17,0 0 16,0 0-15,0-1 15,0 1 1,0 0-1,25-25-16,-25 25 17,0 0-1,0 0-15,0-1 15,25-24 0,-25 25-15,0 0 31,0 0-1,0 0-14,0-1-17,0 1 1,0 0 0,0 0-1,0 0 1,0-1-1,25-24 1,-25 25-16,0 0 0,0 0 16,0 0-1,0-1 1,0 1 0,0 0 15,0 0 16,0 0-32,0-1 1,25 1 15,-25 0-15,0 0 15,0 0-15,0-1-1,0 1 1,0 0 0,-25-25 109,25 25-110,0 0 1,0-1 156,-25-24-16,25 25-94,-25-25-46,25 25 140,0 0 1,-25-25-126,25 25-31,0-1 47,0 1 31,-24 397 937</inkml:trace>
  <inkml:trace contextRef="#ctx0" brushRef="#br0" timeOffset="143844.87">10865 14932 0,'0'-24'0,"0"48"78,0 1-31,25-25-31,-25 25-16,0 0 15,0 0-15,0-1 16,0 1-16,0 0 16,0 0-16,0 0 15,0-1-15,0 1 16,0 0 0,0 0-16,0 0 15,0-1-15,0 1 16,0 0-16,0 0 15,24-25-15,-24 25 0,0 0 16,0-1-16,0 1 16,0 0-1,0 0-15,0 0 16,0-1 0,0 1-16,0 0 0,0 0 15,0 0-15,0-1 16,0 1-16,0 0 15,0 0-15,0 0 16,0-1-16,0 1 0,-24 0 16,24 0-16,0 0 15,0-1-15,0 1 0,0 0 16,24 0-16,-24 0 16,0-1-16,0 1 15,0 0-15,0 0 0,0 0 16,0-1-16,25 1 15,-25 0-15,0 0 0,0 0 16,0-1-16,0 1 16,0 0-16,0 0 0,0 0 15,0 0-15,0-1 16,0 1-16,0 0 16,0 0-16,0 0 0,0-1 15,0 1-15,0 0 0,0 0 0,25 0 16,-25-1-16,0 1 0,0 0 0,0 0 15,0 0-15,25-25 0,-25 24 0,0 1 16,0 0-16,0 0 0,0 0 16,0-1-16,0 1 0,0 0 15,0 0-15,0 0 16,0-1-16,0 1 0,0 0 16,0 0-16,0 0 0,0-1 15,0 1-15,0 0 16,0 0-16,0 0 0,0-1 15,0 1-15,0 0 16,0 0-16,0 0 0,0-1 16,0 1-16,0 0 15,0 0-15,0 0 0,0 0 16,0-1-16,0 1 16,0 0-16,0 0 15,0 0-15,0-1 16,0 1-1,-25-25 17,25-25-32,0 1 15,0-1-15</inkml:trace>
  <inkml:trace contextRef="#ctx0" brushRef="#br0" timeOffset="146189.62">5383 15404 0,'25'0'0,"-25"-25"16,25 25-16,-1 0 31,1 0-15,0 0-1,0 0 1,0 0-16,-1 0 0,1 0 16,0-25-16,0 25 0,0 0 15,-1 0-15,1 0 0,-25 25 16,25-25-16,0 0 0,0 0 0,-1 0 16,1 0-16,0 0 0,0 25 15,0-25-15,-1 0 0,1 0 16,0 0-16,0 0 0,0 0 0,-1 0 15,1 0-15,0 0 0,25 0 0,-25 25 16,-1-25-16,1 0 0,0 0 0,25 0 16,-26 0-16,1 0 0,0 0 0,25 0 15,-26 24-15,1-24 0,0 0 0,0 0 16,0 0-16,-1 0 0,26 0 0,-25 0 16,0 0-16,-1 25 0,1-25 0,25 0 15,-25 0-15,-1 0 0,1 0 0,25 0 16,-25 0-16,-1 0 0,26 0 0,-25 0 15,24-25-15,-24 25 0,0 0 0,25 0 16,-25 0-16,-1 0 0,26 0 0,-25 0 16,0 0-16,-1 0 0,26 0 0,-25 0 15,0 0-15,-1 0 0,26 0 0,-25 0 16,24 0-16,-24 0 0,25 0 0,-25-24 16,24 24-16,1 0 0,-1 0 15,-24 0-15,25 0 0,-1 0 0,1 0 16,0 0-16,-1-25 0,1 25 0,0 0 15,-1 0-15,1 0 0,-25 0 0,24 0 16,1 0-16,-1 0 0,1-25 0,24 25 16,-24 0-16,0 0 0,-1 0 0,1 0 15,-1 0-15,1 0 0,-25 0 0,24 0 16,1 0-16,0 0 0,-26 0 0,26 0 16,-25 0-16,24 0 0,-24 0 0,25 0 15,-25 0-15,24 0 0,-24 0 0,25 0 16,-25 0-16,-1 0 0,26 25 0,-25-25 15,0 0-15,-1 0 0,26 0 0,-25 0 16,0 0-16,-1 0 0,1 0 0,0 0 16,0 25-16,0-25 0,-1 0 15,1 0-15,0 0 0,0 0 16,0 24-16,-1-24 0,1 0 16,0 0-16,0 0 0,0 0 15,-25 25-15,24-25 0,1 0 0,0 0 16,0 0-16,0 0 0,-1 0 15,1 0-15,0 0 0,0 0 0,0 25 16,0-25-16,-1 0 0,1 0 16,0 0-16,0 0 0,0 0 0,-1 0 15,1 0-15,25 0 0,-25 0 0,-1 0 16,1 0-16,0 0 0,0 0 0,24 0 16,-24 0-16,0 0 0,0 0 0,24 0 15,-24 0-15,0 0 0,25 0 0,-26 0 16,26 0-16,-25 0 0,24 0 0,-24 0 15,25 0-15,-25 0 0,24 0 0,1 0 16,-25 0-16,24 0 0,1 0 0,-25 0 16,24 0-16,-24-25 0,25 25 0,-25 0 15,24 0-15,1 0 0,-25 0 0,24 0 16,-24 0-16,25-25 0,-1 25 0,-24 0 16,25 0-16,-1 0 0,1-24 15,-1 24-15,-24 0 0,25 0 0,-1 0 16,1 0-16,0-25 0,-1 25 0,1 0 15,0 0-15,-1 0 0,1 0 0,24 0 16,-24-25-16,-1 25 0,1 0 0,0 0 16,-1 0-16,26 0 0,-26 0 0,1 0 15,-1 0-15,1 0 0,24 0 16,-24 0-16,0 0 0,-1 0 0,26-25 16,-26 25-16,1 0 0,24 0 0,-24 0 0,24 0 15,-24 0-15,24 0 0,-24 0 16,24 0-16,-24-25 0,24 25 0,-24 0 15,24 0-15,-24 0 0,24 0 0,1 0 16,-25 0-16,24 0 0,0 0 0,1 0 16,-26 0-16,26 0 0,-1 0 0,1 0 15,-26 0-15,26 0 0,-1 0 0,0 0 16,-24 0-16,24 0 0,1 0 0,-1 0 16,-24 0-16,24 0 0,-24 0 0,24 0 15,-24 0-15,0 0 0,-1 0 0,1 0 16,-1 0-16,1 0 0,0 0 0,-26 0 15,26 25-15,-25-25 0,24 0 0,-24 0 16,0 0-16,0 0 0,0 0 16,-1 0-1,-48 0 32,-1 0-16</inkml:trace>
  <inkml:trace contextRef="#ctx0" brushRef="#br0" timeOffset="154128.4">16669 15081 0,'25'0'109,"0"0"-93,0 0-16,-1 0 15,-24-25-15,25 25 0,0 0 16,-25-24-1,-25 24 17,0 0-17,1 0-15,-1 0 16,0 0 0,0 24-16,0 1 15,25 0 1,-25-25-16,25 25 0,0 0 15,25-25-15,-25 24 16,0 1-16,25-25 0,0 0 16,-25 25-16,25-25 15,0 0-15,-50 0 63,25 25-48,-25-25-15,25 25 0,-25-25 16,25 24-16,-25 1 16,25 0-16,0 0 15,25-25 1,0 25-16,0-25 16</inkml:trace>
  <inkml:trace contextRef="#ctx0" brushRef="#br0" timeOffset="154811.67">17016 15230 0,'-24'0'16,"24"25"-16,0 0 15,0-1 1,0 1 15,24-25-15,-24-25-1,25 25 1,-25-24-16,25-1 16,-25 0-16,25 25 15,0 0 16,-1 25-15,-24 0 15,25-25-31,0 0 32,-25 24-32,25-24 31,0 0-16,-25 25-15,24-25 16,1 0 0,0 0-1,-25-25 1,25 25-16,-25-24 16,25-1-1,-25 0-15,24 25 16,-24-25-16,0 0 0,0 1 15,0-1-15,0 0 0,0 0 16,0 0-16,25 25 0,-25-24 0,0-1 16,0 0-16,0 50 31,0 0-15,0-1-16,0 1 15,0 0-15,0 0 0,0 0 0,0-1 16,0 1-16,0 0 0,0 0 0,0 0 15,0-1-15</inkml:trace>
  <inkml:trace contextRef="#ctx0" brushRef="#br0" timeOffset="155063.07">17438 15205 0,'0'0'0,"25"-25"16,0 25 0,-1 0-16,1 0 15,0 0-15,0 0 16,0 0-16,-1 25 0,1-25 16,0 25-16,0-25 0,-25 25 15,25-25-15,-25 25 16,25-25-16,-25 24 0,0 1 15</inkml:trace>
  <inkml:trace contextRef="#ctx0" brushRef="#br0" timeOffset="155448.12">17661 14982 0,'25'-25'0,"0"25"31,-25 25-31,25-25 0,-25 25 16,25-25-16,-25 25 16,24-25-16,-24 24 0,25-24 15,-25 25-15,25-25 0,-25 25 16,25-25-16,-25 25 0,25 0 15,-25-1 1,24-24-16,1 25 16,0-25-1,0 0 1,0 0 0,-25-25-1,0 1 1,0-1-16,0 0 15,-25 25-15,25-25 16,-25 25-16</inkml:trace>
  <inkml:trace contextRef="#ctx0" brushRef="#br0" timeOffset="155772.44">18182 15131 0,'0'0'0,"0"25"0,0-1 16,0 1-1,0 0 1,0-50 15,0 0-15,25 1-16,-25-1 15,25 0-15,-25 0 16,25 0-16,-1 1 0,1-1 16,0 25-1,0 0-15,-25 25 16,25-25-16,-25 24 0,0 1 16,24 0-16,-24 0 0,0 0 0,0-1 15,0 1-15</inkml:trace>
  <inkml:trace contextRef="#ctx0" brushRef="#br0" timeOffset="160049.76">11311 13072 0,'0'-25'0,"-25"25"32,1 0-17,24 25 1,-25-25-16,0 25 15,25 0-15,-25-25 0,25 24 16,-25 1-16,25 0 0,-24 0 16,24 0-16,0 0 0,0-1 0,24-24 15,-24 25-15,25 0 0,-25 0 16,25-25-16,-25 25 0,25-25 16,0 0-16,-1 0 0,1 0 15,0 0-15,0 0 0,0 0 16,-25-25-16,25 25 0,-1-25 0,1 0 15,-25 0-15,25 1 16,-25-1-16,0 0 16,0 50 15,0 0-15,0-1-1,0 1-15,25-25 16,-25 25-16,0 0 0,25-25 15,-1 0-15,1 0 16,0 0-16,0-25 16,0 25-16,-25-25 15,24 25-15,-24-25 0,0 1 16,0-1-16,-24 25 16,24-25-16,-25 25 0,25-25 15,-25 25-15,0 0 0,0 0 16,25-25-16,-24 25 0,-1 0 15</inkml:trace>
  <inkml:trace contextRef="#ctx0" brushRef="#br0" timeOffset="160649.44">11857 13271 0,'0'0'0,"0"24"16,0 1 0,-25-25-16,25 25 15,0-50 32,25 0-31,-25 1-16,0-1 15,25 0-15,-25 0 16,25 25 15,-25 25-15,0 0 0,24 0-16,-24-1 15,25 1 1,0-25-1,-25 25 1,25-25-16,0 0 16,-25-25-16,24 25 0,-24-25 15,25 25-15,-25-24 16,25-1-16,-25 0 16,0 0-16,0 0 0,0 0 15,0 1-15,0-1 0,0 0 16,0 0-16,-25 0 15,25 50 17,0 0-32,0 0 15,0 0-15,0-1 0,0 1 16,0 0-16,0 0 0,0 0 16,0 0-16,25-25 0,-25 24 15,0 1-15</inkml:trace>
  <inkml:trace contextRef="#ctx0" brushRef="#br0" timeOffset="161011.25">12204 13196 0,'25'-25'31,"0"25"-15,0 0-1,-25 25-15,24-25 0,1 0 16,-25 25-16,25-25 0,0 25 16,0-25-16,-25 25 15,24-1-15,-48-24 47,24-24-31,-25 24-1,25-25-15,0 0 16,0 0-16,0 0 16,25 25-16,-25-25 0</inkml:trace>
  <inkml:trace contextRef="#ctx0" brushRef="#br0" timeOffset="162420.76">12676 13271 0,'0'0'0,"24"0"16,-24-25-1,25 25-15,-25-25 0,0 0 16,0 0-1,0 0-15,-25 25 32,1 0-32,24 25 15,-25-25-15,25 25 16,-25 0-16,25 0 16,0 0-1,0-1-15,0 1 16,25-25-16,0 0 15,-25 25-15,24-25 16,-24-25-16,25 25 16,0 0-16,-25-25 0,25 25 15,-25-24-15,25 24 16,-25-25-16,24 25 16,-24 25 15,75-125 984</inkml:trace>
  <inkml:trace contextRef="#ctx0" brushRef="#br0" timeOffset="165760.67">11559 17264 0,'-24'-25'31,"-1"25"-15,0 0 15,25 25-31,-25-25 16,25 25-16,-25-25 0,25 25 16,0-1-16,-24 1 15,24 0-15,0 0 16,0 0-1,24-25-15,1 0 16,0-25 0,0 0-1,0 0-15,-25 0 16,24 1-16,-24-1 16,0 0-16,0 0 0,0 0 15,25 25-15,-25 25 47,0 0-31,0 0-16,0 0 0,0-1 15,0 1-15,0 0 16,25-25-16,-25 25 0,25-25 16,-25 25-16,25-25 0</inkml:trace>
  <inkml:trace contextRef="#ctx0" brushRef="#br0" timeOffset="166471.79">11783 17066 0,'24'0'0,"-24"24"47,0 1-31,0 0-16,0 0 0,0 0 15,0-1-15,0 1 0,0 0 0,0 0 16,0 0-16,0-1 0,0 1 16,0 0-16,-24-25 15,24 25-15,24-25 31,-24-25-31,25 0 16,0 0 0,-25 1-16,25 24 0,0 0 15,-1 0-15,-24-25 16,25 25-16,-25 25 0,0-1 16,25-24-16,-25 25 15,0 0 1,-25-25-16,25 25 15,-25-25-15,25 25 16,-24-25-16</inkml:trace>
  <inkml:trace contextRef="#ctx0" brushRef="#br0" timeOffset="169458.33">12353 17214 0,'0'-24'0,"-25"24"0,25-25 16,-25 25-1,1 0 1,-1 0 15,25 25-31,-25-25 16,25 24-1,-25-24 1,25 25-16,0 0 16,0 0-1,0 0 1,25-25-16,-25 24 15,25-24-15,0 25 16,-1-25-16,-24 25 16,25-25-16,0 0 15,-25 25-15,0 0 32,-25-25-32,0 0 15,25 24-15,-24-24 0,-1 0 16,0 0-16,0 0 15,0 0-15,1 0 16,24-24-16,-25 24 0,0 0 16</inkml:trace>
  <inkml:trace contextRef="#ctx0" brushRef="#br0" timeOffset="169776.34">12700 17115 0,'0'0'15,"25"0"1,-25 25 0,0 0-1,0 0-15,25-1 0,-25 1 16,0 0-16,0 0 0,0 0 16,0-1-16,0 1 15,0 0-15,0 0 0</inkml:trace>
  <inkml:trace contextRef="#ctx0" brushRef="#br0" timeOffset="170177.34">12601 17239 0,'25'0'31,"0"0"-15,0 0-16,-1 0 0,1 0 16,0 0-16,0 0 15,0 0-15,-1 0 0,1 0 0,0 25 16,0-25-16,0 0 16,-1 0-16,-24 25 0,25 0 15,-25-1 1,0 1-1,-25-25-15,25 25 0,-24 0 16,48-50 31,-24 0-31,25 25-16,-25-25 0,25 25 15,0-24-15,0-1 0,-1 25 16,-24-25-16,25 25 0,0 0 15,0-25-15</inkml:trace>
  <inkml:trace contextRef="#ctx0" brushRef="#br0" timeOffset="170553.77">13296 17264 0,'-25'-25'16,"0"25"0,0 0-16,25 25 15,-25-25-15,25 25 16,0 0-16,-24-25 0,24 24 16,0 1-16,0 0 15,24-25-15,1 0 16,0 0-1,0-25 1,0 0 0,-25 1-1,24 24-15,-24-25 16,0 50 0,0-1-1,25-24-15,-25 25 16,0 0-1</inkml:trace>
  <inkml:trace contextRef="#ctx0" brushRef="#br0" timeOffset="171038.47">13618 17214 0,'-25'0'0,"1"25"16,24 0-1,-25-25 1,25 25-16,0 0 0,0-1 16,25-24-16,-25 25 15,24-25 1,-24 25-16,25-25 0,0-25 15,0 25 1,0-25-16,-1 1 16,-24-1-16,25 25 0,-25-25 15,25 0-15,-25 0 0,0 1 16,0-1-16,0 0 0,0 0 16,0 0-16,0 1 0,-25-1 15,25 0-15,0 0 16,0 0-16,-25 25 15,25 25 1,0 0 0,25 0-16,-25 0 0,0-1 0,0 1 15,0 0-15,0 0 0,0 0 0,0-1 16,0 1-16,25 0 0,-25 0 16,0 0-16,0-1 0,0 1 15,0 0-15</inkml:trace>
  <inkml:trace contextRef="#ctx0" brushRef="#br0" timeOffset="171285.34">13792 17214 0,'25'0'47,"-25"-24"-47,24 24 0,1 0 15,0 0-15,0 0 16,0 0-16,-1-25 0,1 25 16,0 0-16,0 0 15,0 0-15,-25-25 0</inkml:trace>
  <inkml:trace contextRef="#ctx0" brushRef="#br0" timeOffset="174441.33">11931 13196 0,'0'25'47,"0"0"-47,0 0 15,0-1 1,0 1 0,-24-25 30,24-25-30,0 1-16,24 24 16,-24-25-16,0 0 15,25 25-15,-25-25 0,25 25 16,0 0-16,0 0 16,-1 25-1,1 0-15,-25 0 16,0-1-1,0 1 1</inkml:trace>
  <inkml:trace contextRef="#ctx0" brushRef="#br0" timeOffset="174821.67">12328 13047 0,'0'-25'0,"-25"25"0,1 0 47,24 25-47,-25 0 16,25 0-16,-25 0 15,25-1-15,-25-24 0,25 25 16,0 0-16,0 0 0,0 0 16,25-25-16,-25 25 15,25-25-15,-25 24 16,25-24-16,-1 0 0,1 0 15,0 0-15,0 0 16,-25-24-16</inkml:trace>
  <inkml:trace contextRef="#ctx0" brushRef="#br0" timeOffset="175122.21">12452 13122 0,'25'0'15,"0"24"17,0-24-32,-25 25 0,25-25 15,-1 25-15,1 0 16,0 0-16,-25 0 16,25-25-16,-25 24 0,-25-48 46,25-1-30,0 0-16,0 0 16,0 0-16,0 0 0,0 1 15,25-1-15,0 0 16,-1 25-16,-24-25 16</inkml:trace>
  <inkml:trace contextRef="#ctx0" brushRef="#br0" timeOffset="175917.61">12948 13196 0,'0'0'0,"0"-25"15,25 25 1,-25-25-16,25 25 15,-25-24-15,0-1 16,0 0 0,-25 25-1,25-25-15,-25 25 0,1 0 16,24 25-16,-25-25 0,0 0 16,25 25-16,-25 0 15,0-1-15,25 1 16,0 0-16,0 0 0,0 0 15,0 0-15,25-25 16,0 0-16,0 24 0,0-24 16,-1 0-16,1 0 15,0-24-15,0 24 0,0 0 0,-1-25 16,1 0-16,0 25 0,0-25 0,0 0 16,-1 0-16,1 25 0,0-24 0,-25-1 15,25 0-15,-25-25 0,25 26 0,-25-1 16,0 0-16,24 0 0,-24 0 0,0 1 15,-24-1-15,24 0 0,0 0 16,-25 25-16,0 0 16,25 25 15,-25-25-31,25 25 0,0 0 0,0-1 16,0 1-16,0 0 0,0 0 0,0 0 15,0-1-15,0 1 0,0 0 0,0 0 16,0 0-16,0-1 0,0 1 15,25 0-15,-25 0 0,0 0 0,25 0 16,0-1 0,-1-24-16,1 0 15,0 0-15,-25-24 16,25 24-16,-25-25 0,25 25 0,-25-25 16,24 25-16,-24-25 0,0 0 15,0 0-15,0 50 47,-24-25-31,24 25-16,0 0 15,0 0-15,0 0 16,24-25-16,-24 24 0,0 1 16,25-25-1,0 0 1,0 0-16</inkml:trace>
  <inkml:trace contextRef="#ctx0" brushRef="#br0" timeOffset="176154.47">13296 12973 0,'0'0'0,"24"0"31,1 0-31,0 0 16,0-25-16,0 25 0,-1 0 16,1 0-16,0 0 0,0-25 0,0 25 15,0 0-15,-1 0 0</inkml:trace>
  <inkml:trace contextRef="#ctx0" brushRef="#br0" timeOffset="191013.5">11832 13990 0,'0'-25'0,"0"50"31,0 0 47,0-1-78,0 1 16,0 0-16,0 0 16,0 0-16,0-1 0,0 1 15,0 0-15,0 0 0,0 0 16,0-1-16,0 1 0,0 0 16,0 0-1</inkml:trace>
  <inkml:trace contextRef="#ctx0" brushRef="#br0" timeOffset="191325.84">11733 13841 0,'0'0'15,"25"-25"-15,0 0 16,-1 25 0,1 0-16,-25-24 0,25 24 0,0 0 15,0 24-15,-1-24 0,1 25 16,0-25-16,0 25 0,-25 0 0,25-25 16,-25 25-16,0-1 15,0 1-15,0 0 16,-25 0-16,25 0 15,-25-25-15,0 24 0,0-24 16,1 0-16,-1 25 0</inkml:trace>
  <inkml:trace contextRef="#ctx0" brushRef="#br0" timeOffset="191713.63">12055 14064 0,'25'0'15,"0"0"1,0 0 0,-25-25-16,25 25 15,-1 0-15,1 0 16,0 0-16,-25-24 15,-25 24 1,0 24 0,1-24-16,-1 0 15,25 25-15,-25-25 0,0 0 16,25 25-16,-25-25 0,1 25 0,24 0 16,-25-25-16,25 24 0,-25-24 0,25 25 15,0 0-15,-25 0 0,25 0 16,25-25-16,0 24 15,0-24 1,-1 0-16,-24-24 0,25 24 16,0 0-16,0-25 0,0 25 0</inkml:trace>
  <inkml:trace contextRef="#ctx0" brushRef="#br0" timeOffset="192907.69">12328 14039 0,'0'0'0,"0"25"16,0 0 0,0 0-16,0 0 15,25-25-15,-25 24 16,0 1-16,0 0 16,25-25-1,-25 25-15,124-75 1016</inkml:trace>
  <inkml:trace contextRef="#ctx0" brushRef="#br0" timeOffset="193807.97">12279 14089 0,'0'25'63,"0"0"-48,24-1-15,-24 1 0,0 0 16,25 0-16,-25 0 16,0-1-16,0 1 0,0 0 15,0 0-15,25 0 16,-25 0-16,0-50 31,0 0-15,0 0-16,0 0 15,0 0-15,0 1 0,0-1 16,25 0-16,-25 0 0,0 0 16,0 1-16,25-1 0,-25 0 0,0 0 15,24 25-15,1 0 16,0 25-16,0-25 16,0 25-16,0 0 15,-1-1-15,1 1 16,0 0-16,-25 0 0,25 0 15,-25-1-15,0 1 16</inkml:trace>
  <inkml:trace contextRef="#ctx0" brushRef="#br0" timeOffset="199424.25">14610 16619 0,'0'0'0,"0"-25"15,0 50 32,0 0-16,0 0-15,25-25 0,-25 25-16,0-50 31,0 0 0,0 0-15,-25 25-1,25 25 17,-24-25-17,24 25 1,24 0 31,-24-50-32,25 25 1,-25-25 0,0 0-1,-25 25-15,1 0 31</inkml:trace>
  <inkml:trace contextRef="#ctx0" brushRef="#br0" timeOffset="200424.12">14809 16520 0,'0'0'0,"0"-25"16,25 25-1,-25-25 220,-25 25 15,25 25-219</inkml:trace>
  <inkml:trace contextRef="#ctx0" brushRef="#br0" timeOffset="201875.69">14858 16619 0,'0'-25'0,"-24"25"31,24-24-15,0-1 31,-25 25-1,25-25 17,0 50 31,0 0 328,0-1-407,0 1 1,0 0-16,0 0 15,0 0-15,0-1 16,0 1-16,0 0 16,0 0-16,0 0 15,-25-25 1,25-25 62,25 25-62,-25-25-16,0 0 31,-25 25 94</inkml:trace>
  <inkml:trace contextRef="#ctx0" brushRef="#br0" timeOffset="204643.29">14933 16768 0,'0'0'0,"-25"0"0,25-25 0,-25 0 15,25 1 32,-25 24-16,25 24 16,0 1-31,-24-25-16,24 25 0,0 0 0,0 0 15,-25-1-15,25 1 0,0 0 16,0 0-16,0 24 0,0-24 0,0 0 16,0 0-16,0 0 15,0-1-15,25 1 16,-1-25 15,-24-25-31,25 25 16,-25-24-16,25-1 15,-25 0-15,25 0 0,-25 0 16,25 1-16,-25-1 16,24 25-16,-24 25 15,25-25 1,-25 24-16,0 1 16,25-25-16,-25 25 0,25 0 15,-25 0 1,25-25-16,-1 0 15,1 0 1,0 0-16,0-25 16,0 0-1,-25 0 1,0 0 0,0 1-16,-25 24 15,0 0 1,0 0-1,0 24 1,25 1 0,0 0-16,0 0 15,0 0-15,25-25 16,-25 24-16,25-24 16,0 0-1,-25-24 1,25 24-16,-25-25 0,24 25 15,-24-25-15,0 0 0,0 0 16,0 1 0,0-1-1,0 50 1,0-1 0,0 1-1,0 0-15,25-25 16,-25 25-16,25-25 15,0 0 1,-25-25-16,25 25 16,-25-25-16,24 25 0,-24-25 15,25 25-15,-25-24 16,0-1 0,0 50-1,0-1 1,0 1-16,0 0 15,0 0-15,-25 0 0,25-1 0,0 1 16,0 0-16,0 0 0,0 0 0,0-1 16,0 1-16,0 0 0,0 0 15,0 0-15,0-1 16,0 1-16</inkml:trace>
  <inkml:trace contextRef="#ctx0" brushRef="#br0" timeOffset="204940.68">15354 16892 0,'25'0'31,"0"0"1,0 0-17,-25 25-15,25-25 0,-25 25 16,24-1-16,-24 1 16,-24-25-16,24 25 15,-25 0-15,0 0 16,0-1-1,0 1-15</inkml:trace>
  <inkml:trace contextRef="#ctx0" brushRef="#br0" timeOffset="205143.16">15503 16917 0,'0'25'31,"0"-1"-31,0 1 16,0 0-16,0 0 15,0 0-15,0-1 16,0 1-16,0 0 16,0 0-16,25-25 15</inkml:trace>
  <inkml:trace contextRef="#ctx0" brushRef="#br0" timeOffset="206099.87">15528 16842 0,'-25'-24'0,"25"-1"16,25 25-1,0 0 1,-25 25-16,25-25 16,-1 0-16,-24 24 0,25 1 15,-25 0 1,0 0-16,0 0 16,0-1-16,-25-24 15,25 25-15,0-50 47,0 1-31,0-1-16,0 0 15,25 0-15,-25 0 16,0 1-16,25 24 0,0 0 16,0 0-1,0 0 1,-25 24-16,24-24 15,-24 25 1,25-25-16,-25 25 16,25-25-16,0 0 15,-25 25 1,25-25-16,-25-25 16,24 25-16,1-25 15,0 0 1,-25 1-1,0-1 1,0 50 0,0-1-1,-25-24 1,25 25-16,0 0 16,0 0-16,0 0 15,25-1-15,-25 1 16,25-25-1,0 0 1,-25-25-16,24 25 0,1-24 16,-25-1-16,25 25 15,-25-25-15,0 0 0,0 0 16,0 50 15,-25-25-31,25 25 16,0 0-16,0 0 0,0-1 0,-25 1 15,25 0-15,0 0 0,0 0 0,0-1 16,0 1-16,0 25 0,0-25 0,0-1 16,0 1-16,0 0 0,0 0 15,0 0-15,0-1 0,0 1 16,0 0-16,-24 0 0,24 0 16,0-1-16,-25-24 0,0 0 15,0-24 1,25-1-16,0 0 15,-25 0-15,25 0 0,0 1 0,0-26 16,0 25-16,0-24 0,0-1 0,0 25 16,25-24-16,-25-1 0,25 0 0,-25 1 15,25-1-15,-25 1 0</inkml:trace>
  <inkml:trace contextRef="#ctx0" brushRef="#br0" timeOffset="206707.919">15553 15751 0,'0'0'0,"0"25"0,-25-25 16,25 25-1,0-1 32,25-24-31</inkml:trace>
  <inkml:trace contextRef="#ctx0" brushRef="#br0" timeOffset="208139.61">15751 15825 0,'0'25'16,"25"-25"-1,-25 25 1,25-25-16,0 0 15,0 0-15,-1 0 16,1-25-16,0 25 16,-25-25-16,0 1 31,-25 24-31,0 0 16,1 0-1,-1 0-15,25 24 0,-25-24 16,25 25-16,-25-25 0,25 25 0,-25-25 15,25 25-15,-24 0 0,24-1 16,0 1-16,24 0 16,-24 0-16,25-25 15,0 25-15,0-25 16,0 24-16,-1-24 16,1 0-16,0 0 0,99-124 1015</inkml:trace>
  <inkml:trace contextRef="#ctx0" brushRef="#br0" timeOffset="208867.02">16049 15825 0,'25'0'15,"-25"25"32,25 0-31,-25 0-16,0 0 0,24-1 15,-24 1-15,25 0 0,-25 0 16,25 0 0,-25-1-16,0 1 15,25-25-15,-25 25 16</inkml:trace>
  <inkml:trace contextRef="#ctx0" brushRef="#br0" timeOffset="209315.27">16198 15825 0,'0'0'0,"0"25"47,-25-25-32,0 25-15,0 0 16,1-25-16,24 25 0,-25-1 0,0-24 15,25 25-15,-25 0 0,0 0 16</inkml:trace>
  <inkml:trace contextRef="#ctx0" brushRef="#br0" timeOffset="209760.25">16421 15900 0,'-25'0'16,"0"0"0,1 0-1,24 25-15,-25-25 16,25 24-16,-25-24 0,25 25 0,0 0 15,-25 0-15,25 0 16,0-1-16,25-24 0,-25 25 16,25 0-16,0-25 15,-1 0 1,1 0-16,0 0 0,0 0 16,0 0-16,-25-25 15,24 25-15,-24-25 0,25 25 16,-25-24-16,0 48 62,0 1-46,0 0-16,0 0 16</inkml:trace>
  <inkml:trace contextRef="#ctx0" brushRef="#br0" timeOffset="209924.19">16520 15850 0,'0'0'0,"0"-25"15</inkml:trace>
  <inkml:trace contextRef="#ctx0" brushRef="#br0" timeOffset="210143.09">16669 15825 0,'0'0'0,"0"25"15,0 0-15,-25-25 16,25 25-16,0 0 0,0-1 0,0 1 16,0 0-16,0 0 0,-25 0 15,25-1-15,0 1 0,0 0 16,0 0-16,0 0 16,0-1-16</inkml:trace>
  <inkml:trace contextRef="#ctx0" brushRef="#br0" timeOffset="210279.37">16619 15999 0,'0'-25'0,"25"25"31,0 0-15</inkml:trace>
  <inkml:trace contextRef="#ctx0" brushRef="#br0" timeOffset="211536.37">16942 16073 0,'0'-24'47,"0"-1"-32,-25 25 1,25-25-16,-25 25 31,1 25-15,24 0-1,0-1 1,0 1 0,24-25-16,-24 25 0,25-25 15,-25 25-15,25-25 16,0-25 0,-25 0-1,25 25-15,-25-25 16,0 1-16,0 48 62,0 1-62,0 0 16,24-25 0,-24-25 30,25 25-46,-25-25 16,0 1 0,25 24-1,-25 24 1,25-24-16,-25 25 16,25-25-1,-1 25-15,1-25 16,0 0-1,0 0-15,0-25 16,-1 25-16,-24-25 16,25 25-16,-25-24 0,0-1 15,25 25 1,0 25 62,-25-1-62,0 1-1,25-25 1,-1 25 0,1-25-1,0 0-15,0-25 16,0 25-16,-25-25 15,24 25-15,-24-24 16,0-1 0,0 50 46,0-1-46,0 1-1,25-25 1,0 0 0,0 0-1,-25-25-15,25 25 16,-25-24-16,24-1 16,-24 0-16,25 25 0,-25-25 15,0 0-15,0 1 0,0-1 16,0 0-16,0 0 0,0 0 15,0 1-15,0 48 47,0 1-47,0 0 0,0 0 0,0 0 16,0-1-16,0 1 0,0 25 16,0-25-16,0-1 0,0 1 0,0 0 15,0 0-15,25 0 0,-25-1 16,0 1-16,25-25 0</inkml:trace>
  <inkml:trace contextRef="#ctx0" brushRef="#br0" timeOffset="211755.81">17736 16049 0,'25'0'16,"-1"0"0,1-25-1,0 25-15,0 0 0,0 0 16,-1 0-16,1 0 0,0 0 16,0 0-16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7:13:47.323"/>
    </inkml:context>
    <inkml:brush xml:id="br0">
      <inkml:brushProperty name="width" value="0.05" units="cm"/>
      <inkml:brushProperty name="height" value="0.05" units="cm"/>
    </inkml:brush>
  </inkml:definitions>
  <inkml:trace contextRef="#ctx0" brushRef="#br0">375 205 5337,'0'0'0,"0"0"816,0 0-816,0 0 960,0 0 48,0-2-48,4 0-47,-4 2-913,4-2 840,0 0-72,0 0-64,0-4-40,-4 6-664,4-6 640,-4-2-31,4 2 7,-4 0-16,0 6-600,0-8 544,0 2-40,0 0-56,0-2-16,0 8-432,-2-8 408,0 1-56,0-1 8,-2-8-31,4 16-329,-4-4 240,0-4-16,-2-8-32,0 12 0,6 4-192,-8-8 168,3 0 48,-11-8-32,10 14-8,6 2-176,-18-6 232,12 0-56,-12 0 16,10 0-48,8 6-144,-20-2 104,4 0-40,1 1 8,7 1 32,8 0-104,-22 0 56,6 3 56,8 1-8,-14 2-32,22-6-72,-8 20 72,-12-14-32,5 14-40,7-2 40,8-18-40,-20 18 32,12 2-32,-12-1 104,14 3-104,6-22 0,-18 24 80,12-2-16,0 2 24,-2-1-32,8-23-56,-6 24 0,0 0 0,3-2-80,1 0 40,2-22 40,0 21 64,0-3-48,0 0-16,5-12 40,-5-6-40,18 22 56,-14-18-32,16 2 16,-14 0-32,-6-6-8,22 6 16,-16-2-32,20-4 112,-10 0-72,-16 0-24,17-2-64,5-4 128,-4 0 8,4-12 8,-22 18-80,22-6 40,-1-14 8,3 12-128,-4-14 72,-20 22 8,20-17 40,-2-1-40,0 0 24,-2 0-48,-16 18 24,5-18 64,19 2-48,-18 8-8,12-9 48,-18 17-56,4-6 0,2-2-16,0 0-8,0 2 24,-6 6 0,4-4-56,0 2 112,0 2 136,-4 0-48,0 0-144,4 0 177,-4 4-25,4 2 48,-4 16-48,0-22-152,0 6 192,0 21-56,0-7-64,0 6 64,0-26-136,-2 28 112,2 1 40,0 3-80,0 2 0,0-34-72,0 36 112,0-1-88,0 1 88,0 0-56,0-36-56,4 33-40,-4 1 24,0-2 32,4 0-16,-4-32 0,4 27-16,0 1 32,-4-2 8,4 0 8,-4-26-32,4 22 56,0-5-40,-4 1-64,3-2 24,-3-16 24,0 6 56,4 12-72,-4-14-56,4 2-152,-4-6 224,4 6-496,0-2-168,0 0-321,0 0-383,-4-4 1368,4 0-2000,0 0-777,0 0-1304,0-4 216,-4 4 3865,4-6-6297,-4 6 6297</inkml:trace>
  <inkml:trace contextRef="#ctx0" brushRef="#br0" timeOffset="770">814 427 5985,'0'0'0,"-2"-22"1320,2 22-1320,-2-20 1208,-4-2-7,2 5-65,2 11 16,2 6-1152,-2-6 1008,0-2-96,0 0-127,0 0-65,2 8-720,-2-6 656,0 0-40,0 2-48,0 0-56,2 4-512,-2-2 480,2 0-48,0 0-55,0 0-1,0 2-376,0-2 352,-2 0-32,0 0-32,0 2-48,2 0-240,0 0 232,0 0-48,-2 0-8,2-2-192,0 2 16,0 0 80,0 0 40,0 0-32,0 0-40,0 0-384,0 0 744,0 0-376,0 0 24,0 0 248,0 0-1104,0 0 1624,0 4-880,4 0 96,0 2-24,-4-6-16,4 16 64,-4-12-88,4 16-16,-4-4 0,0-16 40,4 18 16,0 1-8,0 3 32,0 0-168,-4-22 128,4 22 24,2 0 120,0-1-128,-2 1-8,-4-22-8,6 20-40,0 0 72,-2-4-32,1-10 168,-5-6-168,6 18 24,0-14-88,12 11 120,-14-11-32,-4-4-24,6 4 64,10-4-88,-12 4 88,12-4 8,-16 0-72,4 0 64,14 0-24,-14-2-40,12-4-96,-16 6 96,5-6 56,17-1 168,-16-9-160,12 10 32,-18 6-96,4-20 0,14 12 40,-14-14 0,2 4 120,-6 18-160,16-18 56,-16-1 0,6-1 24,0 0-55,-6 20-25,4-18 72,0-2-169,-4-2 97,0 3 65,0 19-65,-2-22 16,0 2-16,-2 0 0,0 0-201,4 20 201,-4-20-32,0 3 160,-2 1-120,0 0-32,6 16 24,-6-6-56,4 0-144,-4 0-216,2 0-216,4 6 632,-6-2-1048,0 0-440,4 2-521,0 0-511,2 0 2520,0 0-3849,0 0 488,4 0-2296,-4 0 5657</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4:24.363"/>
    </inkml:context>
    <inkml:brush xml:id="br0">
      <inkml:brushProperty name="width" value="0.05" units="cm"/>
      <inkml:brushProperty name="height" value="0.05" units="cm"/>
    </inkml:brush>
  </inkml:definitions>
  <inkml:trace contextRef="#ctx0" brushRef="#br0">167 249 5697,'0'0'0,"-2"0"1680,2 0-1680,-2 0 1640,0 0 17,-2-2-185,-2 2-24,6 0-1448,-4-2 1361,1 0-65,-3-2-120,0 0-224,6 4-952,-6-4 825,-2 0-33,2 0-176,-2 0-40,8 4-576,-8-6 576,0 4-216,2 0 24,0-2 64,6 4-448,-4-2 272,0 0 89,0 2-57,2 0-96,2 0-208,-2 4 240,0 14-56,2-12-56,0 20 24,0-26-152,0 23 304,4 7-96,0 4 88,0 4-64,-4-38-232,4 41 56,2 7 96,-2 1-176,0 7 8,-4-56 16,4 55 0,-4 5-96,4 1 168,0 3 64,-4-64-136,0 61 104,0 3-8,0-3-8,0-1-128,0-60 40,0 57-88,0-3-80,0-4-304,0-5-88,0-45 560,0 44-792,0-7-193,0-3-191,0-6-368,0-28 1544,0 24-1945,0-6-775,0-12-1057,4-2-80,-4-4 3857,4 0-6041,-4 0 6041</inkml:trace>
  <inkml:trace contextRef="#ctx0" brushRef="#br0" timeOffset="536">5 179 7745,'0'0'0,"0"-4"2129,0 0-249,0 4-1880,0-6 1520,-2 0-127,2 0-281,-2 0-200,2 6-912,0-5 888,0-1-248,0-2 9,0 2-81,0 6-568,4-8 360,0 2-16,12 0-64,-11 0-16,-5 6-264,20-2 248,-2 0 56,2 2-112,6 0 96,-26 0-288,28 4 248,1 0-120,3 12 96,4-10-232,-36-6 8,35 21 8,1-5 8,0 4-80,2 2 72,-38-22-8,35 24-24,-1 0 104,-4 3 104,-3 3-40,-27-30-144,26 30 120,-6 0-64,-14 1-80,12 3 8,-18-34 16,0 32-24,0 0 24,0-1 24,-6-1-24,6-30 0,-16 30 96,-2-2-16,-4-3 0,-3-1-40,25-24-40,-26 20-136,-4 0-160,0-2-416,-1-12-384,31-6 1096,-32 21-1552,0-15-769,2 10-1488,5-16-320,25 0 4129,-22 6-6513,22-6 6513</inkml:trace>
  <inkml:trace contextRef="#ctx0" brushRef="#br0" timeOffset="951">1431 32 5809,'0'0'0,"0"-2"4193,0 2-4193,0-2 2024,0 0-200,-2 0-247,-4-1-185,6 3-1392,-6-6 1232,-10 4-111,10 0-185,-14-2-64,20 4-872,-16-4 680,1 2-72,-7 2 0,-4 4-136,26-4-472,-28 16 449,-4 1-41,-3 9 8,-3 6-80,38-32-336,-42 40 448,1 5-96,-3 13-168,4 5 104,40-63-288,-39 72 88,-1 5 128,4 6 0,3 5-120,33-88-96,-30 87 72,6 2-96,4-2 24,14 1-48,6-88 48,-8 85 48,8-6 48,16-3-8,4-5 32,-20-71-120,30 69 88,4-7-64,7-5-48,7-5-64,-48-52 88,53 46-352,7-9-136,5-5-336,7-6-560,-72-26 1384,75 18-2121,6-12-1992,13-6-3704,-5-2 247,-89 2 7570,0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4:26.648"/>
    </inkml:context>
    <inkml:brush xml:id="br0">
      <inkml:brushProperty name="width" value="0.05" units="cm"/>
      <inkml:brushProperty name="height" value="0.05" units="cm"/>
    </inkml:brush>
  </inkml:definitions>
  <inkml:trace contextRef="#ctx0" brushRef="#br0">33 505 5409,'0'0'0,"0"0"0,0 0 848,0-2 256,0 0 56,-2 0 57,2 2-1217,-2-6 1328,0-10-32,2 10 8,0-2-79,0 8-1225,0-24 1112,-2 8-104,2-1-96,0-1-119,0 18-793,0-8 792,0-10-56,-2 12-64,0 0-32,2 6-640,-2-6 432,0 4-128,0 2-40,0 4-88,2-4-176,-2 20 248,0-2 8,0 5-63,0 9 39,2-32-232,-2 36 160,0 6 48,2 3-32,0 5-64,0-50-112,0 51 112,0 1-32,0 0-24,0-1 0,0-51-56,4 50 56,0-3-72,2-3 32,10 0 40,-16-44-56,6 39 0,13-1 56,-3-4 16,2-3-64,-18-31-8,20 26 16,4-4 0,-2-4-48,1-12 32,3 10 88,-26-16-88,26 0 80,4 0 48,-1-6-96,-1-12 24,-28 18-56,30-22 0,2-4 8,-3-6 48,-3-5-8,-26 37-48,34-50 0,12-37-72,-15 4 56,-7 9-8,-24 74 24,4-57 8,0-1 104,-4 3-24,4 3-72,-4 52-16,0-48 24,0 7 8,0 3-32,-2 6 72,2 32-72,-2-8 0,0-15 8,-6-1-8,2 6 128,6 18-128,-6-2 184,0-4-96,2 4 128,-2 2-128,6 0-88,-6 0 72,2 6 128,-2 12-160,5 0-96,1-18 56,-2 20 88,0 3-88,0 33 24,2 5 224,0-61-248,0 30 104,6 14-32,-1 25 0,11-5-72,-16-64 0,4 61 16,2-13 16,0-1 24,0-1-88,-6-46 32,16 44 16,-12-1-176,14-3 176,-2-4 40,-16-36-56,6 31 16,17-3 112,-7-2-128,2-2-24,-18-24 24,24 18-16,0-12-104,4 13-112,-1-19-360,-27 0 592,30 4-792,4-4-248,1 0-489,3-2-575,-38 2 2104,40-6-3409,3-11-1576,-1 11-3441,-42 6 8426</inkml:trace>
  <inkml:trace contextRef="#ctx0" brushRef="#br0" timeOffset="2349">1262 945 11602,'0'0'0,"-6"0"2400,-2 0-431,8 0-1969,-17 6 1656,11 0-231,-10-6-145,12 4-248,4-4-1032,-6 0 872,-2 4-192,2 0-151,-2 2 39,8-6-568,-6 20 376,0-14-16,2 15 0,-2-3-192,6-18-168,-6 18 200,2 2-48,0 0-48,2-2-48,2-18-56,-2 21 96,0-1-64,2 0 8,0-2 16,0-18-56,6 18-16,14-12 64,-14 16-64,18-16-16,-24-6 32,18 5 72,2 1-96,-3 0 96,3-6 8,-20 0-80,22 0 72,0 0-24,2-6-40,-2-9 24,-22 15-32,19-8 40,1-16 48,-4 4-16,0-2-16,-16 22-56,6-22-56,10-1 144,-16-1-56,4 2 8,-4 22-40,0-22 104,0 2-120,0 2 120,-6 1-96,6 17-8,-18-16-24,10 8 48,-18-10-96,8 14 72,18 4 0,-21-6 0,-3 0-16,2 2 8,-6 2 80,28 2-72,-28 0-16,3 0-200,-1 0-232,4 6-288,22-6 736,-20 6-1104,2 12-489,10-12-855,0 14-2161,8-20 4609,0 0-8378,0 0 8378</inkml:trace>
  <inkml:trace contextRef="#ctx0" brushRef="#br0" timeOffset="2350">1806 175 14971,'0'0'0,"-2"-35"2720,0 7-1023,-2-2-273,2 10-168,2 20-1256,0-2 1080,0-2-159,0 2-185,0 2-192,0 0-544,0 0 512,4 16-160,2 2-80,-2 10 64,-4-28-336,6 38 216,0 13 32,-2 7-16,0 9-128,-4-67-104,0 76 144,0 7 8,0 2-24,-2 0-39,2-85-89,-4 84 16,0-5-40,-2 0-129,4-3 169,2-76-16,-4 77-56,0-3-8,2-5 48,0-4-160,2-65 176,0 62-320,0-9-176,0 1-408,6-4-392,-6-50 1296,6 45-1929,12-1-1415,-3-10-2370,5-11-3480,-20-23 9194,0 0 0</inkml:trace>
  <inkml:trace contextRef="#ctx0" brushRef="#br0" timeOffset="2351">2230 687 15163,'0'0'0,"-2"-26"1896,2 26-1896,-6-21 1592,-2-7-215,2 10-129,2 12-72,4 6-1176,0-16 1073,0 14-321,0-2-216,6 2-112,-6 2-424,16 0 240,-12 4-48,14 12 152,0 2-160,-18-18-184,18 24 288,2 7 0,3 3-80,-1 6 40,-22-40-248,24 39-16,-6 5 128,0 0-8,-2-1-56,-16-43-48,17 44 96,1-2-80,-2-1-120,2-1 168,-18-40-64,18 36 88,0-1-72,-2-5-32,-1-2 40,-15-28-24,16 24 64,-10-6 40,16-12 0,-6-1-48,-16-5-56,6 4 32,16-4-8,-16-2 233,14-13-153,-20 15-104,5-20-48,17-6 152,-16-6-40,18-7-8,-24 39-56,6-44 120,14-8-16,-14-1-72,12-7 48,-18 60-80,6-63 192,9-1-128,-9-5 8,12 1-8,-18 68-64,4-63 8,12 4-32,-12 9 112,2 10-120,-6 40 32,16-31 48,-12 7-16,0 4-64,2 12-32,-6 8 64,6-16-160,0 14-216,0 0-224,9 2-273,-15 0 873,4 0-1272,12 20-296,-12-2-793,2 6-1424,-6-24 3785,20 23-5273,-16 3-3569,-4-26 8842</inkml:trace>
  <inkml:trace contextRef="#ctx0" brushRef="#br0" timeOffset="2352">3480 967 15491,'0'0'0,"0"0"0,-4-38 3625,-4 6-2425,-10 1-64,10 9-16,8 22-1120,-18-2 1105,12-2-121,-12 0-224,11 2-192,7 2-568,-20 0 472,2 4-128,-2 14-56,0-2-40,20-16-248,-20 18 208,-3 5-32,1 1-32,-2 6-8,24-30-136,-24 30 121,2 1-17,2 1-64,13 0 32,7-32-72,-18 34 96,14-3-72,0-1 56,4 0-56,0-30-24,0 28 16,4-5 16,12-1 16,-12-4-48,-4-18 0,23 16 0,-1 0 0,8-10 0,4 0 16,-34-6-16,37 4-64,3-4-56,8 0-240,3-4-185,-51 4 545,48-16-800,7 8-288,1-16-296,-7 6-521,-49 18 1905,50-18-2640,-6-1-2001,-7-11-4777,-37 30 9418</inkml:trace>
  <inkml:trace contextRef="#ctx0" brushRef="#br0" timeOffset="2353">3531 41 13770,'0'0'0,"0"0"0,0-6 3337,0-2-1728,4-8-393,14 16-192,-18 0-1024,18-2 944,2-2-112,4 2-119,3 0-73,-27 2-640,28 0 520,2 4-88,8 12-64,1-10-72,-39-6-296,42 27 288,6 3-80,3 6 24,3 8 0,-54-44-232,53 53 144,1 9 32,-3 7-104,-3 8-32,-48-77-40,42 82 32,-11 3 24,-5 0-56,-8 3 32,-18-88-32,0 83 0,0-2 0,-2 2 0,-22 1 24,24-84-24,-24 81 0,-7-2-112,-3-1-48,-6-7-144,40-71 304,-45 68-464,-3-3-160,-1-7-200,-3-3-400,52-55 1224,-52 46-1721,-1-3-1039,3-7-2201,9-6-4281,41-30 9242,0 0 0</inkml:trace>
  <inkml:trace contextRef="#ctx0" brushRef="#br0" timeOffset="2354">5102 886 21468,'0'0'0,"0"-4"880,0 4-880,0-6 664,6 0 25,0 2 151,0 0 64,-6 4-904,16-4 728,-12 0-256,0 2-208,12 0-120,-16 2-144,6 0 40,18 0-8,-7 0-16,1 4-8,-18-4-8,6 6 48,20-2-16,-8 2-64,0 0-248,-18-6 280,16 15-632,-1-11-512,-9 16-761,10-14-975,-16-6 2880,6 20-5017,10-14-4873,-16-6 9890</inkml:trace>
  <inkml:trace contextRef="#ctx0" brushRef="#br0" timeOffset="2355">5104 1215 15011,'0'0'0,"-2"4"2632,2-4-2632,-4 16 1569,2-10-97,0 9-32,2-15-63,0 0-1377,6 0 1120,12 4-320,2-4-248,4 0-152,-24 0-400,26-2 232,11 0-80,5-4-64,6 3-40,-48 3-48,49-4 16,5-2-48,1 4-272,1 0-440,-56 2 744,57-2-1608,-3 2-2305,11-4-8370,-65 4 12283</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4:30.610"/>
    </inkml:context>
    <inkml:brush xml:id="br0">
      <inkml:brushProperty name="width" value="0.05" units="cm"/>
      <inkml:brushProperty name="height" value="0.05" units="cm"/>
    </inkml:brush>
  </inkml:definitions>
  <inkml:trace contextRef="#ctx0" brushRef="#br0">214 368 11914,'0'0'0,"-23"-6"1776,-3 0-175,26 6-1601,-34-2 1272,4 2-136,5 16-23,1-10-129,24-6-984,-20 21 824,12-15-128,-10 12-104,14-12-152,4-6-440,-2 18 352,2-14-40,4 12-88,14-12 25,-18-4-249,18 4 160,4 0-8,7-4-56,7 0 16,-36 0-112,40-6 80,5-2-40,5-12 0,2 4 16,-52 16-56,51-18 56,1 1 0,-1-3 0,-5-4-48,-46 24-8,44-24 48,-7-2-24,-5-3 56,-4-1-48,-28 30-32,22-32 56,-16 0 0,11 3-16,-17 1-16,0 28-24,0-26 32,0 4 8,-6 4-8,-15 2 32,21 16-64,-20-5 32,-6-11 48,-4 14 8,-5 0 8,35 2-96,-36 0 112,-2 0-24,-3 4 24,3 2-72,38-6-40,-40 21 56,4-1 0,5 2-8,1 6 48,30-28-96,-28 30 88,2 1 8,5 5 8,3 2-40,18-38-64,-8 41 64,-10-1-40,14 2-8,0-1 0,4-41-16,-2 42 24,2 2 48,16-3-40,2 1 24,-18-42-56,20 40-16,3-3 48,3 1 0,0-6-64,-26-32 32,32 28-88,1-3-208,3-3-176,6-4-248,-42-18 720,45 16-1104,3-12-425,6 0-535,-1-4-785,-53 0 2849,60-2-3937,3-20 113,-1 0-2922,-62 22 6746</inkml:trace>
  <inkml:trace contextRef="#ctx0" brushRef="#br0" timeOffset="1147">1111 280 9089,'0'0'0,"0"0"0,-16-5 2473,-2-11-217,0 10-287,3-2-161,15 8-1808,-4-20 1545,-2 14-177,0 0-176,4-2-192,2 8-1000,-2-6 825,2 2-153,4 2-168,2 0-80,-6 2-424,19 0 360,-1 0-56,2 6-24,4 14-64,-24-20-216,26 6 160,0 20-48,1-6-40,5 1-16,-32-21-56,32 26 32,1-2-16,1 4-32,-2-1 16,-32-27 0,32 28-16,-1 2 0,1-2 64,-4-2-104,-28-26 56,26 25-72,-3-1-176,-3 0-192,0-2-240,-20-22 680,18 22-1096,-12-1-353,12-3-583,-12-2-985,-6-16 3017,16 6-4289,7-6 216,-19 4-2592,-4-4 6665</inkml:trace>
  <inkml:trace contextRef="#ctx0" brushRef="#br0" timeOffset="1148">1764 134 10882,'0'0'0,"-2"-18"2496,2 18-2496,-6-16 2153,-10-2-321,10 12-247,-2-2-249,8 8-1336,-18-6 1120,12 0-232,-16 6-184,4 0-159,18 0-545,-17 16 416,-7 2-80,2 4-144,-6 6-16,28-28-176,-32 33 128,1 3-56,-7 4 40,2 1-16,36-41-96,-35 42 72,-3 0-16,4 1-48,0 1-16,34-44 8,-31 46-32,-1-1 32,2-1-96,2-1-144,28-43 240,-23 44-552,-1-4-457,6-3-599,2-1-912,16-36 2520,-2 32-4225,8-28-320,10 18-2785,-16-22 7330</inkml:trace>
  <inkml:trace contextRef="#ctx0" brushRef="#br0" timeOffset="1149">2073 92 16747,'0'0'0,"0"-18"2233,0 18-2233,-4-8 1808,0-14-392,0 20-296,2 2-207,2 0-913,-2 0 688,0 18-152,2 2-72,0 6-32,0-26-432,0 32 344,4 7-40,0 7-72,2 2-80,-6-48-152,6 51 160,0 3-56,0 1-32,-2 5 32,-4-60-104,4 59 56,2-1-40,0-3 0,12 1-16,-18-56 0,5 51 40,11 1-40,-12 0-56,12-5-96,-16-47 152,4 44-360,2-5-152,0-5-296,-2-4-344,-4-30 1152,4 26-1593,0-4-703,0-5-1281,2-13-1368,-6-4 4945,16 4-8450,-16-4 8450</inkml:trace>
  <inkml:trace contextRef="#ctx0" brushRef="#br0" timeOffset="1150">2259 142 12554,'0'0'0,"0"0"0,0-18 3193,-2 0-1065,2-2-511,0 12-257,0 8-1360,6-24 1136,14 16-184,-14-11-215,16 13-177,-22 6-560,16-6 496,4 0-104,5 0-16,-1 4-88,-24 2-288,28 0 208,-2 6-48,0 14-48,-3-3 8,-23-17-120,24 22 96,-4 0-8,0 4-48,-4 2 64,-16-28-104,4 29 32,2 1 48,-6 2 8,0-2-72,0-30-16,-6 29 56,-12-1-8,-2-2-8,-4 2-8,24-28-32,-30 25 104,-1-1-208,-7 2-96,-2 0-392,40-26 592,-43 26-1264,-7 1-1113,-5-1-3392,1-4-5025,54-22 10794</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4:32.745"/>
    </inkml:context>
    <inkml:brush xml:id="br0">
      <inkml:brushProperty name="width" value="0.05" units="cm"/>
      <inkml:brushProperty name="height" value="0.05" units="cm"/>
    </inkml:brush>
  </inkml:definitions>
  <inkml:trace contextRef="#ctx0" brushRef="#br0">724 98 10154,'0'0'0,"0"0"0,0-28 2248,-2 2-607,-4-1-321,-11 11-208,17 16-1112,-8 0 1056,-16 0-8,0 4-31,-4 13-145,28-17-872,-33 24 808,-11 8-80,-4 8-72,-7 7-80,55-47-576,-60 54 561,3 5-81,-1 7-64,9 3 0,49-69-416,-46 74 352,2 5-16,9 4-104,1 3-16,34-86-216,-26 87 152,6 2-16,16-4-8,2 1-104,2-86-24,4 81 72,20 0 16,6-3-16,8-7-8,-38-71-64,45 66 40,7-11-56,7-3 16,7-5 0,-66-47 0,73 42-144,9-8-200,1-5-248,0-5-392,-83-24 984,83 18-1609,-3-12-871,-1 0-2009,-2-6-5521,-77 0 10010</inkml:trace>
  <inkml:trace contextRef="#ctx0" brushRef="#br0" timeOffset="624">798 471 15099,'0'0'0,"-2"-8"2448,2 8-2448,-2-16 1569,0 10-465,0 4-200,2 2-88,0 0-816,0 0 720,18 18 25,-2 0-137,5 6-112,-21-24-496,26 29 416,0 9-80,6 4-64,-3 3-16,-29-45-256,30 50 184,2-1-40,-4 5 8,1-2-24,-29-52-128,26 53 104,0-1 8,-4-1-40,2-3-8,-24-48-64,19 43 72,3-3-120,-4-4 120,0-4-88,-18-32 16,16 27-8,-10-5 152,18-4-120,-18-12 96,-6-6-120,17 6 128,-13-6-24,12 0 16,-12-8 40,-4 8-160,16-28 128,-10 0-8,10-7-32,-12-7-8,-4 42-80,16-48 57,-12-5-17,0-7 8,0-5-32,-4 65-16,6-69 40,9-3-8,-15-3 40,6-3 8,-6 78-80,6-75 32,0 4 8,12 5-40,-18 13 0,0 53 0,6-46-16,0 14-40,0 8-136,0 17-169,-6 7 361,4-8-568,0 6-160,2 2-144,-2 4-264,-4-4 1136,6 21-1489,0 1-607,-2 8-1409,2 2-1240,-6-32 4745,6 37-8426,-6-37 8426</inkml:trace>
  <inkml:trace contextRef="#ctx0" brushRef="#br0" timeOffset="928">1964 1123 9818,'0'0'0,"-2"-8"2608,2 8-2608,-2-19 1985,-4 11-313,-2-8-136,0 12-199,8 4-1337,-18-6 1208,12 0-184,-1 0-224,-11 2-176,18 4-624,-8 0 480,-14 0-63,4 4-105,0 12-80,18-16-232,-22 16 152,-1 5-40,-5 5 56,-2 4 24,30-30-192,-26 38 152,-1-1 16,5 3-80,0 2 8,22-42-96,-18 39 80,10 1-88,0-4 16,2-4-8,6-32 0,-2 27 48,2 1 48,4-4-40,14-2-40,-18-22-16,18 20 0,4-15 24,2 17-8,7-18-48,-31-4 32,34 6-208,4-2-256,1-4-432,3 0-593,-42 0 1489,44-2-2336,-1-6-1865,11-14-440,-5 5-3105,-49 17 7746,0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4:35.189"/>
    </inkml:context>
    <inkml:brush xml:id="br0">
      <inkml:brushProperty name="width" value="0.05" units="cm"/>
      <inkml:brushProperty name="height" value="0.05" units="cm"/>
    </inkml:brush>
  </inkml:definitions>
  <inkml:trace contextRef="#ctx0" brushRef="#br0">105 1291 11450,'0'0'0,"-2"-19"3505,0 1-1737,-2 0-296,4 18-1472,-4-8 1297,-2 2-105,1 4-176,1 0-384,4 2-632,-6-2 464,4 2-88,-4 0-160,0 6-55,6-6-161,-6 18 128,0-12 32,0 12-64,0-2-40,6-16-56,-6 15 40,4 1-120,0 0 80,0 0 64,2-16-64,0 16 56,0-10 16,4 14-64,2-14 40,-6-6-48,6 15 8,0-11-48,10 0 112,-12 0-48,-4-4-24,16 0 32,-13 0 72,3 0-48,0-4-40,-6 4-16,6-6 112,-2-9-56,-4 9 40,0-2-16,0 8-80,0-16 16,-2 10 112,-4-10-88,-2 10 72,8 6-112,-7-8 88,-9 0-144,10-8 64,-10 14 24,16 2-32,-4-6 16,-4 2 48,0 2-104,2 0-152,6 2 192,-6 0-488,0 0-488,4 0-665,-2 6-1231,4-6 2872,0 6-4913,0 10-4281,0-16 9194</inkml:trace>
  <inkml:trace contextRef="#ctx0" brushRef="#br0" timeOffset="1">1684 1119 17723,'0'0'0,"-2"-24"2145,-2 0-881,-2 0-208,6 24-1056,-2-7 1048,-2 1-103,0 0-201,2 4-248,2 2-496,-2-2 336,0 2-136,2 0-104,0 6-24,0-6-72,-2 17 104,2-1-48,-2 2 32,-2 2-16,4-20-72,-2 24-16,0 0 72,2 1-8,0 3-8,0-28-40,0 28 32,0 0-64,6-1 32,10 3 40,-16-30-40,6 30 16,18-2 16,-6 0 8,2-1-56,-20-27 16,20 24 16,3-4 56,3-4-56,2-10 56,-28-6-72,28 6 16,5 0-16,-1-6 104,-2 0-32,-30 0-72,28-2 96,-1-4-48,-1-12-32,-2 2 40,-24 16-56,22-22 72,-4-4 88,-12-1-8,13-5 48,-19 32-200,4-34 208,0-2 1,0-1 47,-4-1-64,0 38-192,-2-38 168,-4 1-64,-11 1-16,-1 4-24,18 32-64,-22-27 40,0 3-24,-4 8-120,-1 8 88,27 8 16,-32-16-56,-4 14-96,-4 0-120,-1 2-289,41 0 561,-42 6-976,0 18-512,1 2-1209,1 3-3496,40-29 6193,-34 32-10730,34-32 10730</inkml:trace>
  <inkml:trace contextRef="#ctx0" brushRef="#br0" timeOffset="965">647 486 6249,'0'0'0,"0"-18"1272,0 0 192,0 18-1464,0-17 1617,-2-1 39,-2 16-96,2-4-175,2 6-1385,-6-6 1184,0 0-104,-2 2-160,-8 2-71,16 2-849,-4-4 768,2 2-88,-2 0-128,2 2-96,2 0-456,-4 0 376,2 0-96,0 4-8,0 2-16,2-6-256,-2 18 280,0-2-23,0 1-25,-2 7-16,4-24-216,0 26 88,0 4 32,0 6 32,6 3-56,-6-39-96,4 42 136,2 5-48,0 3-32,12 0 24,-18-50-80,4 51 128,12-3-72,-12-1 24,16-1-64,-20-46-16,16 44 0,1-3 56,5-3-32,0-2 80,-22-36-104,26 31-16,0-3 56,1-6-8,1-2 8,-28-20-40,30 6 16,0 0 8,3 0 72,1-6 8,-34 0-104,36 0 40,-4-6 32,-1-14-72,-1-2 16,-30 22-16,26-24 128,2-7 24,-11-5 16,1-2-120,-18 38-48,6-43 152,12-3-16,-14-4 8,0-3 168,-4 53-312,0-56 144,0-3-56,0-1 32,-2-1-80,2 61-40,-6-56 64,-2 7-8,0 3 0,-8 8 104,16 38-160,-6-31 0,-11 3 16,1 6 16,8 14-312,8 8 280,-20-16-72,14 16-216,-2 0-376,-10 4-432,18-4 1096,-6 22-1712,-2 2-1161,0 4-2480,2 1-4433,6-29 9786</inkml:trace>
  <inkml:trace contextRef="#ctx0" brushRef="#br0" timeOffset="1511">2043 214 11818,'0'0'0,"0"0"0,0-31 3001,-2 1-993,0-8-480,0 10-239,2 28-1289,-2-17 1168,0-1-184,0 2-144,0 8-128,2-10-223,0 18-489,0-4 400,6 0-152,14 2-136,-20 2-112,20 0 64,2 0-88,0 18 40,-1 0 80,7 10 0,-28-28-96,30 39 112,4 13 56,1 9-72,-3 7 48,-32-68-144,32 71 184,-1 5-128,1 7 40,-2 4-40,-30-87-56,28 93 72,-6 3-40,-5 1-48,-17-97 16,6 97-16,12-2-24,-18-4 8,0-3 72,0-9 32,0-79-72,-6 75 16,-14-5 88,1-9 8,-1-3-88,20-58-24,-30 47 88,-2-5-48,-5 0-48,-7-9-40,44-33 48,-48 34-296,1-4-384,-3 0-552,-3-5-1057,53-25 2289,-56 24-5385,-1-6-4977,57-18 10362</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4:38.300"/>
    </inkml:context>
    <inkml:brush xml:id="br0">
      <inkml:brushProperty name="width" value="0.05" units="cm"/>
      <inkml:brushProperty name="height" value="0.05" units="cm"/>
    </inkml:brush>
  </inkml:definitions>
  <inkml:trace contextRef="#ctx0" brushRef="#br0">188 157 9602,'0'0'0,"-23"-6"456,1 2-88,22 4-368,-30-4 344,8 4-24,6 0 112,-1 0 160,17 0-592,-16 4 736,8-4 72,-10 4 1,12 0-57,6-4-752,-6 4 592,2 0-120,4 0-56,0 2-24,0-6-392,16 6 440,2-2 120,10 2 0,9-2 1,-37-4-561,52 4 544,15-4-120,19 0-48,15 0-80,-101 0-296,121 0 240,16-2-8,17-2-8,15 0-8,-169 4-216,182-6 160,17-2 8,17 0-32,10-10 32,-226 18-168,246-6 112,10-2 0,10-7 0,13 9-24,-279 6-88,286-6 160,17-10-24,7 12-16,7-2-88,-317 6-32,321-6 24,3 0-8,-1 4 0,0 0 24,-323 2-40,320 0-16,-7 0 40,-6 0 9,-9 0-74,-298 0 41,284 0-32,-13 4-8,-11-4 16,-22 0 8,-238 0 16,226 0 40,-23 0-64,-21 0 48,-23-2 32,-159 2-56,133-8 40,-14 0 17,-20-8-33,-20 10 16,-79 6-40,66-6 32,-17 0 8,-11 1-40,-8 1 8,-30 4-8,21-2-24,-5 0 0,-12 0-8,2 2-32,-6 0 64,4 0-40,-4 0-89,0 4-39,-2 2-304,2-6 472,-18 19-904,-1-13-800,-5 18-1177,-4-8-1632,28-16 4513,-38 6-8290,38-6 8290</inkml:trace>
  <inkml:trace contextRef="#ctx0" brushRef="#br0" timeOffset="923">855 766 6929,'0'0'0,"-2"-24"920,-6 3 168,-10-3 65,18 24-1153,-6-22 1264,-10 16 72,10-2 17,-9-8-17,15 16-1336,-6-6 1312,0 0-80,-10-2-111,10 2-145,6 6-976,-6-5 848,0 1-88,0 0-112,4 2-48,2 2-600,-2-2 529,2 2-137,0 0-8,0 0-152,0 0-232,6 0 224,16 0 8,2-2-64,9 2 32,-33 0-200,42-2 152,8 0-64,7 0-16,5 0-16,-62 2-56,73-4 56,4-2 0,7 2-40,1-2 24,-85 6-40,87-6-16,0 2 16,3 0 16,-3 2-32,-87 2 16,85-2 32,-3 2-32,-9 0-16,-8 0-40,-65 0 56,58 0-272,-10 4-232,-11 0-288,-9 2-329,-28-6 1121,20 6-1496,-14 12-600,-6-12-729,0 11-1144,0-17 3969,-6 4-8122,6-4 8122</inkml:trace>
  <inkml:trace contextRef="#ctx0" brushRef="#br0" timeOffset="1840">502 754 12914,'0'0'0,"18"-16"1697,0-1-73,3-3-256,-21 20-1368,24-18 1281,2 10-201,2-12-112,2 14-224,-30 6-744,33-8 592,1 2-128,-2 0-88,1 4-55,-33 2-321,32-2 216,0 2-8,-2 6-56,-3 12-56,-27-18-96,30 6 80,-4 20 0,2-4-40,-3 4 0,-25-26-40,22 29 32,0 3 8,-4 2-8,0 3 8,-18-37-40,6 40 24,10 4-48,-16-1 24,0 5 0,0-48 0,0 50 24,-6 3 64,-18 3-48,4 1 16,20-57-56,-26 60 64,-3-1-8,-1 1 48,-4-3-8,34-57-96,-34 56 184,-1-1-8,-1-3-16,-2-3 48,38-49-208,-39 48 104,3-6 48,0-3-24,4-3-24,32-36-104,-29 36 112,3-4-24,6-1-48,12-3 64,8-28-104,-18 26 104,18-4-96,0-3 40,0 1 8,0-20-56,6 18 16,18-2 56,-4 2 72,4-12-72,-24-6-72,33 22 104,5-16 8,8 0-96,9 9 32,-55-15-48,60 0 24,9 0 8,8 0 24,7 0-40,-84 0-16,87-2 48,2-4-48,-1-1 0,1-11 16,-89 18-16,91-8 8,2-8-32,-1 10-24,-5-10-8,-87 16 56,83-2-144,-6-4-192,-5 0-240,-9 2-448,-63 4 1024,50-2-1552,-10 2-921,-11 0-2184,-5 6-5793,-24-6 10450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4:41.163"/>
    </inkml:context>
    <inkml:brush xml:id="br0">
      <inkml:brushProperty name="width" value="0.05" units="cm"/>
      <inkml:brushProperty name="height" value="0.05" units="cm"/>
    </inkml:brush>
  </inkml:definitions>
  <inkml:trace contextRef="#ctx0" brushRef="#br0">163 385 12130,'0'0'0,"-6"-30"1536,-10 3-47,0-1-217,8 6-104,8 22-1168,-19-2 1056,13 0-151,-14 2-145,14 0-136,6 0-624,-16 0 488,10 6-72,0 0-136,0 12-32,6-18-248,-4 6 184,2 10-24,2-13-24,0 13-16,0-16-120,4 6 120,14 10-16,0-10-8,4 0-24,-22-6-72,23 6 89,7-2-17,0-4-32,4 0 16,-34 0-56,37 0 24,1-2 48,0-4-24,-1-12 48,-37 18-96,34-8 56,0-14 16,-2 7-8,-7-5-88,-25 20 24,22-20 40,-6-2-8,-12 0-8,2-3 88,-6 25-112,6-28 56,-6 0-32,0 0 0,0 2-24,0 26 0,-6-23 16,-10 1 0,0 2 24,-2 12-24,18 8-16,-21-18 40,-5 16-24,-2-2-32,-2 2 32,30 2-16,-31 0-56,-3 4 24,-2 14 80,2 0-64,34-18 16,-31 22 80,-1 5-8,2 5-56,0 8 80,30-40-96,-27 44 40,3 1 32,4 5-8,4 1 40,16-51-104,-8 52 96,-8-1-40,14 1 0,0-2-40,2-50-16,0 47 40,4-1-24,2-5 8,16-1 48,-22-40-72,16 38-32,6 0 64,0-5-16,5-1-104,-27-32 88,32 30 40,0-4-40,4-7 0,-1-1-8,-35-18 8,40 4-104,2 2-232,1 0-296,3-6-369,-46 0 1001,45 0-1504,3-2-656,0-4-801,-1-16-1096,-47 22 4057,58-29-3913,-11 1-2248,-47 28 6161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4:44.524"/>
    </inkml:context>
    <inkml:brush xml:id="br0">
      <inkml:brushProperty name="width" value="0.05" units="cm"/>
      <inkml:brushProperty name="height" value="0.05" units="cm"/>
    </inkml:brush>
  </inkml:definitions>
  <inkml:trace contextRef="#ctx0" brushRef="#br0">56 838 10690,'0'0'0,"-6"0"1832,-2-2-199,8 2-1633,-8-2 1576,2 2-16,0-2-176,4 0-351,2 2-1033,0-2 760,0 2-184,6 0-112,14 6 16,-20-6-480,6 16 448,19-10-144,-5 19-64,2-5-48,-22-20-192,22 22 96,2 0 8,-4 4-31,3-1 7,-23-25-80,24 28 24,-2 0-8,0-2 0,0 1-32,-22-27 16,21 28 16,1-2 32,-2 0-48,-2-4-120,-18-22 120,20 19-297,-14 1-279,18-2-424,-21-2-392,-3-16 1392,16 6-1937,-10 12-599,14-18-673,-14 4 33,-6-4 3176,18 0-6346,-18 0 6346</inkml:trace>
  <inkml:trace contextRef="#ctx0" brushRef="#br0" timeOffset="1">514 961 7817,'0'0'0,"-6"-38"1721,6 38-1721,-16-44 1576,8-3-16,-14 9-15,14 18-97,8 20-1448,-20-18 1344,3 10-120,-1-9-199,-4 15-169,22 2-856,-22-2 696,-2 2-144,-1 0-72,-1 19-176,26-19-304,-26 18 200,2 4-96,2 6-40,1 2 0,21-30-64,-22 33 0,0 3 16,0 4-16,2 1 0,20-41 0,-16 42 24,1 2 8,-1-1-72,8 1-264,8-44 304,-18 44-712,10-1-720,-8 1-961,12-3-1392,4-41 3785,0 32-6761,0 4 1168,0-36 5593</inkml:trace>
  <inkml:trace contextRef="#ctx0" brushRef="#br0" timeOffset="2">659 859 14483,'0'0'0,"-2"-21"2368,2 21-2368,-2-20 1624,-2 0-383,2 14-257,2 6-232,0 0-752,0 0 616,4 6-24,2 16-80,15 0-95,-21-22-417,6 31 384,18 7-64,-8 6-128,2 9-16,-18-53-176,18 58 112,-2 1-40,-10 7 24,11 3-40,-17-69-56,6 70 40,10 1-8,-10-2 8,12-3-8,-18-66-32,4 59 40,2-1-24,10-5-16,-16-1 0,0-52 0,6 50-56,-2-3 8,0-1-176,-4-7-256,0-39 480,0 38-760,4-2-393,0-8-423,-4-5-825,0-23 2401,0 18-3448,4-14-721,2 0-3281,-6-4 7450</inkml:trace>
  <inkml:trace contextRef="#ctx0" brushRef="#br0" timeOffset="3">815 903 11498,'0'0'0,"0"-32"1472,0-7-31,0 39-1441,0-48 1304,6 12-88,14 7-48,-4 3-143,-16 26-1025,20-24 792,2 4-184,3 12-128,3-10-56,-28 18-424,30-2 392,0-2-80,-1 3-48,3 1-88,-32 0-176,32 5 120,-2 19-16,-3-2-24,-5 8 0,-22-30-80,22 36 40,-6 1-8,-10 5-48,0 0 16,-6-42 0,0 45 16,0-1 8,-2-3 40,-4 1-32,6-42-32,-20 40 48,2-3-8,-2-1-24,-1-4 24,21-32-40,-26 30 32,0-5-8,-2 1-64,2-2-192,26-24 232,-25 22-520,-1-2-440,2-4-640,-4-1-897,28-15 2497,-22 6-4049,5 0-4568,17-6 8617</inkml:trace>
  <inkml:trace contextRef="#ctx0" brushRef="#br0" timeOffset="4">1976 387 12794,'0'0'0,"-8"-27"3361,8 27-3361,-24-24 1264,4-2 8,2 10-47,-2 14 7,20 2-1232,-19-2 1088,-3 2-168,-2 0-239,-4 18-185,28-18-496,-32 22 440,1 8-72,1 3-32,-2 11 16,32-44-352,-28 48 272,1 7 0,1 7-104,6-1-24,20-61-144,-20 66 160,12 1-88,-10 4 0,16 5 0,2-76-72,-2 77 32,2 2 0,6-1-48,14-1 16,-20-77 0,18 78-32,8-3 16,6-4 48,1-5-48,-33-66 16,40 55-24,2-3 24,3-3-32,1-5 32,-46-44 0,49 40-88,3-5-112,-2-5-192,3-4-392,-53-26 784,54 22-896,-3-6-336,3-10-537,-5 10-791,-49-16 2560,50 0-4313,17-16-328,-15 8-2545,-52 8 7186</inkml:trace>
  <inkml:trace contextRef="#ctx0" brushRef="#br0" timeOffset="5">2196 788 14787,'0'0'0,"-16"-26"1528,8 4-200,8 22-1328,-26-29 1313,20 9-17,0 2-16,0 2-152,6 16-1128,-2-8 921,0 0-265,2 2-232,0 4-128,0 2-296,6 0 128,14 6-8,-14 18-8,18 2 56,-24-26-168,18 34 184,4 5-56,-1 5-24,-1 7 24,-20-51-128,20 52 88,-2 4-8,4 1 80,0-1-176,-22-56 16,21 57 88,1-5-48,0-3-8,-2-1 40,-20-48-72,20 44 40,-1-5-8,-13-1-32,18-8 104,-24-30-104,18 23-32,-12-5 120,14-12 24,-14 0-8,-6-6-104,20 4 160,-16-4-32,11-4 48,-9-16-24,-6 20-152,20-25 144,-14-9-72,16-6-8,-16-9-48,-6 49-16,18-54 88,-12-5 17,12-5-49,-12-3 16,-6 67-72,17-72 16,-13-3 56,2 0 24,14-1-40,-20 76-56,0-69 72,18 7-72,-14 7 16,2 7-16,-6 48 0,16-38-16,-16 7-56,6 7-104,-2 6-16,-4 18 192,4-8-385,-4 0-47,0 2-216,4 6-200,-4 0 848,4 0-984,0 6-296,0 18-225,0-2-759,-4-22 2264,0 28-3441,6 1-920,-1 3-3617,-5-32 7978</inkml:trace>
  <inkml:trace contextRef="#ctx0" brushRef="#br0" timeOffset="6">3299 1127 17131,'0'0'0,"-6"-20"1593,6 20-1593,-18-17 1440,2-3-160,10 14-128,-14 0-47,20 6-1105,-8-2 824,-12 0-240,2 2-192,1 4-104,17-4-288,-16 18 184,-4 0 24,-2 5-72,0 5 16,22-28-152,-24 32 208,1 2-80,1 1-72,2 5 16,20-40-72,-16 40 128,10 1-64,-2 1-8,2-2-24,6-40-32,-6 35-48,4-5 48,2 0 136,0-2-184,0-28 48,0 25-112,16-1 120,-10-6-8,18 0 48,-24-18-48,20 6-16,4 0 64,1 0-168,7-2 104,-32-4 16,30 0-88,4 0-288,-1-2-280,3-6-344,-36 8 1000,38-16-1328,-3 10-825,-5-10-1192,6 8-1736,-36 8 5081,30-18-8786,-30 18 8786</inkml:trace>
  <inkml:trace contextRef="#ctx0" brushRef="#br0" timeOffset="7">3808 1234 16907,'0'0'0,"0"0"0,-2-8 1913,-4-7-481,-10 9-160,15 0-24,1 6-1248,-6-6 1257,2 2-417,0 0-176,0 2-224,4 2-440,-2 0 352,0 0-232,2 0 24,0 6 0,0-6-144,0 6-88,0 10 216,-2-12-24,2 11-64,0-15-40,-2 6 48,2 12 64,0-12-80,4 12 0,-4-18-32,6 4 56,10 2-16,-13 0-8,3 0 88,-6-6-120,6 6 24,10-2-8,-12-4 56,14 0-40,-18 0-32,6 0 32,10-2-48,-10-4 72,0-10-40,-6 16-16,4-6 56,0-10 48,-4 10-88,0-10-16,0 16 0,0-6 56,0-10 24,-2 11-72,-2-1 96,4 6-104,-6-16-88,-2 14 88,-10-4 16,12 0-56,6 6 40,-16-4 0,8 2-64,-12 2-128,14 0-216,6 0 408,-15 0-664,9 6-424,-10 0-456,0 12-689,16-18 2233,-8 6-3521,2 0-1720,2 11-3457,4-17 8698</inkml:trace>
  <inkml:trace contextRef="#ctx0" brushRef="#br0" timeOffset="8">5213 1143 17723,'0'0'0,"-4"-6"2329,-2-2-961,-2-8-152,8 16-1216,-8 0 1161,6-4-97,0 2-256,0 0-248,2 2-560,-2 0 360,0 0-176,0 16-48,-4-10-24,6-6-112,-4 26 120,0-6 8,-2 4-8,-2 5-64,8-29-56,-16 30 72,14 2-40,-4 2-8,4-5 24,2-29-48,-2 34-16,0-4 48,2 0-16,0-3-32,0-27 16,6 24 0,10-2 40,-12-4-8,18-2 24,-22-16-56,18 4 80,0 2-56,7 0 8,-5-2 8,-20-4-40,26 0 48,4-4 0,0-12 9,-1 10-1,-29 6-56,34-24 16,-4 6 32,0-6-8,-1-3-40,-29 27 0,26-30 80,-4-6 40,-4-4-8,2 1 8,-20 39-120,4-40 184,0 2-80,-4 3 32,-2 5 32,2 30-168,-6-30 72,-16 4 32,6 3-112,-12 3 48,28 20-40,-30-20-32,-1 12 32,-3-8-40,-4 16-8,38 0 48,-35 0-184,-1 16-296,0 2-393,0 0-703,36-18 1576,-35 23-2400,-3 5-2201,4-2-7082,34-26 11683</inkml:trace>
  <inkml:trace contextRef="#ctx0" brushRef="#br0" timeOffset="1134">4270 463 7057,'0'0'0,"0"-24"1392,-2 0 89,2 24-1481,-2-24 1496,0 5 0,1 17-127,-1 0-257,2 2-1112,-2-2 1072,2 2-248,0 0-128,0 0-96,0 0-600,0 0 449,4 4 39,-1 2-24,1 11 24,-4-17-488,4 6 448,2 14-40,0-2-16,-2 4-32,-4-22-360,4 28 376,0 3-112,0 7-40,-4 2-48,0-40-176,4 41 144,-4 5-7,0 4-25,0-1-16,0-49-96,0 50 120,4 1-24,-4-1 0,4-1 16,-4-49-112,6 50 0,0-2 40,10-3-16,-12-3-48,-4-42 24,16 36 16,-10-5-32,11-1 40,-11-4 16,-6-26-40,22 22 72,-6-16-48,2 12-32,-12-18 112,-6 0-104,28 3 16,-8-3 72,-1-3-24,1-15-24,-20 18-40,20-20 88,-2-4-24,0-2 80,-2-4-64,-16 30-80,15-35 72,-9-3 24,12-6-64,-12-1-32,-6 45 0,20-50 24,-14-3 32,10 1-8,-12 3 16,-4 49-64,18-48 112,-14 2-56,13 7-24,-17 1 24,0 38-56,6-32 16,10 4 24,-16 3-24,0 3 8,0 22-24,4-22 32,-4 2-32,-2 4 32,-2 8-32,4 8 0,-6-17 8,-9 13 24,9-2 8,0 2-24,6 4-16,-6-2 32,0 2-24,0 0 8,0 0 16,6 0-32,-8 4 8,2 2 24,0 11-32,-10-11 0,16-6 0,-6 20 32,0 0-48,0 4 16,0 4 16,6-28-16,-2 31-72,0 5 40,2 4 32,0 1-40,0-41 40,4 44 56,12 0-96,-12-1 24,20 3 16,-24-46 0,16 46-72,0 3-32,4 3-232,-1-1-320,-19-51 656,20 56-1112,0-3-697,2 3-1424,4-5-2312,-26-51 5545,27 52-8858,-27-52 8858</inkml:trace>
  <inkml:trace contextRef="#ctx0" brushRef="#br0" timeOffset="1755">5455 128 8057,'0'0'0,"0"0"0,0-30 2593,0 0-801,0-2-143,4 11-209,-4 21-1440,3-6 1296,13 0-176,0 4-183,2 2-129,-18 0-808,26 4 704,6 15-80,7 3-16,9 10-104,-48-32-504,55 44 464,3 7-104,1 11-48,5 5-55,-64-67-257,59 72 216,-1 7 0,-5 6-72,-13 6-64,-40-91-80,38 96 96,-12-1 0,-11 0 16,-9 2-16,-6-97-96,4 95 80,-4-1-48,-2-1 8,-19-4-24,21-89-16,-20 83-56,-6-3-72,-10-7-256,-7-1-409,43-72 793,-58 69-1592,-11 2-1464,-9-1-2682,-9-3-3168,87-67 8906</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02:06.149"/>
    </inkml:context>
    <inkml:brush xml:id="br0">
      <inkml:brushProperty name="width" value="0.05" units="cm"/>
      <inkml:brushProperty name="height" value="0.05" units="cm"/>
    </inkml:brush>
  </inkml:definitions>
  <inkml:trace contextRef="#ctx0" brushRef="#br0">1145 433 11842,'0'0'0,"0"0"0,0-26 1136,4 4-104,-4-5 249,0 11-185,0 16-1096,0-16 1208,0-2-63,0 10-41,0-14-112,0 22-992,0-6 672,0-2-32,0 2-136,0 4-176,0 2-328,0 0 248,0 4-47,4 14-9,0 0 48,-4-18-240,0 22 480,0 4-216,0 4 32,0 5-48,0-35-248,4 40 184,-4 4-16,0 1-56,0 3-64,0-48-48,0 47 80,-2 1 8,0-2 0,0-1-8,2-45-80,-2 44 32,2-5-8,-2-1-32,2 0 16,0-38-8,0 34 0,0-1 16,0-1-40,0 0 24,0-32 0,4 30-160,0-5-208,-4-1-288,0-4-480,0-20 1136,4 16-1521,-4-10-527,4 0-857,-4-2-1120,0-4 4025,6 0-3881,0-6-2688,-6 6 6569</inkml:trace>
  <inkml:trace contextRef="#ctx0" brushRef="#br0" timeOffset="2275">270 500 8161,'0'0'0,"0"0"0,-16-2 1769,0 0 279,-5-1-160,-5-3-175,26 6-1713,-30-6 1456,-2-2-416,3 0-271,1 2-145,28 6-624,-26-16 528,6 12-56,12-2-8,-8 0-40,16 6-424,-2-8 400,2 2-24,4-2-32,14 0-8,-18 8-336,18-8 296,8-9-40,6 11-15,7-14-49,-39 20-192,48-8 120,3-14 48,7 4-104,5 2 32,-63 16-96,68-18 56,3 3-16,74-15-8,-16 6-48,-129 24 16,111-16 16,-24 10-16,-15 2 0,-3 0-16,-69 4 16,68-2-80,-3 2-144,-1 4-280,-7 2-329,-57-6 833,54 22-1184,-5-16-440,-9 20-537,-6-6-815,-34-20 2976,29 19-3617,-3-1 568,-10 2-2656,-16-20 5705</inkml:trace>
  <inkml:trace contextRef="#ctx0" brushRef="#br0" timeOffset="2276">1502 421 8209,'0'0'0,"0"-2"1681,-2-2-17,-2-2-112,4 6-1552,-2-4 1457,0 2-129,2 0-184,0 2-160,0 0-984,0 0 729,0 0-145,0 16-64,0-10 8,0-6-528,0 28 432,0-8-32,0 7-56,0 5-80,0-32-264,0 36 312,0 2 8,0 3-56,0 1-64,0-42-200,0 44 216,-2-1-56,0 1 17,0-3-57,2-41-120,-2 40 112,2-2-48,0-2 64,0-1 64,0-35-192,0 32 64,4 0 32,2-3-80,0-5 64,-6-24-80,6 22 0,14-6 16,-16-10 0,2 0 40,-6-6-56,19 6 80,-13-6 16,16 0 0,-6-6-200,-16 6 104,20-22 64,-2 0-8,2-8 0,-1-3-24,-19 33-32,20-38 8,0-4 24,-4-1-8,4 1 88,-20 42-112,18-44 16,-12 5 0,15 1 24,-15 6-80,-6 32 40,16-25-16,-12 5 32,0 4-56,0 12 24,-4 4 16,0-4 24,0 2-48,0 2-8,0 0-8,0 0 40,0 6-16,0 14 16,-2-2 16,-2 3 16,4-21-32,-2 24-48,-2 2-16,2 2 64,2 0-48,0-28 48,0 27-8,0 1 72,0 2-144,4-2 120,-4-28-40,6 29 16,12-1-16,-12-2 40,14-2-64,-20-24 24,6 22 24,18-3-24,-7-1-40,1-2 56,-18-16-16,20 4-56,4 2 40,-2 0 32,4-2-16,-26-4 0,23 0 0,3-2 40,2-6-40,-2-12-40,-26 20 40,25-18 24,1-4-48,-4-3 32,4-1 40,-26 26-48,22-30 40,-6 0 0,1 1 32,-1-3-72,-16 32 0,6-28 24,12 0-24,-14 1 0,0 3 16,-4 24-16,4-24-16,0 6 8,-4 2 16,0 10-64,0 6 56,0-8 56,0 2-8,-2 4-96,0 2 120,2 0-72,-4 0-56,-2 6 56,4 16-16,0-4 48,2-18-32,-2 20 16,-2 2-16,2 2-16,-2-1-40,4-23 56,-2 26 0,2 0 0,0 0 0,0 1 0,0-27 0,4 24-16,2 2-8,0-2-8,14 0 64,-20-24-32,4 20 0,14-1 8,-14-1 24,13-12-8,-17-6-24,6 20 0,12-20 32,-12 4-64,14-4-8,-20 0 40,6 0 0,14 0-24,-14-6 24,20-12 0,-26 18 0,6-18 0,15-2 8,-15-1 48,10-3-8,-16 24-48,4-26 40,12-2-40,-12 1-16,0-1 32,-4 28-16,16-26-32,-12 2 64,0 0-32,12 3-16,-16 21 16,0-18 16,6 2-32,9 10 0,-11-2-8,-4 8 24,6-6 16,10 0-104,-12 4 88,0 2-40,-4 0 40,6 0-56,10 16 96,-12-10-24,2 16-16,-6-22 0,16 18 16,-16 1 8,6 3-48,10 0 48,-16-22-24,0 26-24,6 0-64,-1 1 72,1-1-8,-6-26 24,4 28 24,-4-4 32,0 0-80,0-3 24,0-21 0,0 20-16,0-2 32,-6-12 96,-9 14-208,15-20 96,-8 6-184,-16 12-200,2-14-440,-2 2-137,24-6 961,-26 5-1424,-1 1-560,-3 0-1105,4-6-1200,26 0 4289,-26 0-7786,26 0 7786</inkml:trace>
  <inkml:trace contextRef="#ctx0" brushRef="#br0" timeOffset="2277">2236 439 9530,'0'0'0,"0"-30"2592,0 30-2592,0-26 1937,0-5-265,0 5-208,0 6-296,0 20-1168,0-18 801,4 2-113,0 8-288,0-9-160,-4 17-240,4-2 120,2-2-96,9 4-48,-11 0-40,-4 0 64,18 4-368,-12 13-504,10-1-1065,-10 4-1672,-6-20 3609,24 18-8577,-24-18 8577</inkml:trace>
  <inkml:trace contextRef="#ctx0" brushRef="#br0" timeOffset="2278">3648 657 15115,'0'0'0,"0"-20"1840,4 4-904,0 10-176,-4 6-760,4-5 721,-4 5 87,4 17-32,-4-1-160,0-16-616,0 22 496,0 4-136,4 4-88,-4-1-56,0-29-216,4 32 152,-4-2 8,4 0-64,0 1 9,-4-31-105,4 30 80,0-2-24,2 0-16,9-5 16,-15-23-56,4 24 56,16 0-56,-4-4 40,0-4-32,-16-16-8,18 6 56,2 10 32,3-16-40,5 0 24,-28 0-72,28 0 24,4-4 8,0-12 24,-1-4 0,-31 20-56,36-24 40,-4-2-16,-3-3 16,1-3-24,-30 32-16,30-36 40,0-2-8,-7 1-8,-1 1-24,-22 36 0,20-34 32,-14 1-8,14 3 16,-16 4 0,-4 26-40,0-20 72,0 2-40,0 12-24,-6-9 8,6 15-16,-20-2-16,14 0 16,-16 0 0,4 2 16,18 0-16,-15 4 0,7 11-16,-10-9 8,12 16 8,6-22 0,-4 22 24,-2 0-24,4 2-16,2 5 8,0-29 8,0 28-32,4 2 32,2 2 16,10-1-32,-16-31 16,4 34-40,12 2 40,-10 0-32,9-3 48,-15-33-16,4 32 40,14-2-80,-14-6 40,14-3-40,-18-21 40,4 18 0,0-2 0,0-10 16,-4 12-16,0-18 0,4 4-16,-4 0 32,0 0-32,0 0 0,0-4 16,-4 0 0,-2 4 16,-12-4-112,0 0-168,18 0 264,-22 0-640,-3-2-529,-1-4-743,-4 0-1593,30 6 3505,-28-16-4729,3-2-3521,25 18 8250</inkml:trace>
  <inkml:trace contextRef="#ctx0" brushRef="#br0" timeOffset="2279">3783 217 15947,'0'0'0,"4"-36"3201,-4 36-3201,0-32 1912,4-5-440,-4 7-279,4 12-217,-4 18-976,0-18 784,4 2-224,0 8-216,0-7-200,-4 15-144,4-2 112,2 0-80,11 0-32,-11 2 8,-6 0-8,16 4-96,-12 13-312,2-1-496,12 4-808,-18-20 1712,4 24-3625,22-4-2433,-20 2-3288,-6-22 9346</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02:08.907"/>
    </inkml:context>
    <inkml:brush xml:id="br0">
      <inkml:brushProperty name="width" value="0.05" units="cm"/>
      <inkml:brushProperty name="height" value="0.05" units="cm"/>
    </inkml:brush>
  </inkml:definitions>
  <inkml:trace contextRef="#ctx0" brushRef="#br0">415 429 10058,'0'0'0,"0"-26"2216,-2 2-536,2 24-1680,-8-27 1369,-10 7-209,10 16-120,-16-4-184,24 8-856,-20-6 617,-1-2-57,-5 2-200,-2 2-56,28 4-304,-30-2 272,-1 2-88,-3 4 16,2 12-32,32-16-168,-32 6 168,1 18-40,7-6-64,2 3 16,22-21-80,-18 24 24,14 2-48,2 2-8,2 4 8,0-1 48,6 5-48,14 2 48,0 1 16,-20-39-40,24 42-8,5 0 32,1-1-8,4 1-56,-34-42 40,34 42-32,-1-3 104,-7-3-104,0 2 24,-26-38 8,18 31 40,-12-1-72,10-4 8,-16-4 128,0-22-104,-2 22 24,-6-7-32,-12-9 96,2 10-48,18-16-40,-22 0 88,-2 4 56,-3-4 32,-1 0-64,28 0-112,-30 0 136,2-6-40,1-10 56,1 1-16,6-5 0,20 20-136,-18-22 104,10-4-64,0-2 40,4-1-40,4 29-40,0-34 80,6 0-80,20 2 0,-26 32 0,22-31-24,8 5-56,5 2-16,5 8-40,6 10-48,-46 6 184,49-8-160,3 2-24,1 4 48,3 2 48,-56 0 88,55 0-56,-1 16 16,-3-10-8,1 20 24,-52-26 24,46 18-56,-3 6 0,-5-3 8,-4 3-8,-34-24 56,27 26-48,-1-2 24,-8 2 32,-12-3-8,-6-23 0,18 24 0,-18-2-8,4 0 8,-4-2 8,0-20-8,0 22 64,-2-3 40,-4-1-152,-10-12-224,16-6 272,-6 22-632,-2-18-512,-10 2-673,10 10-1063,8-16 2880,-17 0-3777,9 0-3761,8 0 7538</inkml:trace>
  <inkml:trace contextRef="#ctx0" brushRef="#br0" timeOffset="2176">726 566 9850,'0'0'0,"0"-18"1776,0 0-144,0 18-1632,0-18 1289,0 10-113,4 0-296,-4 3-344,0 5-536,6-6 312,0 0-168,10 4-72,-10 0-48,-6 2-24,18 0 40,-12 0-168,18 0-232,-9 6-328,-15-6 688,18 15-1264,2-9-393,4 14-327,2-2-128,-26-18 2112,27 18-1905,1 4 489,-4 6-2841,-24-28 4257</inkml:trace>
  <inkml:trace contextRef="#ctx0" brushRef="#br0" timeOffset="2177">1129 790 4456,'0'0'0,"6"30"1617,10 0-465,-16-30-1152,4 37 1504,0-3 57,-4-8 47,0 0-16,0-26-1592,0 25 1377,0 1-49,0 0-160,0 0-168,0-26-1000,-2 23 921,-2-1-153,2-4-144,0-2-144,2-16-480,-2 6 456,0 10-64,0-16-24,2 4-64,0-4-304,0 4 392,0-4-55,0 0-17,4-2-40,-4 2-280,4-6 160,2-12-8,0 2-72,0-6 16,-6 22-96,17-26 72,-13-3 16,14-5-40,-12-2-16,-6 36-32,24-35 24,-8-3-32,2 0 48,-2 3-16,-16 35-24,5-32 88,17 4-72,-6 6-48,0 6 8,-16 16 24,6-4-16,10 0 16,-12 2-40,2 2 24,-6 0 16,18 6-136,-12 12 104,0 0 8,-1 4 8,-5-22 16,4 26 16,2-1-48,0 5 32,0 0-24,-6-30 24,6 30 40,0-1-56,0-1 48,0 0-24,-6-28-8,16 28 16,-16-2 0,18-5-56,-12-3 24,-6-18 16,18 6-16,-12 12 56,13-14 8,-13 0-64,-6-4 16,22 0-56,-6 0 24,-10-2-24,18-6 72,-24 8-16,16-20 32,2 0-24,-13-5 8,15-3 16,-20 28-32,6-32-16,14 0 72,-14 3-32,0-1 16,-6 30-40,16-26 56,-16 2-96,4 4 96,0 5-56,-4 15 0,0-8-16,0-10 32,0 14-40,0-2 8,0 6 16,0-2 0,0 2-16,0 0 0,0 4 8,0-4 8,0 16 24,0-10 48,0 17-104,0-1 80,0-22-48,4 22 24,0 2-80,0 0 112,14 0-80,-18-24 24,5 23-16,13-1 72,0 0-40,0-4-16,-18-18 0,20 20-56,2-4 8,0-11 40,1 13-40,-23-18 48,26 4-8,2-4-48,2 4-88,1-4 104,-31 0 40,34-4-96,0-4 0,-2-13 72,1-1-32,-33 22 56,30-22-32,-2 0 32,-2-4-24,-5 2 24,-21 24 0,18-23 40,-12 1-24,12 4 48,-14 2-64,-4 16 0,4-8 16,-4-8 56,4 12-8,-4-2 32,0 6-96,0-4 128,0 2-32,0 0-24,0 2 8,0 0-80,0 0 32,0 6 8,0 12-136,0-12 136,0-6-40,0 28 0,0-8-16,0 6 48,4-1-64,-4-25 32,6 30 48,-2 0-40,0 0 8,2 1-72,-6-31 56,6 28-24,12-2 24,-15 0 0,3-6 40,-6-20-40,20 21-72,-14-5 48,12 0 64,-12-10-40,-6-6 0,20 16-32,-4-12 32,0 0-80,-1-4 24,-15 0 56,16 0-56,-10 0-248,16 0-272,-18-4-385,-4 4 961,18-6-1464,-18-10-984,6 10-1977,-2-14-4841,-4 20 9266,0 0 0</inkml:trace>
  <inkml:trace contextRef="#ctx0" brushRef="#br0" timeOffset="2178">2351 534 13154,'0'0'0,"-2"-24"3193,2 24-3193,-4-23 1528,-2-3 9,0 4-201,0 4-200,6 18-1136,-4-16 872,2 0-360,0 8-231,2 1-145,0 7-136,0-6 112,0 0-112,0 4 40,4 2-256,-4 0 216,4 0-705,-4 6-511,4 11-936,-4-11-2025,0-6 4177,0 16-9498,0-16 9498</inkml:trace>
  <inkml:trace contextRef="#ctx0" brushRef="#br0" timeOffset="2179">2628 260 15747,'0'0'0,"0"0"0,4-21 1448,0-1 105,2-2-225,0 6-40,-6 18-1288,4-4 1104,0-2-240,2 0-247,-2 4-209,-4 2-408,16 0 240,-12 16-120,12 4 24,-10 6-32,-6-26-112,6 32 112,10 7-48,-13 7-16,1 5-24,-4-51-24,16 54 16,-16 1-32,4 1 0,0 4 48,-4-60-32,4 55 16,2 3 24,12-7-16,-12-1-32,-6-50 8,20 45 0,-4-1-16,0-4 16,3-5-32,-19-35 32,22 32-8,4-2 16,4-8-16,1-6 8,-31-16 0,34 4-112,0-1-72,6-3-16,-3 0-16,-37 0 216,40-15-248,2-5 40,-5-4 56,1-4 40,-38 28 112,36-32-40,-7 1 24,-3-1-8,-4 0 24,-22 32 0,6-31 40,12 3-8,-18 2-8,0 0 0,0 26-24,0-20 0,-8 3-8,-10 9 32,0 0 16,18 8-40,-22-6 56,-3 2-40,-1 4 0,-2 0 24,28 0-40,-26 20 0,0-3 24,1 5 8,3 2-48,22-24 16,-20 26 16,4 0 8,8 1-8,-8 3 8,16-30-24,-4 30-16,2-2 8,0-1-8,2-3 32,0-24-16,0 26-16,4-4 16,14-4-16,-2-12-8,-16-6 24,16 19 24,2-19-48,2 4 8,-3-4 0,-17 0 16,22 0-24,0-2 8,2-4 16,2-17-8,-26 23 8,24-20 0,-1-4-16,1-4 16,-4 1 16,-20 27-16,20-30 0,-2 2 0,-12 2-16,13 2 32,-19 24-16,4-17 0,2 1 48,-2 8 8,0-8 16,-4 16-72,0-2 96,4-2-16,-4 2-24,0 2 0,0 0-56,0 4 16,0 12-32,-2-10 40,0 18-32,2-24 8,-2 19 0,2 3-16,0 0 0,4 0 16,-4-22 0,6 22 32,0-3-24,10 1-8,-10 0 0,-6-20 0,20 18 16,-14-2 16,16-10-24,-7 10 8,-15-16-16,16 0 0,4 4 16,2-4 8,2 0-24,-24 0 0,26-2 32,1-4-48,3-14 16,0 4-40,-30 16 40,30-20 0,-5-2 0,3-1 0,-2-1 0,-26 24 0,22-28-40,-2 0 24,-3 0 16,-11-1 16,-6 29-16,20-26 24,-16 0 16,0 0-24,0 3 16,-4 23-32,0-20-16,0 2 0,0 2 16,-6 10 16,6 6-16,-6-16-16,-2 12-8,-10 0 24,14 2-72,4 2 72,-6 0-40,1 4 0,-1 2 24,4 14-24,2-20 40,0 16-16,0 0-16,0 0-8,6 1 56,-6-17-16,6 18-16,11 4 32,-11 0-40,12 0 48,-18-22-24,6 22-16,14-1 8,-14 1-24,10 2-32,-16-24 64,4 24 0,12-2 0,-12-1 8,2 1 48,-6-22-56,15 22 56,-11-2 24,0 0 32,0-4 16,-4-16-128,6 6 64,0 15 24,0-17 8,0 12-56,-6-16-40,6 4 48,0 0 8,10 2-32,-12-2 32,-4-4-56,6 4 32,12-4-192,-14 0-200,2 0-496,-6 0 856,5 0-1841,11 0-2416,0-4-6665,-16 4 10922</inkml:trace>
  <inkml:trace contextRef="#ctx0" brushRef="#br0" timeOffset="2766">5500 94 14339,'0'0'0,"0"-32"4433,0 4-2849,0 3-264,0 25-1320,0-6 800,0 4-104,0 2-183,0 19-49,0-19-464,0 20 472,6 8-136,0 10-32,0 5-104,-6-43-200,6 50 168,0 4-40,-2 3-144,2-1 104,-6-56-88,6 55 32,0 1 24,-2-3 72,2 3-104,-6-56-24,6 51-24,10 1-8,-10-5-192,0-3-144,-6-44 368,17 42-672,-13-5-432,-4-5-249,0-2-447,0-30 1800,0 24-2233,0-6-559,-2-12-441,-6 0 224,8-6 3009,-19 3-2184,3-3 912,-2-5 744,-6-15 488,24 20 40,-26-22 144,-5-4 296,-5-4 440,-2-1 432,38 31-1312,-41-34 1673,-3 0 127,-4 2-128,1 1-191,47 31-1481,-48-30 1296,3 2-152,1 2-112,4 5-79,40 21-953,-34-20 904,9 2-160,7 10-80,12-10-120,6 18-544,-4-6 392,4 0-72,4 0-96,16 0-88,-20 6-136,26-2 96,7 0-40,7 0-16,6 2-32,-46 0-8,51 0 56,5 0-32,7 4-24,3 0 40,-66-4-40,67 6-24,0 0 8,-3 12 16,-5-12 0,-59-6 0,56 20 0,-6-4 40,-9 0-24,-9 1 16,-32-17-32,28 20 8,-8 0-8,-5 2-8,-9 2-24,-6-24 32,6 23 16,-2-1 64,0 4 1,-4-4 55,0-22-136,0 24 176,0-2-24,0-3 16,4 3-32,-4-22-136,4 18 152,2 0-48,0-2 8,12-10-16,-18-6-96,6 18 16,16-14 56,-4-1-16,3-3 0,-21 0-56,20 0 56,4 0 0,0-7 24,-4-13-24,-20 20-56,21-20 72,-5-4 16,0-4-8,-10-5-8,-6 33-72,20-36 112,-16-4-56,2-1-16,-2 3 24,-4 38-64,0-36 40,-2 8-16,-16 3-24,0 3 32,18 22-32,-22-18-32,-3 2 48,-9 8 0,-6-8-16,40 16 0,-45-2-16,-1 0-192,-2 2-272,3 0-736,45 0 1216,-44 16-2481,2-10-3392,5 18-4233,37-24 10106</inkml:trace>
  <inkml:trace contextRef="#ctx0" brushRef="#br0" timeOffset="3463">7496 604 11258,'0'0'0,"0"-38"3689,0 38-3689,0-34 1616,0-4-288,-8 13-263,-12 23-65,20 2-1000,-16-6 920,-6 2-40,0 2-240,-5 2-104,27 0-536,-28 0 473,-2 6-121,-2 18-80,-3-5-56,35-19-216,-36 26 200,2 4-96,3 0 96,1 3-80,30-33-120,-24 34 88,4 0-32,14 0-32,-10-1 64,16-33-88,-2 32-16,0-4-8,2-2 8,0-5 32,0-21-16,6 20-48,10-4 96,0-10-80,0 10-24,-16-16 56,20 0 16,4 0 40,-1-2 0,5-4-56,-28 6 0,28-22 0,2 4-16,-1-3 16,-3-3 16,-26 24-16,26-26 40,-6-2-40,-4-4 16,-10 1 80,-6 31-96,21-32 0,-15 2 16,10 2-32,-12 7 56,-4 21-40,0-20 16,4 12 40,-4 0-16,0 2-120,0 6 80,4-4-16,-4 4 0,0 16 16,0-16 0,0 16 16,4 6-72,-4 3 40,6 3-8,-6-28 24,6 32-16,-2 0-24,2-1-128,-2-1-144,-4-30 312,4 30-744,0-2-417,2-3-567,0-1-1129,-6-24 2857,18 22-4841,-3-6-3945,-15-16 8786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7:13:50.572"/>
    </inkml:context>
    <inkml:brush xml:id="br0">
      <inkml:brushProperty name="width" value="0.05" units="cm"/>
      <inkml:brushProperty name="height" value="0.05" units="cm"/>
    </inkml:brush>
  </inkml:definitions>
  <inkml:trace contextRef="#ctx0" brushRef="#br0">231 26 3328,'0'0'0,"0"0"0,0-4 896,4 0-439,0 0 119,0 1 96,-4 3-672,4-2 736,-4 0 16,4 0 24,0 0-56,-4 2-720,0-2 777,0 2-1,0 0-16,0 0 8,0 0-768,0 0 720,0 0-96,0 0-24,0 0 9,0 0-3162,0 0 5634,-2 0-2569,2 0-56,-2 0 0,2 0-456,-4 0 408,0 4 0,0 0-16,0-1-8,4-3-384,-6 4 344,0 2-39,0 0-49,-14 12-40,20-18-216,-8 6 208,0 0-8,-8 12-48,10-14-72,6-4-80,-17 18 64,11-12-40,-10 18 16,8-19 32,8-5-72,-22 24 0,14-6-112,-12-2-344,12-10-521,8-6 977,-17 22-1544,9-16-824,-10 16-1289,16-22 304,2 0 3353,-8 15-5585,8-15 5585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02:15.489"/>
    </inkml:context>
    <inkml:brush xml:id="br0">
      <inkml:brushProperty name="width" value="0.05" units="cm"/>
      <inkml:brushProperty name="height" value="0.05" units="cm"/>
    </inkml:brush>
  </inkml:definitions>
  <inkml:trace contextRef="#ctx0" brushRef="#br0">304 945 11570,'0'0'0,"-2"-24"4345,2 24-4345,-6-24 1584,-2-4-127,0 9-281,2 3-48,6 16-1128,-8-16 944,-8 8-208,12-10-127,-12 12-225,16 6-384,-6-6 248,-13 4-16,3 0-120,0 2 16,16 0-128,-18 4 40,-2 12-16,-2 0-48,3 4 24,19-20 0,-16 22 24,0 1-80,8 3 112,-8 4-56,16-30 0,-2 30 0,0 3 32,2 1-64,16 2 32,-16-36 0,6 34-24,18-1-8,-3 3 32,3 0-64,-24-36 64,26 33-48,0 1 24,-2 0 8,1-2-48,-25-32 64,20 29 0,0-1-72,-14-2 0,10-2 48,-16-24 24,4 21-80,0-3 88,-4-12-8,0 12 32,0-18-32,-4 4-16,-4 2-40,-8 0 72,8-2 0,8-4-16,-26 0 48,5 0 40,-3 0-88,-4-2 40,28 2-40,-24-4 16,0-4-8,3-8-16,1 10-120,20 6 128,-20-20-248,0 5-336,2-3-233,12 0-479,6 18 1296,-6-20-1896,4-2-857,6-4-1424,20-1-3985,-24 27 8162</inkml:trace>
  <inkml:trace contextRef="#ctx0" brushRef="#br0" timeOffset="1">591 1203 9634,'0'0'0,"4"0"2664,0 0-976,-4 0-1688,6 16 1585,-2-12-97,-4 15-160,0-13-191,0-6-1137,0 22 856,0-16-112,4 16-112,0-16-136,-4-6-496,0 22 424,16-16-168,-10 11-56,14-13-120,-20-4-80,6 6 40,18 10 40,-9-16-40,3 0 73,-18 0-113,24 0 104,0 0-32,2-6 8,-1-12-24,-25 18-56,24-8 0,-4-15 120,-4 3-80,-10-2 48,-6 22-88,20-24-16,-16-2 96,0-3-104,-4-5 104,0 34-80,0-36 208,-4 3-184,-4 1 128,-12 2-64,20 30-88,-16-28 16,-4 4-16,-6 5 40,-1 3-40,27 16 0,-30-6 80,-2 0-8,0 2-32,-1 4-56,33 0 16,-32 0 16,2 6-56,5 14 40,1-14 0,24-6 0,-22 23-208,6-5-32,-2 2-344,12 0-217,6-20 801,-6 22-1216,0 0-736,4-1-1177,2-3-1424,0-18 4553,6 6-8106,-6-6 8106</inkml:trace>
  <inkml:trace contextRef="#ctx0" brushRef="#br0" timeOffset="2">1097 798 11234,'0'0'0,"0"-6"3113,0 6-3113,0-6 1832,0 0-344,0 4-199,0 2-105,0 0-1184,6 0 1112,0 0-336,12 4-192,-12 0-168,-6-4-416,26 4 336,-8 2-71,1-2-81,1 0-40,-20-4-144,22 0 72,-4 0 24,8 0 0,-1 0-40,-25 0-56,22 0 56,2-2 8,-2-4-8,-2-2 40,-20 8-96,16-16 104,-1 8-56,-9-10 24,0 3 16,-6 15-88,16-8 40,-16-14 0,0 6 48,-2-2-104,2 18 16,-2-18 40,-4-2 16,-2 1-24,-10 3 8,18 16-40,-5-16 24,-17 10 8,16 0-32,-16 0 40,22 6-40,-16-2 32,0 2-8,10 4-24,-14 12 32,20-16-32,-6 16 8,-9 6 8,7 1-16,0 5 16,8-28-16,-6 28 0,0 4-56,4 3 96,2 1-40,0-36 0,0 38 16,4 3-16,2 1 16,14 2-16,-20-44 0,6 45-32,9-1 48,-9-2-32,12-1 0,-18-41 16,0 40 32,6-4-8,10 1-80,-16-3-96,0-34 152,0 32-304,0-1-240,0-1-208,0-6-177,0-24 929,-2 22-1136,-2-2-376,-4-4-505,-8-10-1127,16-6 3144,-2 5-3977,-4 1-3401,6-6 7378</inkml:trace>
  <inkml:trace contextRef="#ctx0" brushRef="#br0" timeOffset="3">1101 1205 7513,'0'0'0,"0"0"0,0-8 2185,0-10-33,4 2-80,2 10-239,-6 6-1833,4-6 1560,2 0-416,12 0-303,-2 0-225,-16 6-616,18-6 456,3 0-104,5 2-176,4-2-16,-30 6-160,32-2 24,-1-2 16,5 1-40,0-3-144,-36 6 144,32-4-336,1 0-424,-1-2-553,2 2-647,-34 4 1960,31-6-2697,3 0-607,2-12 487,-2 12-2680,-34 6 5497</inkml:trace>
  <inkml:trace contextRef="#ctx0" brushRef="#br0" timeOffset="4">1843 762 8785,'0'0'0,"-2"-20"2225,-2 3-209,-2-5-39,6 22-1977,-4-16 1776,2 10-200,2 0-223,0 2-273,0 4-1080,0-2 800,-2 2-176,2 0-120,0 6-64,0-6-440,0 22 433,0 0-33,4 3-88,2 7-168,-6-32-144,4 36 232,0 6-40,0 1 8,-4 3-184,0-46-16,0 47 56,0 1-32,0-2-8,4-1 248,-4-45-264,0 44 56,4-2-56,0-3 32,0-3-64,-4-36 32,0 34-136,0 1-176,0-3-368,0-2-385,0-30 1065,0 26-1576,0-5-744,0-5-1537,0-12-752,0-4 4609,6 4-7578,-6-4 7578</inkml:trace>
  <inkml:trace contextRef="#ctx0" brushRef="#br0" timeOffset="5">1662 1135 8049,'0'0'0,"-4"-4"1969,-1-2-617,5 6-1352,-6-8 1144,4 2-208,2 0-207,15 1-185,-15 5-544,16-6 200,2-2-104,4 2-80,2-2-256,-24 8 240,28-6-544,3 0-361,5 0-303,2-2-32,-38 8 1240,39-6-1184,-1 0 199,0 2 273,-5 0 232,-33 4 480,34-2-240,-2 0 168,-4 0 72,-3 2 192,-25 0-192,24 0 576,-2 0 408,-4 4 361,-12 2 127,-6-6-1472,16 20 1336,-16-14-127,4 18-121,0-6-8,-4-18-1080,4 19 984,-4 5-88,4 0-95,-4 2-145,0-26-656,0 28 592,0-1-72,4-1-72,-4 0-48,0-26-400,0 26 360,0-3-128,0 1-32,0-4-64,0-20-136,4 20 104,-4-14 32,4 14-16,-4-16 40,0-4-160,3 4 120,1 0 17,0-4-1,0 0 32,-4 0-168,4-2 144,2-4 0,0-16-40,0 4-8,-6 18-96,18-20 88,-14-4-24,2-3 48,14-1-56,-20 28-56,4-34 40,14-2 16,-12 1-40,11 1-32,-17 34 16,16-32 0,0 8 32,-10 7-24,12 9 24,-18 8-32,4-6 40,2 2-80,0 2 8,0 2-8,-6 0 40,4 4-80,0 2 24,0 16-16,0-5 32,-4-17 40,4 20-16,-4 4 16,4 2 16,-4-2-40,0-24 24,4 25 8,0-1-16,-1-4 8,1 2-32,-4-22 32,6 18 0,0 0-16,12-3-64,-14-9 56,-4-6 24,18 20-56,0-16-40,-2 0 24,4 0-40,-20-4 112,19 0-120,1 0 8,0-2 88,0-6 0,-20 8 24,20-18 0,0 2 24,-1-1-8,1-1 8,-20 18-24,16-20 56,2-2-32,-2-4 8,0-1-8,-16 27-24,6-30-40,17 4 24,-17 4 32,14 4 0,-20 18-16,6-8 80,10 0-24,-12 1-40,2 3-32,-6 4 16,6-2 0,-2 2 0,2 0 24,0 4 8,-6-4-32,4 15 8,2-9-8,-2 18 0,0-4 16,-4-20-16,6 22 0,0 2 0,0 3 80,11-1-80,-17-26 0,6 26-24,14-2 48,-4 0-104,4-3 16,-20-21 64,20 20-56,3-2-16,5-2 8,4-10 48,-32-6 16,36 16 0,1-16-16,5 4-40,2-4-64,-44 0 120,45 0-233,3-2 17,-1-4-8,-1-12 24,-46 18 200,44-16-200,-1-4 80,-5 0 0,-2-1 80,-36 21 40,30-24 56,-5-2-72,-3 0-40,-16-2 88,-6 28-32,18-27 24,-18-1-8,0 2 104,-2 4-160,2 22 40,-16-22-16,-4 3 16,-6 3 16,-5 8 8,31 8-24,-34-18-16,-6 16 72,3 0 0,-1 2 8,38 0-64,-38 0 64,5 20-40,-1-4-88,4 6 64,30-22 0,-26 25 56,2 3-72,9 2 40,-3-2 72,18-28-96,-6 29 96,0-3-16,0 0 80,4-2-160,2-24 0,0 22-24,0-3-72,16-3 24,-10 0-16,-6-16 88,20 6-160,-14 0 208,19 0-16,-5-2 8,-20-4-40,20 0 88,6 0-72,0-4-32,-1-4 72,-25 8-56,24-20 64,4 4-48,-4 0 24,3-1 16,-27 17-56,24-20 144,0 0 65,-4-2-49,2 4 16,-22 18-176,22-18 168,-5 3-32,-1 9 56,-10-2-96,-6 8-96,6-6 16,0 4-8,-2 2 24,2 0 24,-6 0-56,6 4 0,0 12 24,-2-10-40,-4 15 16,0-21 0,4 18 48,0 2-64,0-2 16,-4 4-32,0-22 32,0 20-40,0-3-120,0 1-120,0-2-248,0-16 528,0 16-849,0-10-463,0 14-808,0-16-1705,0-4 3825,0 4-4553,0 0-2961,0-4 7514</inkml:trace>
  <inkml:trace contextRef="#ctx0" brushRef="#br0" timeOffset="6">4033 945 17211,'0'0'0,"0"0"0,0-2 1761,0 0-337,0 2-144,6 0-160,-6 0-1120,15 6 1001,-11 10-257,18 0-192,0 3-168,-22-19-384,22 24 368,4 2-128,1 2-80,1-1 24,-28-27-184,28 28 56,2 0-8,-4-2-64,-3-4-32,-23-22 48,26 21 0,-2-3-40,-2 2 0,-2-2-232,-20-18 272,17 18-528,1-2-144,-2-10-336,4 0-321,-20-6 1329,6 15-1792,16-15-809,-16 0-1343,14-2-249,-20 2 4193,5-7-7010,-5 7 7010</inkml:trace>
  <inkml:trace contextRef="#ctx0" brushRef="#br0" timeOffset="7">4570 933 9962,'0'0'0,"0"0"0,-20-16 3016,1 10-1007,-5-14-201,0 18-104,24 2-1704,-18-2 1577,-4 0-249,-2 2-256,-3 0-160,27 0-912,-28 6 737,2 16-201,-2-2-128,-1 4-112,29-24-296,-30 27 208,2 5-24,2 0-72,1 4-8,25-36-104,-22 35 72,2 1-32,-2 0 0,14-1-8,8-35-32,-26 34-32,5 4-96,1 0-368,-2-1-648,22-37 1144,-22 38-2497,0-4-3528,4-7-4249,18-27 10274</inkml:trace>
  <inkml:trace contextRef="#ctx0" brushRef="#br0" timeOffset="996">5528 568 15115,'0'0'0,"-2"-4"1504,2 4-1504,-2-6 1128,0 0-280,2 4-71,0 0-105,0 2-672,0 0 544,4 0-112,2-2-136,0 0-104,-6 2-192,18-4 232,-12-2-48,12 0-24,-12 0-32,-6 6-128,24-16 96,-3 11-16,1-13-56,-2 10 104,-20 8-128,20-24 56,-14 4-136,14-2 200,-16 0-80,-4 22-40,4-25 56,0-1 192,-4-10-152,0 0-40,0 36-56,0-39 56,-2-5-16,-2 6-16,0 1 96,4 37-120,-6-34 137,0 8 71,-2 4 64,2 15-136,6 7-136,-6-8 192,2 2-96,2 4-80,-2 2 64,4 0-80,-6 4 16,4 15-48,-2 3 32,-2 10 0,6-32 0,-2 42 48,0 5-40,0 9-8,2 5 72,0-61-72,4 64-24,0 3 32,0 1 104,-4 1-112,0-69 0,4 68 32,-4-5 48,4-5-64,0-3 0,-4-55-16,6 52 24,10-1-24,-12-1-128,2-5 64,-6-45 64,6 44-184,9-6-352,-15-3 152,4-5-233,-4-30 617,0 28-824,0-4-128,0-4-280,-2-14-105,2-6 1337,-15 15-1432,9-15 8,-12 0-88,-4 0 167,22 0 1345,-18-2-960,-4-13 400,-1-3 336,3-4 200,-6-2 32,26 24-8,-28-30 72,-4-1 96,3-1 200,-3 2 256,32 30-624,-30-30 872,4 3 89,5 3 15,13 4-16,8 20-960,-18-18 912,12 10 0,2-12-71,0 14-113,4 6-728,0-8 568,0 1 16,16-1-240,0 0-72,-16 8-272,19-8 280,9 0-72,4 0-32,6 2-88,-38 6-88,43-8 56,3 0-176,3 2 136,7 2 56,-56 4-72,54-2 16,-1 2 8,-1 0-32,-29 0 192,-23 0-184,30 0 104,-2 6 56,4 0 64,-4 0-144,-28-6-80,29 16 152,-3-12 32,4 14-72,-4-12-64,-26-6-48,17 19 153,-1-13-33,-10 16 32,12-6 8,-18-16-160,4 16 32,0 2-16,0 0 48,-4-1-8,0-17-56,4 18 56,-4 0-16,0 2-40,4-2 80,-4-18-80,6 16 40,0 0 16,0-10-8,12 13-8,-18-19-40,6 4 64,11 2 48,-1 0-40,-10-2-112,-6-4 40,22 0 0,-6 0 40,0-2-56,4-4 16,-20 6 0,18-18 72,-1 11-88,-1-15 16,-10 4-72,-6 18 72,24-20-344,-18-2-192,10-2-193,-16-1-319,0 25 1048,6-26-1536,-2 0-777,0-2-1287,0 1-761,-4 27 4361,0-28-7050,0 28 7050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02:17.075"/>
    </inkml:context>
    <inkml:brush xml:id="br0">
      <inkml:brushProperty name="width" value="0.05" units="cm"/>
      <inkml:brushProperty name="height" value="0.05" units="cm"/>
    </inkml:brush>
  </inkml:definitions>
  <inkml:trace contextRef="#ctx0" brushRef="#br0">0 52 16315,'0'0'0,"0"-6"1896,0-2-327,0 0-201,0 8-1368,4-8 1128,-4 0-248,4 0-239,2 4-241,-6 4-400,4-2 352,-4 2-16,0 6-72,0 14 16,0-20-280,0 16 176,0 2-40,-2 2-16,0 0-56,2-20-64,-2 21 88,0 1 72,2 0-88,0-2-16,0-20-56,4 20-56,2-4-8,0-11 80,0 17-32,-6-22 16,16 4 120,-16 2-24,6 0-24,12-6-8,-18 0-64,4 0 40,16-2-112,-15-6 104,15-12 24,-20 20-56,16-15 16,2-3 96,0-4-144,-2-2 80,-16 24-48,16-24-104,-10 0 64,17 1 8,-17 3-64,-6 20 96,20-20 96,-16 4-48,2 10-112,0-2-8,-6 8 72,6-6-96,-2 6 48,0 0 40,-4 16 136,0-16-128,4 16 88,0 6-64,-4 2 80,0 3-136,0-27 32,4 34-72,-4 0-216,0 2-280,0 1-472,0-37 1040,0 38-1625,0 2-991,0-1-2817,0 1-4233,0-40 9666,0 0 0</inkml:trace>
  <inkml:trace contextRef="#ctx0" brushRef="#br0" timeOffset="1">812 1075 19692,'0'0'0,"0"0"0,0-2 1728,0 2-376,0 0 169,0-2 111,0 2-1632,0 0 1272,0-2-255,0 0-433,0 0-208,0 2-376,0-2 544,0 1-24,0-1-368,0 0 144,0 2-296,0-2-232,0 2 104,0-2-8,0 0-456,0 2 592,4-4-984,-4 2-1025,0-2-1960,0 0-7417,0 4 11386,0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02:22.930"/>
    </inkml:context>
    <inkml:brush xml:id="br0">
      <inkml:brushProperty name="width" value="0.05" units="cm"/>
      <inkml:brushProperty name="height" value="0.05" units="cm"/>
    </inkml:brush>
  </inkml:definitions>
  <inkml:trace contextRef="#ctx0" brushRef="#br0">616 875 7369,'0'0'0,"-2"-16"1112,0 0 225,-4-2 39,6 18-1376,-8-6 1336,0-9 8,0 9-111,2-10-161,6 16-1072,-4-4 936,-2-2-136,4 0-112,-2 0-63,4 6-625,-2-2 480,0 0-160,2 2-64,0 0-80,0 0-176,0 6 152,0 14 72,0-4 0,0 5 0,0-21-224,0 24 240,0 4-72,0 4-16,0 5-32,0-37-120,0 40 104,0 4 0,0-1-24,0-1 24,0-42-104,0 42 56,-2-7-16,0 1-16,0-2 8,2-34-32,-2 30 64,0-1-16,-4-3 32,-2-2 0,8-24-80,-18 22 80,13-2 32,-11-5 32,8-9 8,8-6-152,-24 6 24,4 0 169,-4-6-209,-1 0 128,25 0-112,-26-2 232,-4-14-128,0-1 184,-2-5-160,32 22-128,-31-26 120,-5 0-24,2-4-40,5-3 0,29 33-56,-34-34 0,8-2 16,2-1 64,4-3-64,20 40-16,-7-40 56,-11-1-24,12 1-64,2 6 48,4 34-16,-4-34 40,4 5-24,6 3-32,12 2 32,-18 24-16,19-20-16,5 2 32,6 3 0,4-1-16,-34 16 0,39-8-16,3-12 0,6 14-40,5-2-16,-53 8 72,54-16-56,5 14 128,3-2 16,1 2 24,-63 2-112,68-2 112,-3 0-160,4 2 64,-1 0-32,-68 0 16,73 4-8,-1 0 8,-5 2-32,-5 0 16,-62-6 16,57 16-152,-5-12-136,-7 2-264,-3 10-249,-42-16 801,38 0-1064,-7 6-352,-7 10-472,-4-12-849,-20-4 2737,6 4-3601,20-4 240,-26 0-2872,0 0 6233</inkml:trace>
  <inkml:trace contextRef="#ctx0" brushRef="#br0" timeOffset="546">1921 133 10802,'0'0'0,"4"-28"2008,-4 28-2008,0-25 1921,4-5-361,-4 8-328,0 16-88,0 6-1144,-2-6 993,-2-2-105,-4 2-96,-12 4-144,20 2-648,-8 0 480,-18 4-96,4 16-48,-3 2-23,25-22-313,-34 32 296,-4 9 32,-1 11-56,-5 7 24,44-59-296,-44 66 288,3 7-16,-3 4 48,6 9-80,38-86-240,-33 89 304,1 4-32,6 2-88,2 7 0,24-102-184,-16 99 152,10-2-56,3-6 8,3-5-32,0-86-72,0 83 16,19-4 16,3 1-24,12-7-16,-34-73 8,40 67 40,7-3 0,7-7-24,3-5 72,-57-52-88,66 48-72,1-5-232,6-3-360,1-6-672,-74-34 1336,75 29-2521,3-9-3360,7-16-4713,-85-4 10594</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02:25.160"/>
    </inkml:context>
    <inkml:brush xml:id="br0">
      <inkml:brushProperty name="width" value="0.05" units="cm"/>
      <inkml:brushProperty name="height" value="0.05" units="cm"/>
    </inkml:brush>
  </inkml:definitions>
  <inkml:trace contextRef="#ctx0" brushRef="#br0">129 131 9241,'0'0'0,"-4"-2"2409,4 2-2409,-7-6 2048,-11 0-367,10 2-321,-8-2-56,16 6-1304,-6-6 1321,-14-2-249,14 1-152,-12 1-152,18 6-768,-6-6 592,0 0-40,0 0-39,3 2-97,3 4-416,-2-4 440,0 0-176,2 0 40,5 0-160,-5 4-144,20-6-112,2 0 224,6 0 0,4 0-56,-32 6-56,35-6 56,5 0-80,4 2-120,1 2 160,-45 2-16,48 0 56,-3 0 16,3 0-72,2 6 40,-50-6-40,43 18 80,-1-12-64,-2 16 32,-3-4-120,-37-18 72,34 17-32,-6 3-24,-6 0 128,-7 4-56,-15-24-16,6 24-104,0 6 104,-6-1-8,0 3 8,0-32 0,-17 36-16,-3 1 40,-6 3-96,-6 0 104,32-40-32,-37 39 96,-5-1-80,-6 0-40,-1-1 64,49-37-40,-54 38 16,5-4 112,-1 2 72,4-3-16,46-33-184,-41 32 256,-3-2-80,4-2 40,5-1-32,35-27-184,-32 24 88,8-2 72,4-4-72,12-2 48,8-16-136,-8 6 88,2 15 8,4-17-16,2 12-24,0-16-56,0 4 32,6 2-16,16 0 40,-2 0-56,-20-6 0,24 6-16,4-2 32,5-4-32,5 0 32,-38 0-16,44 0 32,7 0-24,5 0-48,1-2 8,-57 2 32,58-2 16,1-4 0,-1 2-120,1 0-176,-59 4 280,56-4-536,-1 2-320,-3 0-256,0 0-496,-52 2 1608,49 0-2297,-3 0-1312,-1 0-1368,-3 0-3433,-42 0 8410</inkml:trace>
  <inkml:trace contextRef="#ctx0" brushRef="#br0" timeOffset="703">1280 875 13354,'0'0'0,"-2"-2"2217,2 2-2217,-4-4 1752,-2-2-263,4 4-121,2 0-168,0 2-1200,-2 0 936,2 0-224,0 0-199,0 4-121,0-4-392,0 6 368,0 10 24,0-10-72,4 18-72,-4-24-248,0 19 160,4 1-32,-4 2-8,0 0-32,0-22-88,4 24 144,-4 2-56,0-3-32,0 1 0,0-24-56,0 24 24,0-2 8,0 0-16,-2-5-8,2-17-8,0 18 16,-2 0-128,0-2-144,0-10-320,2-6 576,-2 16-1056,2-16-425,0 4-559,0-4-1265,0 0 3305,0-2-4777,0-6-3641,0 8 8418</inkml:trace>
  <inkml:trace contextRef="#ctx0" brushRef="#br0" timeOffset="704">1288 571 12338,'0'0'0,"0"0"0,-4 0 2881,-2 0-1009,-2 0-432,0 4-119,8-4-1321,-6 0 1176,2 0-304,0 0-200,2 4-344,2-4-328,-2 4 312,0-4-160,2 4 33,0 0-9,0-4-176,0 4 96,0 0 88,0 0-160,0 0 32,0-4-56,4 0 40,0 4 32,0-4-24,0 0 48,-4 0-96,0 0-8,4 0-176,-4 0-48,4-2-256,-4 2 488,0-2-729,0-4-279,4 0-392,-4-2-489,0 8 1889,0-16-2712,0 11-849,4-19 232,-4 16-2864,0 8 6193</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02:26.544"/>
    </inkml:context>
    <inkml:brush xml:id="br0">
      <inkml:brushProperty name="width" value="0.05" units="cm"/>
      <inkml:brushProperty name="height" value="0.05" units="cm"/>
    </inkml:brush>
  </inkml:definitions>
  <inkml:trace contextRef="#ctx0" brushRef="#br0">17 310 11690,'0'0'0,"-2"-6"2080,2 6-2080,-4-16 1801,0 10-385,0 0-136,2 2-239,2 4-1041,0-4 848,0 2-216,0-2-144,16 0-48,-16 4-440,6-2 312,19-2 32,-5 0-80,6 0-48,-26 4-216,26-2 200,6-2-64,3 0 40,3 0-111,-38 4-65,40-1 152,1-3-56,1 2-96,0 0 48,-42 2-48,39 0 0,1 0 40,-2 0-40,-3 0 32,-35 0-32,32 4-152,2-4-297,-3 4-215,-3-1-416,-28-3 1080,28 4-1488,-4 0-561,-4-4-935,-3 0-593,-17 0 3577,18 0-2985,-12 0-2816,-6 0 5801</inkml:trace>
  <inkml:trace contextRef="#ctx0" brushRef="#br0" timeOffset="1">774 98 8745,'0'0'0,"-4"-6"2025,4 6-2025,-6-16 2048,-9 8-143,9-8-225,0 12-136,6 4-1544,-6-6 1281,-2-2-217,4 2-120,2 0-216,2 6-728,0-6 592,0 0-152,0 4-48,4-2-103,2 2-17,-6 2-272,16-2 160,-10 2-24,11 0-24,-11 4-56,-6-4-56,24 6 128,-6 0-64,0 14-8,4-14 0,-22-6-56,23 24 40,-1-4-24,0 0-16,-2 1 0,-20-21 0,18 24-56,-2-2 72,-10 0 40,11-2-56,-17-20 0,4 21 72,0 1-128,2 0 24,-2 2 64,-4-24-32,0 24-16,-2 1-16,-16 1 80,18-26-48,-15 28-16,-7 0-24,-2 2-256,-4-1-304,-4 1-377,32-30 977,-31 32-1600,-7 2-1097,2-3-2096,3-3-4128,33-28 8921,0 0 0</inkml:trace>
  <inkml:trace contextRef="#ctx0" brushRef="#br0" timeOffset="833">1685 290 11058,'0'0'0,"-4"-30"2008,-4-1-215,-12-3-361,20 34-1432,-6-30 1352,-10 24-175,12-12-153,-2 14-120,6 4-904,-4-6 632,2 0-128,0 4-112,2 2-152,0 0-240,4 0 216,2 4-16,16 14-40,-4-2 16,-18-16-176,26 22 145,1 6 31,5 5-24,2 11 0,-34-44-152,36 50 112,1 5-32,1 7 32,0 3 24,-38-65-136,35 71 136,1 7-64,-2 3-8,-6 2 24,-28-83-88,21 88 40,-15-1 0,0-2 0,-2-3-40,-4-82 0,0 73 0,-4-2 48,-14-3-8,3-1-16,15-67-24,-24 64 88,-6-5-32,-8-3-56,-5-3 40,43-53-40,-40 48 16,-4-2-104,5-5-176,-3-5-312,42-36 576,-44 34-1009,3-7-519,3-3-648,4-4-1449,34-20 3625,-25 4-4497,1 0-3273,24-4 7770</inkml:trace>
  <inkml:trace contextRef="#ctx0" brushRef="#br0" timeOffset="834">2595 937 15011,'0'0'0,"4"-22"2536,2 4-1359,0-4-185,-6 22-992,16-6 920,-12-12-112,12 12-184,-10 0-200,-6 6-424,19-8 240,-13 3-112,16 1-72,-4 2-40,-18 2-16,18 0 64,2 0-32,-4 0-104,-10 4-192,-6-4 264,23 15-792,-17-11-672,12 14-1225,-12-12-1712,-6-6 4401,16 18-8625,-16-18 8625</inkml:trace>
  <inkml:trace contextRef="#ctx0" brushRef="#br0" timeOffset="835">2629 1244 11202,'0'0'0,"0"0"2536,0 0-687,0 0-1849,0 0 1856,0 0-135,0 0-145,4 0-456,-4 0-1120,4-2 736,2 0-216,10 0-207,-10-2-137,-6 4-176,27-4 56,-3 2 8,4 0 48,2 0-184,-30 2 72,31 0-473,5 0-975,2 0-2649,7 0-6729,-45 0 10826,0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02:28.751"/>
    </inkml:context>
    <inkml:brush xml:id="br0">
      <inkml:brushProperty name="width" value="0.05" units="cm"/>
      <inkml:brushProperty name="height" value="0.05" units="cm"/>
    </inkml:brush>
  </inkml:definitions>
  <inkml:trace contextRef="#ctx0" brushRef="#br0">122 1020 12762,'0'0'0,"0"-22"1673,0 22-1673,4-18 1384,2 2-424,10 0-96,-10 16-48,-6 0-816,21 0 817,-5 0-209,4 0-136,2 0-120,-22 0-352,26 4 248,1-4-32,3 0-32,2 0-32,-32 0-152,36 0 80,1-2 8,3-4 0,4-2-32,-44 8-56,43-18 104,-1 12-40,-2-15 16,-5 5-16,-35 16-64,32-16 72,-2 8 0,-4-14-16,-7 6-16,-19 16-40,16-18 56,-12 1 8,0-1 56,-4-2 0,0 20-120,0-20 104,-4 4 16,-14 0-8,3 10 8,15 6-120,-22-8 136,-6 2-15,-6 6-25,-3 0-8,37 0-88,-46 18 72,-4 0 64,-3 4-40,-3 6 0,56-28-96,-57 30 96,1 1-72,3 3 64,1 2-8,52-36-80,-48 37 56,5 3 40,3 0-40,8 1 0,32-41-56,-23 42 56,5 2-32,12-1 8,2 1-8,4-44-24,0 42 32,0-1 24,16 1 8,0-4 40,-16-38-104,19 37 96,5-3-16,6-2-8,4-3-40,-34-29-32,35 24 56,5-2 0,4-4-16,1-12 32,-45-6-72,52 16 24,-3-16-64,9 0-168,3 0-312,-61 0 520,62-2-872,5-18-513,3 2-607,-3-8-1193,-67 26 3185,74-31-4577,-3-7-3825,-71 38 8402</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02:32.025"/>
    </inkml:context>
    <inkml:brush xml:id="br0">
      <inkml:brushProperty name="width" value="0.05" units="cm"/>
      <inkml:brushProperty name="height" value="0.05" units="cm"/>
    </inkml:brush>
  </inkml:definitions>
  <inkml:trace contextRef="#ctx0" brushRef="#br0">5 235 14139,'0'0'0,"-2"-26"1200,2 26-1200,-2-22 384,2 2-104,0 12 40,20 6 208,-20 2-528,22-2 744,9 0 136,11 0 17,13-1-49,-55 3-848,66-2 760,9 0-112,15 0-24,9 2-104,-99 0-520,109-2 464,18 2 1,10-2-121,9 0-48,-146 2-296,157-4 296,10-2 24,11 2 0,11-2-48,-189 6-272,202-6 312,0 0-176,7 0-8,7 0-40,-216 6-88,218-6 88,8 0-16,2 0-16,-6 0-24,-222 6-32,218-6 24,-3 2-80,-13-2 56,-10 2 144,-192 4-144,185-4-16,-19 0 64,-13 0 24,-14 0-88,-139 4 16,123-4 72,-12 1 24,-16-1-176,-11 0-184,-84 4 264,69-4-96,-16 0-64,-7 2-24,-12 0-232,-34 2 416,20-2-688,-14 0-344,-6 2-609,-2 0-1079,2 0 2720,-16 0-5538,-4 0-3711,20 0 9249</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03:34.800"/>
    </inkml:context>
    <inkml:brush xml:id="br0">
      <inkml:brushProperty name="width" value="0.05" units="cm"/>
      <inkml:brushProperty name="height" value="0.05" units="cm"/>
    </inkml:brush>
  </inkml:definitions>
  <inkml:trace contextRef="#ctx0" brushRef="#br0">185 80 7377,'0'0'0,"-6"-16"1872,6 16-1872,-8-8 1521,-14-13-65,14 15-168,-10 2-7,18 4-1281,-6-4 1248,-13 0-104,11 2-184,-12-2-87,20 4-873,-8-2 752,-12 0-88,14 0-80,-2 0-136,8 2-448,-16-2 432,12 2 0,2 0-32,-2 0-24,4 0-376,-2 0 240,2 0-39,0 0-49,0 0-56,0 0-96,4 0 152,2 0-88,16 0-24,-16 0 16,-6 0-56,28 0 72,-8 0-32,4 0 72,-1 0-128,-23 0 16,24 0 0,4 0 16,2 0-32,1 0 56,-31 0-40,30 0 16,-2 0 0,2 0-16,-3 4 8,-27-4-8,24 6-8,-4 0 16,-4 10-16,-10-11-24,-6-5 32,16 22-16,-16-6-8,4 4 8,-4 2 16,0-22 0,0 22-8,-6 1 8,-12 1 40,2 2-16,16-26-24,-18 26 56,-2 2-72,0 1-8,-3 1 8,23-30 16,-22 28-24,0-2 48,-2-1 16,2-1 56,22-24-96,-21 24 88,1 0 48,-2 0 8,2-5-32,20-19-112,-16 20 120,0-4-32,10-10-32,1 12 24,5-18-80,-2 4 48,-2 2 8,4 0-16,0 0-40,0-6 0,0 4 40,0 0-24,6-4 16,15 0 8,-21 0-40,16 0 0,4 0 24,6 0 32,2-2-56,-28 2 0,29-4 16,1 0-40,4-2-104,-2 2 16,-32 4 112,31-6-184,5 2-224,-2 0-120,-1 0-264,-33 4 792,38-4-1161,0 0-287,-1 2-472,1 0-673,-38 2 2593,36-2-3625,0 0-88,-3 0-2712,-33 2 6425</inkml:trace>
  <inkml:trace contextRef="#ctx0" brushRef="#br0" timeOffset="814">941 479 9257,'0'0'0,"-4"-4"2601,0-2-721,-2 0-335,0 0-161,6 6-1384,-6-4 1336,0 2-167,0 0-201,0 0-128,6 2-840,-4-2 608,0 0-128,2 2-120,0 0-88,2 0-272,-2 4 232,0 2-72,-2 12 72,0-12-103,4-6-129,-6 24 128,4-9 8,0 5-32,0-2-32,2-18-72,-2 20 40,0 0-24,0 0-56,2 0 40,0-20 0,-2 19 0,0 1 8,0-2 24,0 0-8,2-18-24,-2 16 40,2 0-96,0-10-136,-2 13-160,2-19 352,0 4-673,0 12-271,-2-12-408,2 2-537,0-6 1889,0 6-2712,0 0-913,6-6 80,0 0-2688,-6 0 6233</inkml:trace>
  <inkml:trace contextRef="#ctx0" brushRef="#br0" timeOffset="815">915 259 10186,'0'0'0,"-2"-18"2016,-6 0-352,-10 0-295,18 18-1369,-6-16 1296,0 12-128,0-2-143,0 0-153,6 6-872,-6-6 656,4 2-72,0 0-56,0 2-48,2 2-480,-2-2 328,0 2-48,2 0-72,0 0-88,0 0-120,-2 0 136,2 0-16,0 4 32,0-4-32,0 0-120,0 4 137,0 0-57,0-4-24,0 4-32,0-4-24,4 4 0,0-4 24,0 4-24,0-4 72,-4 0-72,6 0 40,-2 0-16,2 0 32,0 0-24,-6 0-32,4 0 64,0-2 64,-4-2-88,0 2 24,0 2-64,0-6 48,0 2-24,0-2 32,0 3-16,0 3-40,-2-4 24,0 2-24,0 0 16,-2 0 0,4 2-16,-4-2 0,0 2-16,-2 0-40,4 0-256,2 0 312,-4 6-753,-2 0-791,0 13-1617,4-13-2280,2-6 5441,-2 20-8874,2-20 8874</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03:36.982"/>
    </inkml:context>
    <inkml:brush xml:id="br0">
      <inkml:brushProperty name="width" value="0.05" units="cm"/>
      <inkml:brushProperty name="height" value="0.05" units="cm"/>
    </inkml:brush>
  </inkml:definitions>
  <inkml:trace contextRef="#ctx0" brushRef="#br0">290 219 10442,'0'0'0,"-6"-24"1904,-12 4-175,0-2-345,18 22-1384,-19-18 1184,-1 16-32,0-2-79,-2-2-145,22 6-928,-22-2 840,2 0-160,3 0-128,9 2-88,8 0-464,-18 0 344,14 4-88,-2 0-16,4-4-48,2 0-192,0 4 121,0 0 23,16 0 24,0 2-32,-16-6-136,21 4 152,9 0-40,6 0-72,4 0 16,-40-4-56,47 0 64,7 0-24,9 0 8,7-2-8,-70 2-40,75-6 8,0-2 48,5-8-40,1 10-32,-81 6 16,81-17 48,7 9-64,-5-10 16,0 12 56,-83 6-56,80-18-128,-7 12-80,-4-12-216,-5 12-257,-64 6 681,55-6-888,-3-2-232,-8 2-200,-11 4-385,-33 2 1705,22-2-2232,-16 2-697,0 4-391,-6 0-3178,0-4 6498,0 0 0</inkml:trace>
  <inkml:trace contextRef="#ctx0" brushRef="#br0" timeOffset="724">0 371 7297,'0'0'0,"0"-19"1936,0-1-311,0 20-1625,0-24 1592,4 8-240,-4 10-71,4-12-129,-4 18-1152,4-6 1040,2-10-144,0 10-151,0 0-113,-6 6-632,16-5 472,-10-1-72,16 4-136,-16 0-16,-6 2-248,26 0 200,-7 0-8,3 4 56,0 2-64,-22-6-184,24 5 184,2 11-72,1-12 0,3 12 0,-30-16-112,32 4 72,-2 16 32,3-14-40,3 14-24,-36-20-40,36 16 64,-1 0-32,1 1-8,-6 5 16,-30-22-40,28 24 16,-6 4-32,-5 5 0,-11 3 32,-6-36-16,6 40 0,-2 2 64,-4-1-24,-6 7 16,6-48-56,-24 47 80,3 5-40,-5 0 32,-4-1 32,30-51-104,-36 48 136,-1-1 105,-3-7 7,0 0 24,40-40-272,-39 37 248,-1-3-40,2 0 40,1-2-40,37-32-208,-34 29 224,0-1 0,1 0-24,5-2-32,28-26-168,-24 21 144,6-3-56,12 0 8,-2-2-24,8-16-72,-6 6 88,4 16 24,2-18-48,6 12-24,-6-16-40,20 4 40,-2 1 24,8 1-8,5-2 32,-31-4-88,42 0 24,6 0 8,7 0 24,13-4-40,-68 4-16,73-7 32,6-11 8,7 12-72,-1-16 24,-85 22 8,87-8 0,3-14 8,1 14-16,-6-12 16,-85 20-8,85-6-96,-5-9-224,-5 9-168,-8 2-344,-67 4 832,58-2-1288,-6 2-769,-15 4-1392,-1 11-2040,-36-15 5489,28 4-8810,-28-4 8810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03:41.727"/>
    </inkml:context>
    <inkml:brush xml:id="br0">
      <inkml:brushProperty name="width" value="0.05" units="cm"/>
      <inkml:brushProperty name="height" value="0.05" units="cm"/>
    </inkml:brush>
  </inkml:definitions>
  <inkml:trace contextRef="#ctx0" brushRef="#br0">413 364 6425,'0'0'0,"0"0"1648,0 0-135,0 0-137,0 0-1376,0 4 1248,0-4-56,0 0-79,0 0-57,0 0-1056,0 0 824,0 0-160,0 0-168,0 0-80,0 0-2816,0 4 5136,0 0-2400,0 2 1,4 11-9,-4-17-328,0 6 352,4 18-80,-4-6-24,0 2-24,0-20-224,4 20 184,-4 4-32,3-1-40,1 5-8,-4-28-104,6 26 112,-2 0-32,0-2-16,0-3-40,-4-21-24,4 22 24,0 0-8,0-4 48,0 2-16,-4-20-48,4 19 32,-4-3 56,0 2-24,0-12 0,0-6-64,0 24 80,0-18 8,0 14-32,-2-16 32,2-4-88,-6 16 72,0-16-24,-10 6 16,10-1 8,6-5-72,-17 6 112,9-2-56,-14 0 0,4 0 32,18-4-88,-20 4 56,-4 0-8,-5 0 8,-1 2-56,30-6 0,-32 4 0,-4 0 24,7 2-8,-1-2-16,30-4 0,-28 4-16,2 0-24,5 0-48,1-4-128,20 0 216,-18 0-456,10 0-336,0 0-544,2-2-609,6 2 1945,-4-6-2856,4-10-1161,0 8-3409,0 8 7426</inkml:trace>
  <inkml:trace contextRef="#ctx0" brushRef="#br0" timeOffset="1319">349 169 8121,'0'0'0,"-2"-8"1641,2 8-1641,-6-15 1560,2 7-200,-2-8-128,2 12-79,4 4-1153,-6-6 1032,0-2-152,0 2-112,1 0-112,5 6-656,-4-4 513,2 2-41,0 0-120,0 0-96,2 2-256,0 0 184,0 0-112,0 0-32,0 0-16,0 0-344,0 0 696,4 6-368,0-2 32,0 0-16,-4-4-24,3 4 40,1 0 24,2 0-16,10-4-24,-16 0-24,4 0 40,0 0 0,0 0-16,2 0 56,-6 0-80,6-2 8,10-2 80,-16-2-48,6 0-24,-6 6-16,4-6 104,0-2-40,0 0 0,-4 0 24,0 8-88,0-8 24,0 0 0,-2 1 80,-2-1-48,4 8-56,-6-6 48,0 0-24,0 0-32,-10 2 8,16 4 0,-4-4-24,-2 2-8,-10 2-8,14 0-24,2 0 64,-6 4-72,0 0-72,0 2-136,3 10-128,3-16 408,-6 6-792,4 11-441,0-1-639,2 0-945,0-16 2817,0 18-3688,15 0-3234,-15-18 6922</inkml:trace>
  <inkml:trace contextRef="#ctx0" brushRef="#br0" timeOffset="1320">841 481 11546,'0'0'0,"0"-24"2040,0 6-735,0 0-249,0 18-1056,4-4 976,-4 0-72,0 0-104,4 2-215,-4 2-585,0-4 360,6 0-160,0 1-56,0-1-56,-6 4-88,18-2 104,-14 0-56,12 0-72,-13 0 24,-3 2 0,6-2-56,10 0 72,-12 2-40,12 0-48,-16 0 72,4 4-104,0 0-120,2 2-136,-2-1-232,-4-5 592,0 16-921,0-10-399,0 10-392,-4-10-393,4-6 2105,-6 20-2368,-10-4 71,10 0 473,-10 0 624,16-16 1200,-8 17-633,-9-1 401,9 2 192,-12-12 32,20-6 8,-6 22 16,-12-16 16,12 16 16,-12-16 96,18-6-144,-6 15 376,-2-11 361,0 2 375,0 0 384,8-6-1496,-7 4 1593,1 2-57,2-2-88,2 0-208,2-4-1240,-2 4 1153,0 0-153,2-4-128,0 0-64,0 0-808,0 0 640,4 0-111,2 0-129,9 0-104,-15 0-296,6 0 224,12 0-72,-12-2-64,14 0-56,-20 2-32,16-4 16,2 0-16,2-2-80,-3 2-104,-17 4 184,20-4-504,0 0-537,2 2-687,0-2-865,-22 4 2593,22-6-3608,-1 1-3434,-21 5 7042</inkml:trace>
  <inkml:trace contextRef="#ctx0" brushRef="#br0" timeOffset="1321">1353 284 12306,'0'0'0,"0"-19"2177,0 19-2177,0-8 1688,0-16-256,0 18-87,-2 0-113,2 6-1232,-2-4 1032,0 2-320,-2 2-264,2 0-128,2 0-320,-2 4 208,0 14 8,2 0 16,-2 2-55,2-20-177,-2 25 120,2 3-24,-2 4-24,2 2-48,0-34-24,0 35 40,0 3-24,4 2-48,0-5 8,-4-35 24,6 38-24,0-2-88,14-3-104,-16 1-409,-4-34 625,17 36-1264,-11-2-872,10-1-1665,24-29-1272,-40-4 5073,6 34-7586,-6-34 7586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7:13:49.911"/>
    </inkml:context>
    <inkml:brush xml:id="br0">
      <inkml:brushProperty name="width" value="0.05" units="cm"/>
      <inkml:brushProperty name="height" value="0.05" units="cm"/>
    </inkml:brush>
  </inkml:definitions>
  <inkml:trace contextRef="#ctx0" brushRef="#br0">29 324 10754,'0'0'0,"0"6"1296,0 12-104,0-14-207,0-4-985,0 15 1000,4-15-168,-4 6-192,4 12-192,-4-18-448,4 6 320,1 12 16,-1-12-96,-4 12 48,0-18-288,4 6 240,0 14-23,-4-14-49,0 13-72,0-13-48,0-6-48,0 18 64,0-12-56,-2 10 56,2-16-64,-2 4 48,-2 14-168,0-14-345,0 2-615,4-6 1080,-3 16-1888,1-16-1169,0 4-432,2-4-2936,0 0 6425</inkml:trace>
  <inkml:trace contextRef="#ctx0" brushRef="#br0" timeOffset="1">66 187 8065,'0'0'0,"-6"-6"2585,0-10-1009,6 16-1576,-17-6 1592,13 2-239,-2-2-201,-2 4-208,8 2-944,-6-2 664,0 0-232,2 0-168,2 0-151,2 2-113,0 0 80,0 0-64,0 0-56,0 4-8,0-4 48,4 4-321,0 0-415,2 0-608,10 0-720,-16-4 2064,4 4-2921,11-4-88,-9 4-2848,-6-4 5857</inkml:trace>
  <inkml:trace contextRef="#ctx0" brushRef="#br0" timeOffset="2">560 191 6497,'0'0'0,"0"-20"2408,0 2-855,0 18-1553,0-20 1448,0 5-120,0 13-95,0 0-145,0 2-1088,0-2 968,-2 0-240,0 0-48,0 0-112,2 2-568,-2-2 473,-2 0-49,-2 0-24,-2 0-56,8 2-344,-8 0 320,1 0-80,-9 0-72,12 0-40,4 0-128,-8 4 88,-10 0 48,12 0 64,-14 2-48,20-6-152,-8 5 192,-14 11-48,6-10 0,1 12-48,15-18-96,-8 6 160,-12 18 8,12-4-8,-12 4 24,20-24-184,-6 21 152,-10 5-88,10-2 32,0 0-32,6-24-64,-4 26 32,-2-3 48,4 3-24,2 0-7,0-26-49,0 24 16,4-1-57,0-3 17,2 0 8,-6-20 16,18 18-96,-12-2 168,12 0-64,-2-10 8,-16-6-16,18 18 65,2-14-146,1-1 154,1 1-65,-22-4-8,22 4 88,2-4-104,0 0 40,-3-4 16,-21 4-40,22-7 16,0-9 136,-2 10-112,4-14-16,-24 20-24,23-8 16,-1-14-16,-2 6-40,0-2 96,-20 18-56,18-19 8,2-3-16,0-2 48,-3-2-40,-17 26 0,16-26 24,0 1 104,-10-3-128,10 2 48,-16 26-48,4-28 16,2 2-32,10 1 48,-16 1 48,0 24-80,6-20 32,-2 0 8,-4 0 0,4 5-40,-4 15 0,4-20 40,-4 4-40,0 0 16,0 8-72,0 8 56,0-18 56,0 12 0,0-2 0,0 2 48,0 6-104,0-6 56,0 2 56,0 0 40,0 2 16,0 2-168,0-2 112,0 2-8,0 0-64,0 0-16,0 0-24,0 6 56,0 14-112,0-4 88,4 6-48,-4-22 16,3 24 16,1 2 24,-4 1-40,6 1 32,-6-28-32,4 30-32,-4 2 48,4-1-16,0 1-32,-4-32 32,4 32-24,-4-4 40,4-3-64,-4 3 40,0-28 8,0 24 0,0 2-72,0-3-72,0-1-200,0-22 344,-2 18-696,0 0-417,0 0-543,0-12-720,2-6 2376,-2 24-3385,0-20-1128,0 2-3089,2-6 7602</inkml:trace>
  <inkml:trace contextRef="#ctx0" brushRef="#br0" timeOffset="3">1175 187 8561,'0'0'0,"0"0"2665,0 0-2665,-2 0 1648,-2 4-87,2 0-209,0-4-80,2 0-1272,-2 0 1128,-2-2-343,-2 0-25,0 2-248,6 0-512,-4 0 344,-2-2 64,0 2-40,-2 0 0,8 0-368,-7-2 360,-1 2-24,0 0-104,-8 0 120,16 0-352,-6 0 312,0 0 9,-10 0-105,10 4 8,6-4-224,-8 4 256,-10 0-48,12 2 32,-10 0-72,16-6-168,-3 6 152,-5 10-56,-10-12 160,12 13-168,6-17-88,-8 6 8,-8 14 80,12-14-48,-2 12 64,6-18-104,-6 6 40,2 16 72,2-16-96,2 17-16,0-23 0,0 6 16,0 16-16,0-16-56,0 18 80,0-24-24,4 16 48,2 0-80,0 0 72,12-1-40,-18-15 0,6 18 128,18-2-40,-7-10 88,1 16-96,-18-22-80,20 6-80,0 12 120,4-14-128,2 12 88,-26-16 0,23 4 0,5 2-24,-2-1 104,-2 1-80,-24-6 0,26 6 48,-5-2-48,3 0-144,-2 0 160,-22-4-16,20 0 80,0 4-88,-5 0 16,-9-4-280,-6 0 272,18 4-608,-14 0-552,2 0-825,-2 2-975,-4-6 2960,0 6-4905,-8 26-4513,8-32 9418</inkml:trace>
  <inkml:trace contextRef="#ctx0" brushRef="#br0" timeOffset="2122">1865 792 5889,'0'0'0,"0"-24"640,0 2 264,0 22-904,0-24 1016,0 5 33,0 15-1,4-2-16,-4 6-1032,0-6 968,4 0-72,-4 2-79,0 0-73,0 4-744,4-2 624,0 0-56,-4 2-72,4 0-48,-4 0-448,0 4 464,0 2-112,0 14-64,4-4 24,-4-16-312,0 19 193,0 5 7,-4 2-32,-2 4-120,6-30-48,-6 29 48,-10-1 16,10 2-40,-13-4 24,19-26-48,-16 26 40,10-1-16,-18-1-344,6 4-553,18-28 873,-18 24-1664,2-2-1649,10-7-231,-2 1-3138,8-16 6682,0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03:50.524"/>
    </inkml:context>
    <inkml:brush xml:id="br0">
      <inkml:brushProperty name="width" value="0.05" units="cm"/>
      <inkml:brushProperty name="height" value="0.05" units="cm"/>
    </inkml:brush>
  </inkml:definitions>
  <inkml:trace contextRef="#ctx0" brushRef="#br0">80 142 3952,'0'0'0,"4"-20"2617,-4 20-2617,4-8 984,0-16 64,0 18-55,0 0 71,-4 6-1064,4-4 1056,-4 0 0,4 0-64,-4 2-143,0 2-849,0-2 728,0 2-192,0 0-96,4 0-88,-4 0-352,0 16 336,4-10 32,0 16-32,0-4-16,-4-18-320,4 22 264,-4 0-32,4 1-39,0 1-65,-4-24-128,0 22 176,4 2-56,0-2-8,-4-1 72,0-21-184,3 22 72,-3-2 16,0-2-24,0 0-96,0-18 32,0 16 80,-2 0-56,1-11 0,1 17 48,0-22-72,-2 6 40,0 12 72,0-14-88,0 12-72,2-16 48,-2 4-272,0 0-296,0 0-329,2 0-367,0-4 1264,0 0-1696,0 0-601,0 0-463,4-2 263,-4 2 2497,6-6-5369,-6 6 5369</inkml:trace>
  <inkml:trace contextRef="#ctx0" brushRef="#br0" timeOffset="541">356 134 4376,'0'0'0,"0"-26"1809,4 0-817,-4-2 208,0 28-1200,4-21 1249,-4 15 63,0 0-32,0-2-80,0 8-1200,4-6 1089,-4 2-185,0 2-192,0 2-120,0 0-592,-2 0 456,-4 4-32,0 2-48,-2 10-8,-8-10-40,16-6-328,-6 23 289,-14-7-9,12 0-48,-14 2-16,22-18-216,-19 16 200,1 2-40,-4-2-24,2 0 40,20-16-176,-22 15 104,2-9 8,1 16 0,-1-16-24,20-6-88,-18 24 80,0-8 8,2 0-24,8-10-40,8-6-24,-18 21 40,12-15-24,-1 16-16,-1-16 8,8-6-8,-8 20 0,4-16 32,2 12-24,2-12 16,0-4-24,0 4 40,6 2-40,10 0 16,-11 10-8,-5-16-8,22 0-24,-6 5 40,2-1 24,2 2-16,-20-6-24,22 4 24,3 2-48,1-2 24,4 2-24,-30-6 24,30 6-16,1 0 16,1 0-88,0 0-184,-32-6 272,30 6-440,-1 0-336,-1 10-425,-4-12-615,-24-4 1816,24 6-3201,-2 12-423,-1-14-3178,-21-4 6802</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03:52.137"/>
    </inkml:context>
    <inkml:brush xml:id="br0">
      <inkml:brushProperty name="width" value="0.05" units="cm"/>
      <inkml:brushProperty name="height" value="0.05" units="cm"/>
    </inkml:brush>
  </inkml:definitions>
  <inkml:trace contextRef="#ctx0" brushRef="#br0">2 88 5049,'0'0'0,"0"0"0,0-4 200,0 0-32,-2-2 72,2 2 128,0 4-368,0-2 504,0-2 136,4-2 56,2 2 48,-6 4-744,4-4 817,0 2-33,0 2-8,-4 0-16,0 0-760,4 4 688,-4 2 0,0 12-48,0 0-95,0-18-545,0 16 488,0 4-88,0 2-40,0-1-48,0-21-312,0 24 272,0 4-48,0 0-8,0 1-24,0-29-192,0 28 168,-2-2-16,0 0-56,2 0 8,0-26-104,0 23 72,-2-1-8,0 0-16,2-2-24,0-20-24,-2 20 24,0-4 24,2-1 8,-2-9 16,2-6-72,-2 20 104,2-14-56,-2 0 16,2 10-32,0-16-32,0 4-56,-2 0-112,0 2-160,0-2-248,2-4 576,0 4-816,0 0-368,0-4-369,4 0-431,-4 0 1984,4 0-2201,2-2 353,14-6 400,-16-8-2569,-4 16 4017</inkml:trace>
  <inkml:trace contextRef="#ctx0" brushRef="#br0" timeOffset="656">415 108 5449,'0'0'0,"0"-22"408,0 22-408,0-20 488,-2 0 104,2 3 24,-2 15 24,2 2-640,0-6 664,0 0 41,-2 0 47,2 2-8,0 4-744,0-2 704,0 0-32,-2 2-128,0 0-40,2 0-504,-4 4 424,-2 12-47,0-10-33,-10 17-80,16-23-264,-6 20 224,-10-2-64,10 2 32,-14-4 88,20-16-280,-8 18 200,-11-1 32,11 1-40,-14 0-32,22-18-160,-16 16 216,0 0-32,0 0 24,0-10-56,16-6-152,-6 22 176,-11-17 8,11 15-64,-2-16 0,8-4-120,-8 16 88,2-12-16,0 2 40,2 0-16,4-6-96,-4 6 56,2-2 16,0-4-48,2 4 72,0-4-96,0 0 40,0 0-8,0 0 40,0 0-216,4 0 353,12 4-177,-12-4-32,12 4 64,-16-4-64,6 4 8,17 0 56,-3 0-40,0 0-72,-20-4 48,22 6 0,2 0-40,-1 11 88,5-17-8,-28 0-40,28 6 48,0 10-48,4-16-8,-5 6 80,-27-6-72,30 16 8,-2-12 8,2 0-8,-5 2-16,-25-6 8,24 16-88,-2-12-152,0 2-305,-2 0-351,-20-6 896,17 18-1464,-1-14-881,0 1-783,2-1-3706,-18-4 6834</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03:54.748"/>
    </inkml:context>
    <inkml:brush xml:id="br0">
      <inkml:brushProperty name="width" value="0.05" units="cm"/>
      <inkml:brushProperty name="height" value="0.05" units="cm"/>
    </inkml:brush>
  </inkml:definitions>
  <inkml:trace contextRef="#ctx0" brushRef="#br0">266 768 9017,'0'0'0,"-17"-2"1993,17 2-1993,-22 0 1472,-6 0 0,2 0-375,6 16-105,20-16-992,-16 4 880,10 2-176,1 0-120,-1 0-128,6-6-456,-2 4 385,2 0-73,0 0-8,4 0 24,-4-4-328,6 0 288,11 4 16,-1-4-64,4 0-24,-20 0-216,20 0 232,2-2-40,2-4-32,1 0-96,-25 6-64,26-6 72,2 0 0,0-10-8,-1 10 24,-27 6-88,28-17 32,0 11 0,-4-14 0,-4 4 32,-20 16-64,21-6 56,-1-16 48,-4 6-24,0 0-72,-16 16-8,6-16 80,0 1-40,0 7 0,-2-10-24,-4 18-16,0-6 80,0-2-32,-2 2-8,-6 0 40,8 6-80,-18-2-8,0 0 32,-4 2 0,-1 4 16,23-4-40,-28 6 16,-6 12-32,0 0 48,-5 2 8,39-20-40,-40 23 8,2 3-8,1 4-24,1 2 0,36-32 24,-36 33 24,4 3 16,5 0 16,3-1 24,24-35-80,-22 38 16,6 0 24,0 1-16,10 1 0,6-40-24,-8 40 56,1-2 16,3-3-31,4-1-33,0-34-8,0 30 40,6-7-40,15-1 0,-5-2-8,-16-20 8,16 20 8,6-4-8,4 0 48,-1-10-24,-25-6-24,32 16 24,4-16 32,2 4 0,3-1 40,-41-3-96,46 0 40,1 0 0,3-2-24,0-3-112,-50 5 96,49-8-272,3-8-337,-1 10-527,3-2-600,-54 8 1736,53-16-2993,-1 10-1528,-2-12-3753,-50 18 8274</inkml:trace>
  <inkml:trace contextRef="#ctx0" brushRef="#br0" timeOffset="649">921 112 8833,'0'0'0,"0"0"0,0-6 2193,0-2-129,-2-8-319,-4 14-313,6 2-1432,-4-2 1232,0-2-200,2 2-71,-2 0-137,4 2-824,-2-2 664,0 0-72,0 0-96,2 0-112,0 2-384,0-2 288,0 0-48,0 0-88,6 0 40,-6 2-192,16-4 201,-10 0-97,20 0-8,-6 1-40,-20 3-56,21-4 56,7-2-16,0 2-8,4 0-8,-32 4-24,31-4 24,3 0 24,0 0 0,-2 0-32,-32 4-16,31-2-40,3 0 0,-8 2-32,-2 0 104,-24 0-32,21 0-32,-15 6 64,14 14-24,-16-14-16,-4-6 8,6 23 40,-2-5-40,-4 2-16,0 2-40,0-22 56,-6 24 32,-10-1-32,0 3 24,1 2 16,15-28-40,-18 28 32,-4-2-48,-2-3 72,-2 1-40,26-24-16,-24 24-32,3-2 64,-1 2-24,4-3-8,18-21 0,-18 22 16,0 0 80,0-2-40,3 0 112,15-20-168,-6 16 152,-12-1-56,12 1-16,0-10-24,6-6-56,-4 20 72,2-16-56,0 12-32,2-12 16,0-4 0,0 6 24,0 0-24,6-2 48,14 0-24,-20-4-24,16 0-16,3 0 48,1 0 8,4 0-40,-24 0 0,26-4 16,4 0 8,-1-2-24,5 0 0,-34 6 0,34-6 16,-4 0 0,3 0-16,3 0 0,-36 6 0,36-6 16,3 0-64,1 0-144,-2 2-216,-38 4 408,35-2-752,1 0-417,-4 2-511,-2 0-945,-30 0 2625,25 0-4377,3 4-4552,-28-4 8929</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03:57.962"/>
    </inkml:context>
    <inkml:brush xml:id="br0">
      <inkml:brushProperty name="width" value="0.05" units="cm"/>
      <inkml:brushProperty name="height" value="0.05" units="cm"/>
    </inkml:brush>
  </inkml:definitions>
  <inkml:trace contextRef="#ctx0" brushRef="#br0">112 58 6337,'0'0'0,"-2"-8"928,2 8-928,-2-17 1104,-2 9 89,0-8-17,0 14 64,4 2-1240,-6-2 1168,0 0-135,0 0-241,0 2-176,6 0-616,-8 4 472,2 2-128,-10 12 32,14-12-120,2-6-256,-6 21 240,-2-5-16,0 0 32,1-10-96,7-6-160,-6 22 88,4-16 24,0 12-32,2-12-16,0-6-64,0 6 56,0 9 40,4-11-128,2 0 136,-6-4-104,6 4 192,13 0-151,-15-4 39,14 0 8,-18 0-88,6 0 96,12 0-24,-12-2 24,12 0-32,-18 2-64,4-6 48,12 0 40,-12-1 72,2-9-48,-6 16-112,15-6-16,-15-2 72,4-10-32,0 12-16,-4 6-8,0-16 24,0 10 16,0-2-64,0-8 64,0 16-40,0-2 136,-4-4-64,0 0-56,-2 4-8,6 2-8,-15-3 16,11 1 16,-14 2-8,12 0 16,6 0-40,-18 0-8,12 3-56,-14 1 136,14 2-96,6-6 24,-18 6-48,14 10 96,-2-12-160,0 2-336,6-6 448,-5 16-913,-1-12-1007,6 12-1673,0-12-4672,0-4 8265,0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03:57.172"/>
    </inkml:context>
    <inkml:brush xml:id="br0">
      <inkml:brushProperty name="width" value="0.05" units="cm"/>
      <inkml:brushProperty name="height" value="0.05" units="cm"/>
    </inkml:brush>
  </inkml:definitions>
  <inkml:trace contextRef="#ctx0" brushRef="#br0">447 48 5721,'0'0'0,"0"-4"800,0-2 224,0 0 152,0 6-1176,0-6 1249,0 2 71,0 0-56,0 2-56,0 2-1208,0-4 1065,0 0-177,0 2-104,0-2-152,0 4-632,0-2 560,0 2-136,-2 0-88,2 0-112,0 0-224,0 4 217,0 2-9,-2 12-24,0-12 24,2-6-208,0 22 128,-2-4 80,0 1-32,0 3 40,2-22-216,-2 22 176,0 2-64,-2 0-8,0 0-96,4-24-8,-6 21 88,0 5-48,0-2 0,-2 0 24,8-24-64,-6 24 40,0-5-32,2 1 32,-2-2 48,6-18-88,-4 16 40,0 0 0,-2-10-16,4 12 32,2-18-56,-4 4 24,0 2 88,2-1-96,-2 1-16,4-6 0,-3 4 80,1 0-32,0-4 56,0 0 16,2 0-120,-4 0 128,-2 0-48,0 0 72,0-2-72,6 2-80,-6-6 72,0 0-64,-10-1 48,12-1-88,4 8 32,-6-16-104,-10 10-64,14-12-272,-4 10-104,6 8 544,-8-20-840,0 4-224,-7 0-321,13-3-759,2 19 2144,-6-20-2929,4-2-223,2 0-3306,0 22 6458</inkml:trace>
  <inkml:trace contextRef="#ctx0" brushRef="#br0" timeOffset="2085">133 443 4568,'0'0'0,"0"-8"169,0-10-73,0 12-8,0 6-88,-2-18 112,-2 18 80,-2 0-8,4 0 120,2 0-304,-4 0 360,2 0 48,0 0 56,0 0 48,2 0-512,-2 0 608,0 0 16,2 0 16,0 0-23,0 0-617,0 0 632,-1 0-24,-1 0 88,0 0 8,2 0-704,-2 0 576,0 0 40,0 0-55,-2 0-49,4 0-512,-2 0 464,0 0 8,0 0-80,0 0-48,2 0-344,-2 0 376,0 0-40,0 0-104,0 0 72,2 0-304,0 0 296,0 0-120,0 0-32,0 0-24,0 0-856,0 0 1616,0 0-791,0 0 143,0 0-128,0 0-1409,0 0 2586,0 0-1193,4 4 0,0-4-40,-4 0-48,4 0 72,2 4 0,9-4-8,-11 4 32,-4-4-96,6 0 64,12 0-40,-14 0-120,12 0 80,-16 0 16,6 0 88,12 0-48,-12 0-8,14 0 48,-20 0-80,6 0 88,11 0-56,-1 0 8,0 0-32,-16 0-8,16-2-72,0 0 88,0 0 8,-10 0-40,-6 2 16,22-2 24,-16 0 0,11 0 8,-13 2-8,-4 0-24,4 0 0,0 0 0,0 0-16,-4 0 8,0 0 8,0 0 8,0 0 8,0 0 8,0 0 24,0 0-144,-2 0 208,-4 0-104,0 0-16,-11 0 16,17 0-8,-6 0 16,-10 0-8,10 0 32,-12 0-24,18 0-16,-8 0-16,-14 4 40,6-4-8,0 0-32,16 0 16,-15 0 48,-1 4-48,0-4 0,8 0 0,8 0 0,-22 4 0,14-4 0,-10 0 16,10 4 0,8-4-16,-18 0-40,13 0 48,-13 4-8,12-4 16,6 0-16,-16 0 16,12 0-48,-4 0 72,2 0 0,6 0-40,-8 0 64,2 0-64,0-2-24,2 0 32,4 2-8,-2-4-24,-2 2 40,0-2-32,2 0-24,2 4 40,-2-2-24,0-2 64,0 0 24,0 2-80,2 2 16,0-2 16,0 0-32,0 0-8,4 0 88,-4 2-64,0-2 40,0 2-32,4 0 16,-4 0-72,0 0 48,6 0-40,-2 0 16,0 0 0,0 0 0,-4 0 24</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6:23.272"/>
    </inkml:context>
    <inkml:brush xml:id="br0">
      <inkml:brushProperty name="width" value="0.05" units="cm"/>
      <inkml:brushProperty name="height" value="0.05" units="cm"/>
    </inkml:brush>
  </inkml:definitions>
  <inkml:trace contextRef="#ctx0" brushRef="#br0">68 380 3376,'0'0'0,"-2"0"392,0 0 152,2 0-544,-2 0 713,-2 0 143,0 0 176,0 0 56,0 0 80,4 0-1168,-4-2 1145,-2 0-1,2-4-80,-2 0-24,6 6-1040,-4-6 985,0 0-129,1-10-24,-1 12-112,4 4-720,-4-6 640,2-14 8,0 14-79,2-11 87,0 17-656,-2-6 560,2-10-96,0 12 104,0-2-376,0 6-192,0-6 176,0 0 8,0 2-120,0 4-64,4-2 352,0 2 16,-4 0-32,4 16-32,-4-16-304,4 6 160,-1 14 8,1 0-160,2-1 129,0 5-161,-6-24 24,4 28-40,2 0 120,0 3-80,-2 3 192,-4-34-192,4 36 96,0 0-16,0 1-64,0 1-16,-4-38 0,4 38 96,0-3-128,-4-1 128,4 0-192,-4-34 96,0 30-120,0-1 120,0-3-72,0-4 360,0-22-288,0 20 248,0-2-24,0-3 40,0-11-368,0-4 104,0 6-8,0 0-64,0-6 56,0 0 184,0 0-168,0-4 40,0-12 88,0-1-184,0-3 96,0 20-40,0-24 160,0-6-104,0-4 136,0-1-208,0 35 16,0-40-64,0-4-24,0 1-64,0-3 152,0 46 0,0-47-40,4-1 136,-4 2-112,4 1-8,-4 45 24,4-42 56,-4 0-48,4 5 160,2 1-176,-6 36 8,4-30-48,2 3-144,-2 5-8,2 2 232,-6 20-32,6-6-32,9-2 144,-11 2-96,0 6-16,-4 0 0,6 0 88,10 18-64,-12-2 8,12 4-80,-16-20 48,4 23-80,14 5 8,-12 4 104,12 0 64,-18-32-96,6 35 72,13 3 8,-3 0 8,-10 1-144,-6-39 56,22 40 56,-6-2-48,2-1-64,2-3 16,-20-34 40,19 34-96,1-6 8,2-1 104,-2-5 112,-20-22-128,22 20 192,0-4-8,3-12-240,21 16-112,-46-20 168,42 0-240,1 0 32,-5-18 192,-2-8 64,-36 26-48,31-30 0,-3-5 0,-6-1 24,-2-6 64,-20 42-88,16-45 168,0-3-184,-11 0 56,13 3-120,-18 45 80,4-44-144,0 3 232,0 5-136,2 4 24,-6 32 24,4-24 16,-4 6 24,0 13-40,0-3-16,0 8 16,0-6 16,-6 6 0,0 0-8,0 16 24,6-16-32,-8 5 0,0 23-112,2-6 112,1 4 152,5-26-152,-4 30 88,2 1-24,2 3-32,0 2-88,0-36 56,0 37-40,4 1 48,1 0 48,13 1 0,-18-39-56,6 38 48,14 0-48,-4-2-32,0-3-8,-16-33 40,20 32 0,0 0 40,1-4 0,-1-3-64,-20-25 24,24 24 72,0-4-88,4-4-40,1-10 72,-29-6-16,32 16-72,2-16 32,-3 0-16,5 0-48,-36 0 104,34-6-24,-2-14-48,1 4 88,-3-6 40,-30 22-56,26-24-40,0-1 136,-4-1-96,-1-2 0,-21 28 0,18-28-16,-2 2 48,-10 1-32,0 1 56,-6 24-56,6-20 136,-2 4-152,0 10 64,-4-10-96,0 16 48,0-2-56,0 0 112,-2 2-56,0 6 48,2-6-48,-2 18 0,0-12 40,0 20 72,0-6-40,2-20-72,-2 22 80,0-1-80,0 1 64,0 0-24,2-22-40,-2 22-32,2 0 88,0-1-136,0-1 48,0-20 32,0 20 16,4-2-56,0-2-120,-4 0-360,0-16 520,4 6-1064,-4 14-825,4-15-1247,0 1-1665,-4-6 4801,4 4-9306,-4-4 9306</inkml:trace>
  <inkml:trace contextRef="#ctx0" brushRef="#br0" timeOffset="537">1351 70 14827,'0'0'0,"-2"0"1496,-4 0 160,6 0-1656,-4 0 1369,1 0-57,-3 4-296,0 0-256,6-4-760,-4 6 576,2 10-79,2-16-73,0 6-40,0-6-384,0 16 320,0-12-168,6 14 72,9-14-96,-15-4-128,4 18 64,2-14 104,12 2-96,-12 9 16,-6-15-88,24 0 80,-8 6-48,2-2 56,-2-4-80,-16 0-8,17 0 48,1 0-24,-2 0-48,0-2 96,-16 2-72,6-6 24,16 0 48,-18-11 16,12 11-104,-16 6 16,0-20 88,4 12-80,0-14 80,-4 4-16,0 18-72,0-16 56,0 0 0,-4 8-128,-2-11 72,6 19 0,-16-6-8,10-10 16,-10 12 8,8 0-56,8 4 40,-20-4 88,4 2-152,0 2 8,1 0-144,15 0 200,-18 4-464,2 0-216,0 14-296,8-12-401,8-6 1377,-18 20-1952,12-3-713,0 3-1215,2 0-561,4-20 4441,-2 24-6898,2-24 6898</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6:25.123"/>
    </inkml:context>
    <inkml:brush xml:id="br0">
      <inkml:brushProperty name="width" value="0.05" units="cm"/>
      <inkml:brushProperty name="height" value="0.05" units="cm"/>
    </inkml:brush>
  </inkml:definitions>
  <inkml:trace contextRef="#ctx0" brushRef="#br0">3 215 3392,'0'0'0,"0"-2"608,0-2-40,0 4-568,0-4 657,-2-2 223,2 0 96,0-2 56,0 8-1032,0-16 1136,0 12-31,0-2-41,0-10 40,0 16-1104,0-4 1080,4-1-23,0-1-129,0 0-40,-4 6-888,6-6 768,-1 2-56,1 0-40,0 2-63,-6 2-609,16-2 584,-16 0-72,6 2-56,10 0-72,-16 0-384,0 0 280,6 6 48,16 20 40,-22-21-120,0-5-248,6 28 216,10 14-56,-16 4-152,4-3 112,-4-43-120,0 36 288,4-2-248,-4-3 104,0 1 9,0-32-153,-2 30 136,-2 0 16,2-24-104,-2 17 24,4-23-72,-4 16-16,0 4 112,0-4 16,0 2-40,4-18-72,-4 16 40,0 1 0,2 7 0,0-24 56,2 0-96,-2 6 32,0-2 88,2 0 32,0-4-56,0 0-96,0 0 200,0 0-144,0-2 40,0-6 0,0 8-96,0-22 184,0 5-80,4-11-120,12-22 32,-16 50-16,6-53-64,14 3 8,-3 4 184,1-3-112,-18 49-16,18-50-56,0-1 72,-12 1 0,18 6-8,-24 44-8,16-39 0,1 7 0,-11 6-112,14 6 56,-20 20 56,6-6 96,10-1-96,-10 1 0,12 2 32,-18 4-32,4 0 16,2 0-16,0 6 0,10 11 16,-16-17-16,4 20-48,1 2 136,-1 6-72,2 4-8,-6-32-8,6 35-8,10 3-24,-12 4 104,2 1-32,-6-43-40,4 44 48,2-2-8,0-1 16,0-1-16,-6-40-40,18 38 48,-12-3 8,12-1-72,-12-2 48,-6-32-32,23 28-32,-7-5 48,0-1-16,0-6 56,-16-16-56,20 6 0,0 12-16,-1-18-40,5 4-240,-24-4 296,28 0-568,0 0-568,6-6-729,1-12-1383,-35 18 3248,40-26-5458,7-12-3616,-47 38 9074</inkml:trace>
  <inkml:trace contextRef="#ctx0" brushRef="#br0" timeOffset="2282">1062 199 6329,'0'0'0,"-4"-2"3313,-2 2-1825,-2 0-64,8 0-1424,-6 0 1264,2 0-71,2-2-9,-2 0 16,4 2-1200,-4 0 912,0 0-119,0 0-153,2 0-160,2 0-480,-4 4 440,2 2-56,0 10-24,0 0 56,2-16-416,0 18 328,0 3-24,0 5-56,0 0-128,0-26-120,0 28 152,0-1 24,0 3-88,0-2-16,0-28-72,4 30 56,0-2-48,-4-3 33,0 1-1,0-26-40,4 24 32,-4 0-8,4-4-8,-4-3-32,0-17 16,4 6-121,0 12-367,-4-14-552,4 2-888,-4-6 1928,4 6-3209,0-6-1464,2 0-3505,-6 0 8178</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6:30.610"/>
    </inkml:context>
    <inkml:brush xml:id="br0">
      <inkml:brushProperty name="width" value="0.05" units="cm"/>
      <inkml:brushProperty name="height" value="0.05" units="cm"/>
    </inkml:brush>
  </inkml:definitions>
  <inkml:trace contextRef="#ctx0" brushRef="#br0">597 328 10842,'0'0'0,"-2"-8"1608,-2-10-312,-2 12-63,6 6-1233,-2-6 1304,-2 4-72,0 0-48,2 2-223,2 0-961,-2 0 648,0 0 8,2 0-8,0 6-72,0-6-576,-2 6 544,2 10-48,0-10-223,0 13 39,0-19-312,0 20 312,0 4-80,0 2 160,0 2-256,0-28-136,0 29 152,0 7-40,0 4-152,0 1 128,0-41-88,4 46 56,-4-2-48,4-1-8,-4 1 0,0-44 0,0 44 56,4 1-40,0-3 128,0-4-104,-4-38-40,0 35 32,4-5 8,-4-4 0,0 0-8,0-26-32,0 23 8,0 1 64,-2-4 32,-4 0 24,6-20-128,-16 18 96,10-12-8,-14 15-32,5-15 48,15-6-104,-8 18 96,-16-12 24,2 10-96,0-12 64,22-4-88,-28 4 176,5 2-152,-5-2 24,0-4-32,28 0-16,-28 0-16,1 0 72,-3-6-16,2-12-40,28 18 0,-30-18-56,3-2-48,-1-3-96,2-5-160,26 28 360,-22-32-536,2-4-216,4 1-160,11-5-265,5 40 1177,-16-40-1576,14-1-456,0 1-641,2-2-896,0 42 3569,0-39-3745,16 3-2824,-16 36 6569</inkml:trace>
  <inkml:trace contextRef="#ctx0" brushRef="#br0" timeOffset="440">95 226 12938,'0'0'0,"0"0"0,-16 4 1513,-2 2 95,-1 14-136,3-14-47,16-6-1425,-6 0 1328,-2 0-168,2-2-192,0-2-184,6 4-784,0-4 681,0-2-73,6 2-136,24-2-8,-30 6-464,24-16 448,7 11-144,11-11-16,6 8-72,-48 8-216,53-20 96,7 12 80,5-12-136,2 12 32,-67 8-72,70-20 64,3 12-112,-5-9 48,1 9 16,-69 8-16,66-20 0,-5 14 16,-1-12 0,-7 12-104,-53 6 88,50-16-304,-3 12-272,-5-2-552,-6 4-793,-36 2 1921,25-2-3536,-1 0-2346,-18 2-3432,-6 0 9314</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6:28.829"/>
    </inkml:context>
    <inkml:brush xml:id="br0">
      <inkml:brushProperty name="width" value="0.05" units="cm"/>
      <inkml:brushProperty name="height" value="0.05" units="cm"/>
    </inkml:brush>
  </inkml:definitions>
  <inkml:trace contextRef="#ctx0" brushRef="#br0">68 1 12770,'0'0'0,"-6"0"1016,-14 0-143,4 0-33,16 0-840,-6 0 600,0 0-96,0 4-120,3-4-176,3 0-208,-2 4 80,0 0-32,2 2-32,0 0 8,0-6-24,0 18-40,5-12-88,11 13-432,-10-3-792,-6-16 1352,20 16-2609,-2-10-752,4 18-3144,-22-24 6505</inkml:trace>
  <inkml:trace contextRef="#ctx0" brushRef="#br0" timeOffset="1">600 348 16603,'0'0'0,"-6"-6"464,0 0-32,6 6-432,-8-4 648,4 4 41,2 6 95,2 16 16,0-22-800,0 20 560,0 6-112,0 1-40,0 5-120,0-32-288,0 36 272,0-2-48,0-1-184,0-1 136,0-32-176,0 34 144,0-3 24,0-1-40,0 0-40,0-30-88,0 26 81,-2-2-57,0-5 128,0-1-112,2-18-40,-2 6 40,0 10 56,0-12-72,0 0 16,2-4-40,-4 0 88,2 0-80,-2 0 104,2 0-16,2 0-96,-2-6 16,0-12 40,2-4-16,0-1-16,0 23-24,0-32 112,4-4-96,0-2 24,0-3 0,-4 41-40,4-42 0,-4-3 56,4 1-136,2-2 144,-6 46-64,6-43 48,0 7-40,12 4 88,-15 12-104,-3 20 8,6-16-168,12 11 136,-14 3 24,2 0-24,-6 2 32,18 0 40,-14 6-48,14 15-136,-12-3 144,-6-18 0,16 20 72,-12 2-32,2 2-8,0 3-48,-6-27 16,6 26 16,-1 2-88,1-4 48,0 0 48,-6-24-24,6 23-40,0-3 112,10 0 24,-12-2-144,-4-18 48,6 16-104,10-10 72,-12 16 48,2-18 0,-6-4-16,6 5-16,0 1 16,10-2-128,-12-4 120,-4 0 8,6 0 120,9 0-104,-9-6 24,14-13-56,-20 19 16,6-16 0,14-4-24,-14-2 24,16-4 24,-22 26-24,6-27 48,17-5-48,-17-2 96,14-4-96,-20 38 0,6-39-128,14 1 160,-14 2-8,12 7-40,-18 29 16,4-24 0,14 8 16,-14 10-16,2 0-24,-6 6 24,15-2 0,-15 2-32,0 6 16,4 16 48,-4-22-32,4 20 80,0 5-64,0 5-32,-4 6 0,0-36 16,0 36 0,4-1 0,-4 3 0,4-6 48,-4-32-48,4 33 40,0-3-72,0 0 64,0 0-72,-4-30 40,16 27 0,-12-1 8,0-2-32,2 0-200,-6-24 224,4 22-600,14-3-529,-12-3-759,13-10-841,-19-6 2729,18 16-3872,2-16-313,0 0-2825,-20 0 7010</inkml:trace>
  <inkml:trace contextRef="#ctx0" brushRef="#br0" timeOffset="2">1518 491 10562,'0'0'0,"0"0"0,-2 0 2256,0 0-623,0 0-129,0 16-120,2-16-1384,0 0 1304,0 4-175,-2 0-129,2 14-72,0-18-928,0 6 808,0 17-120,0-5-159,0 4-129,0-22-400,0 22 344,4 0-80,-4 1-72,4 1-24,-4-24-168,4 24 112,-4-4-64,4 2-24,0-4-64,-4-18 40,4 17-40,0 3 40,0-4-128,0-10-240,-4-6 368,4 20-752,0-16-625,0 2-623,0-2-849,-4-4 2849,5 0-4121,1-2-55,10-4-2610,-16 6 6786</inkml:trace>
  <inkml:trace contextRef="#ctx0" brushRef="#br0" timeOffset="3">1520 68 14411,'0'0'0,"-6"-6"912,6 6-912,-20-5 960,12-1-72,-8 2-64,12 2-120,4 2-704,-6 0 473,2 0-273,0 0-112,2 0-64,2 0-24,0 0 48,0 0 0,4 4-80,2 0-56,-6-4 88,16 4-488,-12 1-537,16 1-1031,-4 10-1617,-16-16 3673,24 0-3649,-2 0-2560,-22 0 6209</inkml:trace>
  <inkml:trace contextRef="#ctx0" brushRef="#br0" timeOffset="1072">1942 257 6137,'0'0'0,"-4"-6"1336,4 6-1336,-8-16 920,-9 10-40,11 0-15,-12 4 111,18 2-976,-8-2 1000,-8 0-112,12 0-112,-4 0-135,8 2-641,-8-2 584,0 0-64,0 0-40,2 0-8,6 2-472,-4-6 408,0 2 48,2-2-72,0 2-64,2-1-56,0 5-264,4-6 192,2 0 0,14-10-63,-2 12 7,-18 4-136,18-6 72,8 0 40,-3 2-24,5 2-16,-28 2-72,28-2 48,2 0-32,-2 2 16,-28 0-32,25 0 24,5 0 40,-4 4-40,0 12-24,-5-10 0,-21-6 0,22 26 0,-6-5 16,-10 1 32,-6-22-48,22 24 24,-22 4-48,0-2 80,0 1-40,-6 5 24,6-32-40,-20 30 48,2 2-40,-4-1 48,1 1-8,21-32-48,-24 30 24,-2 1 16,-2-1-16,-5 2 8,33-32-32,-32 28 104,2 1-80,0-3 40,7 2-64,23-28 0,-20 28-40,2-4 56,12-3-40,2-1 8,4-20 16,-2 20 40,2-2-32,4 0-16,16 0 8,-20-18 0,20 18-56,5-1 56,7 3 0,4 0-8,-36-20 8,41 20-24,5 0-16,0-2 32,3 3-24,-49-21 32,50 22 0,-3 0-48,-3 2 64,-4-2-16,-40-22 0,35 19 0,-5 1 24,-8 0-24,-6 0 0,-16-20 0,4 20 40,0 2-40,0-3 0,-4 1 0,0-20 0,-4 18-32,-14 2 64,0-4 24,-6 0 24,24-16-80,-25 16 24,-7-10 40,-4 11-16,0-13-8,36-4-40,-39 6 88,-1 10-80,0-16 56,-1 0 0,41 0-64,-38 0 104,-2 0 24,5-6-40,-1-12-40,36 18-48,-30-17 80,6-5-32,16-6 16,1-4 40,7 32-104,-4-37 40,4-7-16,15-6-24,9-5 0,-24 55 0,30-58 0,10-3 24,5-1 8,5 1-64,-50 61 32,53-62 32,-1 1-64,-2 3 8,3 5 40,-53 53-16,48-48-24,-1 4 24,-3 5 0,-8-1-32,-36 40 32,35-38 16,-3 1 48,-4 5-48,-2 2 24,-26 30-40,21-24 0,-3 3-16,-12 5 64,10 8 72,-16 8-120,0-8 152,0 0 8,0 2-16,-4 2 0,4 4-144,-20-2 120,3 2-16,-3 0 72,-2 4-32,22-4-144,-26 6 144,-2 14 32,-1-4-56,1 2 16,28-18-136,-28 23 160,2 3-79,4 2 31,-1 4-64,23-32-48,-18 33 72,10-1-8,-8-2-32,16 0 24,0-30-56,0 29 40,6-1-24,12-2-32,-2 0 32,-16-26-16,21 23-88,5-1 104,2-2 24,2-2-24,-30-18-16,33 6 40,3 14-64,6-16-120,-3 0-289,-39-4 433,42 0-864,-2 0-896,3-6-1457,9-16-1920,-52 22 5137,52-22-8490,-52 22 8490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6:34.066"/>
    </inkml:context>
    <inkml:brush xml:id="br0">
      <inkml:brushProperty name="width" value="0.05" units="cm"/>
      <inkml:brushProperty name="height" value="0.05" units="cm"/>
    </inkml:brush>
  </inkml:definitions>
  <inkml:trace contextRef="#ctx0" brushRef="#br0">26 64 8601,'0'0'0,"-4"-22"4593,4 22-4593,-6-18 945,0 1 31,4 13-88,0 2-8,2 2-880,0 0 968,0 0-103,-2 0-185,0 0-184,2 0-496,-1 0 312,1 0-112,0 0-48,0 0 0,0 0-152,0 0 184,3 4-8,3 0-24,0 1-56,-6-5-96,6 6 72,12-2-16,-14 2-16,12-2 8,-16-4-48,6 4 24,14 0-8,-14-4 40,22 0-32,-28 0-24,17 0-24,1 0-136,0 0-224,-2 0-296,-16 0 680,16 0-1120,0 0-369,-10 0-439,11 0-353,-17 0 2281,4 0-2552,0 0-249,2 0 633,-2 0-2321,-4 0 4489,0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7:13:53.294"/>
    </inkml:context>
    <inkml:brush xml:id="br0">
      <inkml:brushProperty name="width" value="0.05" units="cm"/>
      <inkml:brushProperty name="height" value="0.05" units="cm"/>
    </inkml:brush>
  </inkml:definitions>
  <inkml:trace contextRef="#ctx0" brushRef="#br0">361 268 5601,'0'0'0,"-4"-2"336,-2-1 224,6 3-560,-8-2 720,0 0 136,3 0 112,-1 2-39,6 0-929,-6 0 896,2 0-72,2 0-112,0 0-104,2 0-608,-2 0 512,2 4-64,0-1-39,0 3 7,0-6-416,0 6 424,4 0 16,2 0-64,9 0-24,-15-6-352,6 4 328,12 0-56,-2 0-16,4-4-32,-20 0-224,18 0 160,2 0 8,-1 0-48,3-2 16,-22 2-136,24-6 120,-2-2-32,-2-8 8,-2 10-16,-18 6-80,15-7 64,-9-11 16,16 12 8,-18-12-39,-4 18-49,16-8 48,-16-10 24,4 12 0,0-12 40,-4 18-112,0-6 120,4-10-8,-4 11 24,-2-11-16,2 16-120,-6-6 152,-10-12-16,12 12 0,-4-14 0,8 20-136,-18-6 112,14-14-8,-3 12 8,-9-8 16,16 16-128,-2-5 136,-6-1 8,2 0-32,0 2-8,6 4-104,-6-2 72,2 0 24,-2 2-8,2 0-8,4 0-80,-6 4 64,2 12-16,0-11 8,2 21-24,2-26-32,-2 20 32,0 4 8,2 2-8,0 3 24,0-29-56,0 34 40,4 4 8,2 2 8,10 3-16,-16-43-40,0 46 48,6 1-16,-2 1-24,0 0 32,-4-48-40,6 45 16,-2 1-8,2 1 48,0-3-56,-6-44 0,4 44 24,0-1 8,-4-1-24,4-2 32,-4-40-40,4 35 40,-4 1-24,0-6 24,0 0-56,0-30 16,0 27 16,0 1-16,0-4-32,-4-2-8,4-22 40,-6 20-256,2-5-152,-2 3-208,0-12-248,6-6 864,-4 20-992,-2-16-161,-2 2-239,0-2-232,8-4 1624,-8 0-1865,-8 0-279,10 0-65,-2-6 465,8 6 1744,-16-22-1320,8 6-2577,8 16 3897</inkml:trace>
  <inkml:trace contextRef="#ctx0" brushRef="#br0" timeOffset="1294">56 820 4881,'0'0'0,"-6"-28"504,6 28-504,-16-24 480,8 0 184,2 3 288,-2 19 256,8 2-1208,-6-4 1289,2 0-17,2 0-144,2-2-224,0 6-904,0-6 761,6 0-129,10 2-80,-10-2-56,-6 6-496,24-4 456,-2-2-104,-1 0-8,9 0-80,-30 6-264,36-6 208,2 0-32,1 0-32,5-2-16,-44 8-128,42-8 120,1 1 8,1-1-24,-3 0 32,-41 8-136,40-6 96,-2 0-16,-4 0-40,-1 0 8,-33 6-48,30-6 72,-2 0 0,-2 2 49,-3 2 15,-23 2-136,20-4 120,-2 2 24,-12 2 40,16 0-32,-22 0-152,4 6 184,2 10-24,10-12 24,-16 14-16,0-18-168,6 16 152,-2-1 8,-1 3-32,-3 2 56,0-20-184,0 22 112,0 0 16,0 0-16,0-1-16,0-21-96,0 22 88,0-4-8,0 2-16,0 0 16,0-20-80,4 18 64,2-1 24,10-1 16,-12 0-24,-4-16-80,6 6 64,14 14 0,-14-14-8,12 10 24,-18-16-80,6 4 64,16 2 0,-5-2-24,1 0-8,-18-4-32,20 0 80,0 0 8,2-2 8,0-4 64,-22 6-160,17-16 104,5 10 16,-4-10-88,0 8 32,-18 8-64,16-18 64,-12 10-32,14-12 129,-14 13-105,-4 7-56,15-22 24,-11 6 32,0-2 24,-4-2 16,0 20-96,0-20 24,0-3 72,-4-1-40,-1 2 16,5 22-72,-18-22 64,12 4-32,-14 2-160,2 1 144,18 15-16,-20-6 80,0-12-128,-1 12 144,-1 0-128,22 6 32,-24-6-80,-2 0 48,-2 2-48,1 2-120,27 2 200,-28-2-385,2 2-215,-2 0-256,2 0-256,26 0 1112,-19 4-1464,-1 2-457,14 10-951,0-12-777,6-4 3649,-2 6-7218,2-6 7218</inkml:trace>
  <inkml:trace contextRef="#ctx0" brushRef="#br0" timeOffset="1295">1202 580 8985,'0'0'0,"0"-4"2361,0-2-937,0 6-1424,0-6 1353,0 2-281,0 2-120,6 0-136,-6 2-816,4 0 656,12 0-128,-12 4-96,12 12-79,-16-16-353,16 4 304,-10 16-16,15-4-40,-5-1-16,-16-15-232,6 18 224,16 2-16,-16 2-8,16 2-8,-22-24-192,4 26 192,12-3-80,-12 3 72,0 0-48,-4-26-136,4 24 176,0 1 40,-4-1-32,0-2 40,0-22-224,0 22 256,-2-4-8,-2 0 8,0-1-40,4-17-216,-6 6 201,0 14-25,-2-14 32,2 0-8,6-6-200,-6 6 184,0 0 8,0-2-40,2 0 0,4-4-152,-4 0 176,2 0-72,2-2 32,0-2-8,0 4-128,0-8 56,0-12 40,6 4-80,0-1 24,-6 17-40,6-22 40,16 0-40,-16-6 48,20-4-8,-26 32-40,17-31 32,1-7 24,0-2 24,6 1-8,-24 39-72,20-42 16,-2 2-32,-1 7 32,1 1-16,-18 32 0,18-28 40,-2 6-24,-10 2-32,10 5-24,-16 15 40,4-6-40,0-10 96,0 12-72,-4 0 48,0 4-32,0-4 24,4 2-8,-4 2 8,0 0-48,0 0 24,0 0 24,-2 0-8,2 4 16,0-4-32,-4 6 24,-2 10-48,-10 0 8,10 3 16,6-19 0,-16 22-72,10 4 56,-10-2 48,10 4 24,6-28-56,-8 25 40,0 3-64,2-2 40,3 0-144,3-26 128,-2 25 8,2-1 112,0-2-152,0-2 0,0-20 32,4 18 0,1-12-8,11 16 16,-12-17 112,-4-5-120,16 18-16,-10-14 32,10 2-8,-10 10-8,-6-16 0,22 0 48,-16 0-24,17 0-8,-5 0 24,-18 0-40,20 0-8,0-6-40,6-2-160,-2-10-152,-24 18 360,23-8-768,5-15-536,-2 5-713,0-2-1456,-26 20 3473,29-26-5185,-3 0-3457,-26 26 8642</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6:34.457"/>
    </inkml:context>
    <inkml:brush xml:id="br0">
      <inkml:brushProperty name="width" value="0.05" units="cm"/>
      <inkml:brushProperty name="height" value="0.05" units="cm"/>
    </inkml:brush>
  </inkml:definitions>
  <inkml:trace contextRef="#ctx0" brushRef="#br0">70 47 6985,'0'0'0,"-8"-2"2264,-10-2-743,18 4-1521,-15-2 1448,11-2-56,-2 4 65,0 0-65,6 0-1392,-4 0 1232,0 4-232,2-4-199,0 0-97,2 0-704,0 4 592,0-4-56,6 4-104,12-1-80,-18-3-352,17 4 224,5 0-48,2-4-48,6 4-32,-30-4-96,32 0 64,1 0-48,5 0-16,0 0-200,-38 0 200,37 0-568,1-2-672,2-4-1065,-1 1-1495,-39 5 3800,54-42-4753,-8 36-2441,-46 6 7194</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6:35.868"/>
    </inkml:context>
    <inkml:brush xml:id="br0">
      <inkml:brushProperty name="width" value="0.05" units="cm"/>
      <inkml:brushProperty name="height" value="0.05" units="cm"/>
    </inkml:brush>
  </inkml:definitions>
  <inkml:trace contextRef="#ctx0" brushRef="#br0">58 1026 14107,'0'0'0,"0"0"0,-6-6 1120,-2-10-64,-12 14-168,14-2-128,6 4-760,-6 0 793,1 0 7,1 0-168,2 4-192,2-4-440,0 0 320,0 4-128,0 0-24,0 0-16,0-4-152,0 4 160,6 2-56,13-2-32,-3 0 8,-16-4-80,20 4 56,6-1 24,6 1-56,1-4 0,-33 0-24,40 0 40,2 0-16,-1 0-48,-1-2-240,-40 2 264,42-4-648,-3-1-456,-1-11-705,2 10-855,-40 6 2664,41-18-3985,1 10-3873,-42 8 7858</inkml:trace>
  <inkml:trace contextRef="#ctx0" brushRef="#br0" timeOffset="1486">802 183 12298,'0'0'0,"-18"-40"5657,18 40-5657,-18-44 592,-2-1 73,14 17 119,0 22-56,6 6-728,-6-8 784,3 2-56,-1 2-48,2 2-167,2 2-513,-2 0 328,2 0-56,0 4-64,0 14 40,0-18-248,6 18 272,-1 8-16,15 7-32,-14 9-72,-6-42-152,22 50 168,-6 7-56,0 7 32,0 5-56,-16-69-88,18 71 96,-3 5-64,-9-3 8,16 1-24,-22-74-16,6 71-16,0-4 0,10 1 32,-16-3 16,0-65-32,6 60-216,-2-5-224,2-7-456,-2-4-457,-4-44 1353,6 37-1776,12-5-784,-12-2-961,17-8-1128,-23-22 4649,20 15-7546,-20-15 7546</inkml:trace>
  <inkml:trace contextRef="#ctx0" brushRef="#br0" timeOffset="1487">1341 682 19020,'0'0'0,"-17"-7"584,17 7-584,-16-16 616,0 14 64,0 0 8,10 2 72,6 0-760,-18 6 664,10 15-135,-10-5-113,10 6-56,8-22-360,-21 22 304,15 6-64,-2-1-16,0 5-88,8-32-136,-6 34 128,4 2 0,0-1-56,2 1 8,0-36-80,0 34 16,6-4 8,14-3 8,-4-1-16,-16-26-16,19 22 16,5-2-16,0-2 8,2-12-8,-26-6 0,26 17 48,3-17-8,1 4 0,2-4-40,-32 0 0,31 0-8,1-6 16,-4-9 8,0 7 24,-28 8-40,26-24 48,-1 6-32,-1-2 48,-2-4-16,-22 24-48,20-25 24,-2-5 24,-12-4-40,9-2 40,-15 36-48,0-37 56,4-1-40,-4 2 24,0 3-8,0 33-32,-4-28 0,-3 2 16,-13 6-32,4 2-40,16 18 56,-20-8-144,-4-7 24,0 11-72,-3 0-96,27 4 288,-32-2-320,-2 2-120,-2 0-80,-1 6-144,37-6 664,-32 17-737,4-13-287,2 14-336,7-12-449,19-6 1809,-16 22-2448,8-16-633,2 14-663,2-14-2874,4-6 6618</inkml:trace>
  <inkml:trace contextRef="#ctx0" brushRef="#br0" timeOffset="1488">2282 692 15251,'0'0'0,"0"-17"1088,0 1-520,0 0 168,0 16-736,3-6 768,-3 0 121,-3 0-49,-3 2-216,6 4-624,-20-4 432,4 2-80,-2 2-96,-4 0-8,22 0-248,-24 4 256,-3 2-112,-1 10-16,-6-10-16,34-6-112,-34 24 80,3-9 0,-1 3-32,2 2-48,30-20 0,-26 18-8,5 2 32,1 0-8,12-1 8,8-19-24,-18 22 0,12 0-24,0-2 24,4 2-32,2-22 32,-2 18-40,2-1 40,0 1-24,4 0 40,-4-18-16,18 6 8,-12 16 24,20-18-32,-5 2 0,-21-6 0,26 4-32,2 0-8,-2-4 56,2 0-32,-28 0 16,27 0 0,1-4 0,0-2 16,0-10-32,-28 16 16,25-6 72,-1-12-64,0 12 8,-4-2 24,-20 8-40,20-8 24,-4 2 24,-1 0-8,-9 4-16,-6 2-24,18-1-40,-14 1-16,2 0 56,0 0 16,-6 0-16,6 5 56,0 13 32,-2-2-16,0 4 72,-4-20-144,4 26 153,-4 2-49,0 3-8,0 7-96,0-38 0,0 42 72,0 3 64,0 9 56,-2 1 16,2-55-208,-2 60 56,2 3 24,0-1-24,0-3-32,0-59-24,0 60 56,0-3-24,-2-3-8,2-1 16,0-53-40,0 52 112,0-4-8,0-5-40,-2-1 80,2-42-144,0 36 72,-2-5 40,-4-3 40,2-2-56,4-26-96,-8 24 200,0-4-40,-10-5 48,10-9-8,8-6-200,-21 20 192,5-16-8,0 2-56,-2-2 32,18-4-160,-18 0 152,-2-4-8,1-16 16,-1-2-32,20 22-128,-22-33 104,0-7 0,4-8-16,-2-5 0,20 53-88,-17-62 16,1-5 32,10-8-48,0-5 0,6 80 0,-2-85 24,6-4-8,18-6-16,3-3-24,-25 98 24,34-95-16,4 0-48,5 2-80,9 5-168,-52 88 312,55-81-608,5 8-400,5 9-536,3 7-1001,-68 57 2545,73-50-4329,13-1-5633,-86 51 9962</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6:41.516"/>
    </inkml:context>
    <inkml:brush xml:id="br0">
      <inkml:brushProperty name="width" value="0.05" units="cm"/>
      <inkml:brushProperty name="height" value="0.05" units="cm"/>
    </inkml:brush>
  </inkml:definitions>
  <inkml:trace contextRef="#ctx0" brushRef="#br0">0 233 8513,'0'0'0,"0"-16"1993,0 0-745,0 0-40,0 16-1208,0-6 1016,0 0 25,4 0 7,-4 2-48,0 4-1000,0-4 936,0 0-127,0 2-49,0 0-152,0 2-608,0 0 520,0 0-96,4 0-64,-4 6 40,0-6-400,0 20 352,4 0 32,-4 4 8,4 8-72,-4-32-320,0 37 289,4 7-49,0 1-88,-4 7-24,0-52-128,6 54 120,-2 1-88,0-1 32,0 1 32,-4-55-96,6 54 32,0-1 32,0 3-16,0-7-96,-6-49 48,16 48 32,-16-4-8,6-5-8,-2-3 24,-4-36-40,6 34 16,-1-4-16,1-5-24,0 1-48,-6-26 72,4 22-168,0 0-192,0-4-280,0-12-361,-4-6 1001,0 21-1368,4-17-560,-4 0-601,0-4-720,0 0 3249,6 0-3872,0-8-2786,-6 8 6658</inkml:trace>
  <inkml:trace contextRef="#ctx0" brushRef="#br0" timeOffset="911">46 98 8009,'0'0'0,"-2"-6"2153,2 6-2153,-2-8 1312,0-10 16,0 16-264,2-4-79,0 6-985,4-6 904,2-2-104,0 2-80,12 0-40,-18 6-680,6-6 600,14 4-79,-5 0-41,7 2-72,-22 0-408,24 0 344,2 6 32,-2 10-64,-1 0-72,-23-16-240,26 18 216,2 6-80,0 0-32,-3 3-40,-25-27-64,24 30 112,-4 0-72,-2 2-8,-2-1 48,-16-31-80,6 34-16,10 0 104,-16-2 8,4-1 8,-4-31-104,0 28 104,0 0-48,-2 0 24,-6-3 0,8-25-80,-18 26 48,-2-2 8,-4 2-40,-4-2-128,28-24 112,-31 19-288,-1 1-248,0 0-432,3-2-552,29-18 1520,-32 16-2161,2-10-863,2 10-929,4-16-3089,24 0 7042,0 0 0</inkml:trace>
  <inkml:trace contextRef="#ctx0" brushRef="#br0" timeOffset="912">1226 76 11602,'0'0'0,"-2"-16"960,2 16-960,-2-6 904,-4-14 49,0 14 95,0 0 72,6 6-1120,-6-5 1040,-2-1-184,0 0-167,-7 4-65,15 2-624,-6-2 576,-14 2-80,4 0-8,0 6-40,16-6-448,-18 17 344,-2-1 16,-1 8-56,-3 6-48,24-30-256,-26 38 280,-2 5-39,0 11-33,3 3-16,25-57-192,-26 66 96,2 5 0,2 5-32,2-1 24,20-75-88,-8 75 96,-7 1-80,13 3-8,0-4-8,2-75 0,0 72 32,0-3-8,16-5-24,-11-1 16,-5-63-16,28 60-32,-6-1 24,4-3-24,0-5-8,-26-51 40,33 48-24,1-9 32,4-1-104,-1-8-160,-37-30 256,40 26-536,4-4-433,3-7-567,3-11-993,-50-4 2529,55 4-4104,31-25-777,-21 13-2113,-65 8 6994</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6:46.233"/>
    </inkml:context>
    <inkml:brush xml:id="br0">
      <inkml:brushProperty name="width" value="0.05" units="cm"/>
      <inkml:brushProperty name="height" value="0.05" units="cm"/>
    </inkml:brush>
  </inkml:definitions>
  <inkml:trace contextRef="#ctx0" brushRef="#br0">44 102 9201,'0'0'0,"0"0"0,-2-28 2449,-4 4-1097,0-1-63,-2 5-185,8 20-1104,-6 0 1168,2-2 64,1 2-143,-1-2-193,4 2-896,-4 0 560,4 0-136,0 0-120,0 0 48,0 0-352,0 0 336,0 6 0,0 0 8,4 10-40,-4-16-304,4 4 296,-1 17-24,1-3-31,0 4-33,-4-22-208,4 26 176,0 4-64,0 5-8,2-1-8,-6-34-96,4 40 112,0 3-40,0 5 24,0 4-80,-4-52-16,6 57 24,10-1 32,-12-5-24,2 1-24,-6-52-8,6 45 56,14-3-72,-14-2 8,15-5 48,-21-35-40,16 34 0,-10-4 40,16 0-24,-16-5 8,-6-25-24,22 22 0,-16-2 72,20-4 0,-20-10-32,-6-6-40,23 20 56,-5-16 0,-2 0 32,0-4 24,-16 0-112,16 0 136,4-2-48,-3-4-8,5-14-8,-22 20-72,22-18 88,0-6-32,0-2 16,0-5 24,-22 31-96,19-38 120,-3 0-8,0-5 16,-10-1-16,-6 44-112,18-50 120,-14-1-8,2-9-40,0-3 16,-6 63-88,4-66 104,-4 1 24,0 7-56,0 5 0,0 53-72,0-46 0,0 7-56,-4 5 56,-2 6-16,6 28 16,-8-22 32,-8 6 56,10 10-72,-2-1-16,8 7 0,-16-6-32,10 0-88,-2 4 24,0 0-152,8 2 248,-15 0-488,9 0-368,0 6-408,0 11-841,6-17 2105,-4 4-3449,4 14-2088,0-12-3433,0-6 8970</inkml:trace>
  <inkml:trace contextRef="#ctx0" brushRef="#br0" timeOffset="1291">978 800 5721,'0'0'0,"4"0"1296,-4 0-160,4 4-72,-4-4-1064,4 4 985,0-4 71,0 0 24,-4-2-32,0 2-1048,4-2 1057,-4 0-65,0 2-56,0-2-72,0 2-864,0 0 720,0 0-96,-2 0-127,-4 0-81,6 0-416,-6 0 376,0 0-64,-2 0 16,-11 0-24,19 0-304,-8 4 280,-14 0 8,14 2-80,-14 0 8,22-6-216,-16 18 200,0-14-32,-1 14 72,1-12-80,16-6-160,-16 19 160,-2-13-16,2 18-64,0-6 40,16-18-120,-8 16 80,-10 2-8,12-2 8,1 2-16,5-18-64,-8 15 41,4 3-1,4 0-48,0-2 8,0-16 0,0 16 8,6 0 48,0-10 16,13 15-64,-19-21-8,6 6 0,16 12-8,-6-14-48,0 12 80,-16-16-24,16 4-24,4 2-16,-1 0-153,1 0-263,-20-6 456,20 4-704,0 0-512,0-4-600,-2 0-785,-18 0 2601,21 0-3665,5-4-304,-2-4-2464,-24 8 6433</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6:48.903"/>
    </inkml:context>
    <inkml:brush xml:id="br0">
      <inkml:brushProperty name="width" value="0.05" units="cm"/>
      <inkml:brushProperty name="height" value="0.05" units="cm"/>
    </inkml:brush>
  </inkml:definitions>
  <inkml:trace contextRef="#ctx0" brushRef="#br0">0 493 12530,'0'0'0,"0"0"0,0-2 1232,0-4-487,0 0-185,6 0-56,-6 6-504,18 0 552,-14 0 8,12 0-152,-10 0-152,-6 0-256,18 0 232,-12 0-104,13 4-16,-13-4 0,-6 0-112,22 0 24,-2 0 40,-2 0-64,0 0-16,-18 0 16,20 0-208,-14 0-424,19-2-672,-9 0-825,-16 2 2129,16-4-3088,2-2-9,0 0-2440,-18 6 5537</inkml:trace>
  <inkml:trace contextRef="#ctx0" brushRef="#br0" timeOffset="1">460 255 11298,'0'0'0,"0"-8"2488,0-8-1647,0 16-841,0-6 720,0-2-32,0 6 48,6 0 48,-6 2-784,4 0 728,0 0-143,0 0-17,2 4-64,-6-4-504,4 4 504,2 2-80,0 10-56,0-10-56,-6-6-312,6 22 232,0-16 40,0 19-120,-2-7-8,-4-18-144,6 20 144,0 0-104,-2 0 80,0 0-32,-4-20-88,4 19 32,-4-1 72,4 0-80,0-2 16,-4-16-40,0 6 72,0 14-88,0-16 48,0 12 56,0-16-88,0 0 32,0 5 112,0-1-23,0 0-89,0-4-32,0 0 64,4 0-32,-4 0 16,0 0 64,0 0-112,0-2 56,4-4 0,1-1-32,-1-13-24,-4 20 0,6-8 24,0-16-8,12 4 0,-12-4 24,-6 24-40,6-23-16,0-3 72,10 0-40,-12 2-16,-4 24 0,16-22-16,-10 3 48,12 11-48,-14-12 0,-4 20 16,17-4 96,-13-2-120,2 2 48,0 2-24,-6 2 0,6 0-64,12 4 8,-14 2 24,0 14-8,-4-20 40,6 6-16,-2 17 8,0-5-24,2 0 8,-6-18 24,4 20 0,0-2-32,0 0 32,-4 1 32,0-19-32,0 16-40,0 0 48,0-10-48,0 16 96,0-22-56,0 6 16,0 10-16,0-12 64,0 0-104,0-4 40,0 4-8,0 0 88,-2-4-24,0 0-32,2 0-24,-2 0 128,0 0-104,2-2 16,0 2-40,0-6-16,0-12 48,0 10 32,4-14-112,-4 22 48,4-18 8,2-2-72,10-1 24,-11-3 160,-5 24-120,20-24-16,-4 0 72,0 2-40,0 3-72,-16 19 56,16-18-24,0 10 72,-10-8-56,15 12-8,-21 4 16,6-4 40,12 2-96,-14 0 16,12 2-16,-16 0 56,4 4-40,0 12-24,2-10 32,0 14-88,-6-20 120,4 17-32,2 1-24,-2 0 72,-4 4 136,0-22-152,4 20-40,-4 2 40,0-3-16,4 1-48,-4-20 64,0 20-16,0-2 0,0 0-184,-2 0-265,2-18 465,-2 16-784,0-1-584,-4-9-736,2 16-1033,4-22 3137,-2 6-4665,0 10-3073,2-16 7738</inkml:trace>
  <inkml:trace contextRef="#ctx0" brushRef="#br0" timeOffset="2">1436 251 14739,'0'0'0,"0"-8"2984,6 0-2488,10-8 1,-16 16-497,6 0 568,16 0 112,-16 4 56,10 2-16,-16-6-720,0 18 424,6-12-16,0 14-64,0-5-80,-6-15-264,4 22 192,-1 2-16,-3 4-56,0 2-96,0-30-24,-3 31 113,-15 3 7,10-2-80,-20 1-120,28-33 80,-30 34-489,-2 2-855,-9 0-1392,1-3-2794,40-33 5530,-36 34-9186,36-34 9186</inkml:trace>
  <inkml:trace contextRef="#ctx0" brushRef="#br0" timeOffset="1821">1797 80 11754,'0'0'0,"0"0"0,0-20 1624,4 2-487,0 1-161,2 9-200,-6 8-776,4-4 776,-4 2 72,0 0-232,0 2-335,0 0-281,0 0 328,0 0-112,0 0-64,0 0-56,0 0-888,0 0 1600,0 0-776,0 0 96,0 0-1096,0 0 1976,0 0-1096,4 0 72,2 0 80,-6 0-64,6 4 40,10-4-104,-12 0-344,14 4-345,-18-4 753,6 0-1256,17 0-256,-3 0-337,0 0-359,-20 0 2208,20-2-2312,4 0-25,0-4 569,-1 0-2177,-23 6 3945,0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6:51.274"/>
    </inkml:context>
    <inkml:brush xml:id="br0">
      <inkml:brushProperty name="width" value="0.05" units="cm"/>
      <inkml:brushProperty name="height" value="0.05" units="cm"/>
    </inkml:brush>
  </inkml:definitions>
  <inkml:trace contextRef="#ctx0" brushRef="#br0">8 0 4368,'0'0'0,"-2"4"681,0 0 95,0 0 8,2-4-784,-2 6 768,2-2-32,0-4-64,4 0-79,-4 0-593,4 4 504,0-4-168,0 0-16,0 0-24,-4 0-296,4 4 144,0-4-64,0 0-56,2 4 16,-6-4-40,6 0-32,0 4-192,0-4-536,9 4-665,-15-4 1425,6 0-1856,14 0 216,-14 0-2241,-6 0 3881</inkml:trace>
  <inkml:trace contextRef="#ctx0" brushRef="#br0" timeOffset="1">305 40 5521,'0'0'0,"0"0"952,0 0-64,4-2-40,-4 2-848,4 0 872,0 0-15,0 0-145,2 0-112,-6 0-600,6 0 472,-2 0-112,0 0-56,0 0-96,-4 0-208,4 0 128,0 0-56,0 0-56,0 0-48,-4 0 32,4 0-216,0 4-600,0-4-880,0 0-721,-4 0 2417,4 0-5449,-4 0 5449</inkml:trace>
  <inkml:trace contextRef="#ctx0" brushRef="#br0" timeOffset="175">873 119 5529,'0'0'0,"0"0"0,16-16 1296,-10 10-40,15-12-32,-15 12-71,-6 6-1153,6-2 1064,-2 1-72,0 1-96,2 0-111,-6 0-785,4 0 704,-4 0-80,0 0-136,0 5-104,0-5-384,0 16 288,0-10-112,0 16-56,-4-6-32,4-16-88,-8 22 48,-16 2 24,9 1-72,-7 5-80,22-30 80,-22 30-552,-6 4-936,0-1-1625,1-1-4809,27-32 7922,0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6:53.214"/>
    </inkml:context>
    <inkml:brush xml:id="br0">
      <inkml:brushProperty name="width" value="0.05" units="cm"/>
      <inkml:brushProperty name="height" value="0.05" units="cm"/>
    </inkml:brush>
  </inkml:definitions>
  <inkml:trace contextRef="#ctx0" brushRef="#br0">25 266 3576,'0'0'0,"4"-6"344,-4-2-168,0 8-176,0-16 232,0 14 40,0-2 89,0-2 31,0 6-392,0-4 376,0 0 0,0 0-32,0 0-16,0 4-328,0-2 328,0 0-32,0 0-8,0 0-16,0 2-272,0-2 272,0-2 40,0 0 40,0 2 48,0 2-400,0-3 449,0-1 31,0 2 32,0-4 32,0 6-544,0-4 600,0 0 8,0-2 64,0 2 0,0 4-672,0-6 665,-2 0-49,2-2-56,-2 2-24,2 6-536,-2-8 480,0 2-56,0 0-16,-2 0-16,4 6-392,-4-4 368,2 0 40,0-2-71,0 4-17,2 2-320,-2-2 280,0 0 8,2 0-40,0 0-16,0 2-232,0 0 192,0 0-40,0 0 8,0 0-40,0 0-744,0 4 1352,4 2-632,2 14 0,0-4 8,-6-16-104,4 20 112,2 6-8,0 5-24,0 3 8,-6-34-88,16 40 80,-16 1 24,3 3-48,1 0 8,-4-44-64,6 45 16,0-1 8,0 0 32,0-5-48,-6-39-8,16 40 40,-12-4-40,0-7 24,12-3 32,-16-26-56,4 24 40,14-4-16,-12-2 16,14-2-8,-20-16-32,5 5 24,15 15 40,-4-16-24,0 2 24,-16-6-64,18 4 120,0-4-24,2 0-32,-1 0 32,-19 0-96,22-2 56,-2-6 0,0-10-48,0 3 8,-20 15-16,18-18-40,-1-2 64,1-4 56,0 0-24,-18 24-56,16-28 137,-10-5-113,12-5 112,-14-6-48,-4 44-88,4-45 24,0-3 96,0 3-80,-4-3 32,0 48-72,0-46 72,0-1-64,-4 3 8,-2 4 8,6 40-24,-6-39 56,-10 7-16,10 4-40,-2 4-40,8 24 40,-16-19-64,10 1 24,-12 12-8,12-10 8,6 16 40,-8-2 0,-7 0-136,9 0-56,0 0-209,6 2 401,-6 0-720,0 0-240,2 6-472,2 12-481,2-18 1913,-2 6-2576,2 18-801,0-7-328,4 3-2424,-4-20 6129</inkml:trace>
  <inkml:trace contextRef="#ctx0" brushRef="#br0" timeOffset="458">820 746 6593,'0'0'0,"4"-18"1984,-4 18-1984,6-8 1129,0-12-105,0 14-80,-6 2-24,0 4-920,0-2 920,0 0-63,0 0-89,0 0-32,0 2-736,0-2 728,-4 0-8,-2 0-48,-2 2-88,8 0-584,-16 0 497,8 0-89,-12 0-40,3 4-64,17-4-304,-18 16 288,-2-12-56,-2 16-16,-2-4-16,24-16-200,-25 20 160,-1 2-32,-2-1-64,4 1 16,24-22-80,-22 22 72,4 2-8,3 0-8,9-1-8,6-23-48,-16 24 40,12 0-24,2-2 24,0-2-32,2-20-8,-2 20-8,2-3 56,4-1-48,2 2 32,-6-18-32,16 6 0,-10 16-16,11-16 16,1 10-16,-18-16 16,20 4-8,2 0-128,4 0-184,-2 0-208,-24-4 528,25 0-912,-3 0-537,2 0-711,0-4-905,-24 4 3065,28-8-4097,-1-10-2536,-27 18 6633</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6:55.054"/>
    </inkml:context>
    <inkml:brush xml:id="br0">
      <inkml:brushProperty name="width" value="0.05" units="cm"/>
      <inkml:brushProperty name="height" value="0.05" units="cm"/>
    </inkml:brush>
  </inkml:definitions>
  <inkml:trace contextRef="#ctx0" brushRef="#br0">11 1367 14291,'0'0'0,"-2"-2"1432,-4 2-568,6 0-208,0 0-656,-2 0 576,2 0-16,4 0-31,0 0-105,-4 0-424,6 0 288,10 0-64,-10 4-48,11-4-56,-17 0-120,6 4 144,20-4-72,-8 4-24,-2-4-32,-16 0-16,24 0 40,2 0-32,-3 0-16,1 0-96,-24 0 104,22-2-352,-4 0-256,2 0-409,1-2-407,-21 4 1424,18-4-1904,0-2-409,0 0-359,-12 0-193,-6 6 2865,22-16-2112,-22 14-1817,0 2 3929</inkml:trace>
  <inkml:trace contextRef="#ctx0" brushRef="#br0" timeOffset="1">150 1175 8105,'0'0'0,"-4"-6"1985,4 6-1985,-6-6 1432,0 0-120,4 2-95,0 2-113,2 2-1104,0 0 936,0 0-144,0 0-96,0 4-32,0-4-664,0 6 593,4 16-193,-4-6-112,4 5-184,-4-21-104,0 28 40,4 2 64,0 4-96,-4 1-8,0-35 0,0 36-8,0-2 56,0-1-24,0 1-16,0-34-8,0 32-96,0 0-536,0-3-577,-2-1-903,2-28 2112,-6 24-3161,4-2-752,0-4-2432,2-18 6345</inkml:trace>
  <inkml:trace contextRef="#ctx0" brushRef="#br0" timeOffset="2">602 1125 11034,'0'0'0,"-2"-16"3985,-2 10-3345,-2-10 72,6 16-712,-4-2 632,2 2 56,0 0-64,2 0-119,0 0-505,-2 4 384,2 12-16,0-10-24,0 20 72,0-26-416,4 22 352,-4 0-56,4 2-56,0 1-144,-4-25-96,0 28 136,4 0-64,-4 2 32,0-3-32,0-27-72,0 26 0,4-2 96,-4-4-72,0 0 16,0-20-40,4 17 80,-4-1-72,0-10 48,4 10 8,-4-16-64,0 4 96,4 0-48,-4 0-32,4 0 48,-4-4-64,0 0 80,0 0 64,0-2 0,4-4-104,-4 6-40,4-16 72,2 8-24,0-16-32,11 5 24,-17 19-40,4-22 16,2-4 8,14-4 40,-16-1-8,-4 31-56,18-36-80,-14 4 64,12 0-8,-10 3-16,-6 29 40,6-26 24,10 6-8,-12 12-40,2-8 8,-6 16 16,6-2 40,-1 2-96,-5 0-32,4 0 32,-4 0 56,4 6-56,-4 14 8,4-4 16,-4 2 24,0-18 8,0 20-16,0 1 0,0 1 16,0 0-8,0-22 8,0 22-40,0-2 64,0 1 32,0-1-48,0-20-8,0 18 16,0-2-16,0 0-24,0-10 24,0-6 0,0 6 48,0 12-56,0-18 8,0 4 0,0-4 0,4 4-72,-4-4 112,4 0-8,-4 0-8,0 0-24,6 0 56,-2-6-96,2-2 64,0-10-24,-6 18 0,16-8-24,-12-16 88,14 2-80,-2 0 88,-16 22-72,6-25 40,15-1 0,-5 0-16,0-2-40,-16 28 16,16-29 16,0 3-16,-10 2 0,14 2 0,-20 22 0,16-8 16,-10-12-48,-1 18 48,13-2-16,-18 4 0,4-2 16,0 2-32,2 0 0,-2 6 8,-4-6 8,4 18-32,-4 0 64,4 2-8,-4 2 0,0-22-24,0 26 0,0-3-40,0 3 0,0 2 32,0-28 8,0 26-16,0 2 16,4-3 40,-4-1-40,0-24 0,0 22 40,0-2-56,4 0 16,0-3 16,-4-17-16,4 18-64,2-2 88,-2-10-64,-4 16-64,0-22 104,0 6-360,0 12-568,4-14-856,-4 2-1625,0-6 3409,6 4-5377,12-4-2417,-18 0 7794</inkml:trace>
  <inkml:trace contextRef="#ctx0" brushRef="#br0" timeOffset="2454">1617 163 5833,'0'0'0,"0"-16"960,-2 8 184,2 8-1144,0-21 1104,0 13-39,0 0-33,0-8-8,0 16-1024,0-6 912,0-12-32,0 12-47,4-2-41,-4 8-792,4-16 784,-4 10-80,0 0 24,4 0-48,-4 6-680,4-6 601,0 2-81,-4 3-160,4-1-96,-4 2-264,4 0 224,0 0-48,2 5-8,0 15 8,-6-20-176,16 22 184,-12 8 8,12 8 24,-10 9-16,-6-47-200,18 56 208,-3 5 0,-9 9-48,14 5-16,-20-75-144,6 75 136,10 7-112,-12-1 16,2 2-16,-6-83-24,18 84-8,-12-1 48,0 0-56,10-3-24,-16-80 40,4 73-16,2-6 8,-1-3 16,1-3 8,-6-61-16,6 56-24,-2-3 48,0-3 0,0-4-24,-4-46 0,4 41-8,0-5 16,-4-2-136,4-6-112,-4-28 240,4 25-448,0-3-456,0-4-344,-4-12-409,0-6 1657,4 18-2144,0-18-673,2 0-799,14-4 535,-20 4 3081,4-20-4921,-4 20 4921</inkml:trace>
  <inkml:trace contextRef="#ctx0" brushRef="#br0" timeOffset="3861">2147 514 7129,'0'0'0,"0"-8"1240,0-10-143,0 18-1097,-2-5 1232,2-13-208,-2 10 56,2-12-16,0 20-1064,0-6 921,0-2-97,0 2-8,0 0-152,0 6-664,0-2 640,0 0-88,0 0-23,0 0-41,0 2-488,0 0 432,4 4 40,0 12-80,2 0 40,-6-16-432,6 20 312,10 5-24,-12 7-176,12 6-8,-16-38-104,6 42 184,13 3-128,-3 5-16,-10 1 8,-6-51-48,24 54 0,-8-1 40,0-1-24,0-2 32,-16-50-48,15 47 72,1-3-72,0-6 80,-10-3-80,-6-35 0,24 32-80,-18-6 120,16-2-56,-16-5 80,-6-19-64,23 18 96,-17-12 32,16 10-32,-16-12 8,-6-4-104,22 4 96,-4-4 0,0 0 88,-2 0-32,-16 0-152,17-6 121,1-10-1,0 0-32,2-5 32,-20 21-120,20-28 136,0-4-8,-3-6-48,3-5-80,-20 43 0,22-48 56,-2-5-48,0-5 8,0-2 40,-20 60-56,19-61 56,-1 0-56,0 3-16,-2 4 48,-16 54-32,6-47-32,14 3 64,-14 8-24,0 7-112,-6 29 104,16-24-112,-16 6-96,6 12-80,-2 0-49,-4 6 337,3-4-616,1 4-256,-4 0-480,0 6-681,0-6 2033,4 18-2840,-4-2-1153,0 0 128,0 4-1976,0-20 5841,0 0 0</inkml:trace>
  <inkml:trace contextRef="#ctx0" brushRef="#br0" timeOffset="3862">3176 994 7505,'0'0'0,"0"0"0,4-6 1248,2-10-119,0 10-1,0-1 48,-6 7-1176,6-16 1192,10 10-95,-16-2-73,4 0-136,-4 8-888,0-4 800,0 0-160,0 2-112,0 0-23,0 2-505,-6 0 424,-2 0 8,-10 0-32,12 0-80,6 0-320,-21 6 312,1 12-120,2-12 56,-2 14 16,20-20-264,-22 6 200,0 19 16,1-7-120,-1 0 64,22-18-160,-22 18 144,4 2 0,0 0-80,10-1-24,8-19-40,-8 20 0,2 0 40,0 0 24,4 0-144,2-20 80,0 20 40,0-1-48,4-1 32,12 2-8,-16-20-16,6 16 8,18 2 8,-4-12 8,0 16 8,-20-22-32,24 4 8,1 11 8,3-15-56,2 6 16,-30-6 24,26 4-200,3 0-208,-1-4-296,4 0-384,-32 0 1088,32 0-1553,-1-4-487,-1-2-705,-24 2-623,-6 4 3368,24-6-3505,-18 0-1808,-6 6 5313</inkml:trace>
  <inkml:trace contextRef="#ctx0" brushRef="#br0" timeOffset="3863">3276 22 7913,'0'0'0,"0"-2"1577,0 0 71,0 2-1648,0-2 1368,0 0-160,6-2-55,11 0-129,-17 4-1024,6-2 888,10 1 280,-12-1-231,14 2-25,-18 0-912,6 0 864,18 0-288,-8 3-16,3 3-208,-19-6-352,22 20 392,2-4-256,2 4 88,0 8-16,-26-28-208,27 31-56,3 7 376,2 6-279,2 7 55,-34-51-96,35 56 288,-1 7-384,0 3 192,-4 7-112,-30-73 16,29 74-120,-3 5 176,-2 0-168,-4 3 168,-20-82-56,6 83 56,0-2-112,-2 3-217,-4-5-575,0-79 848,-2 79-1512,-18-1-1321,-4-5-2136,-6-4-3921,30-69 8890,0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7:05.637"/>
    </inkml:context>
    <inkml:brush xml:id="br0">
      <inkml:brushProperty name="width" value="0.05" units="cm"/>
      <inkml:brushProperty name="height" value="0.05" units="cm"/>
    </inkml:brush>
  </inkml:definitions>
  <inkml:trace contextRef="#ctx0" brushRef="#br0">298 23 1152,'0'0'0,"0"0"0,0 0 416,0-2-232,4 0 16,-4 0 32,0 2-232,4 0 384,-4-2 16,4 0 96,0 0 16,-4 2-512,0-2 496,4 2 49,0-2-33,-4 0 8,0 2-520,3-2 480,1 2-16,0-2-88,-4 2-40,0 0-336,4 0 352,-4 0-184,4 0 40,-4 0-72,0 0-136,4 0 16,-4 0 136,4 0-144,-4 0 80,0 0-88,4 4 128,-4-4-120,4 4 104,-4 0-96,0-4-16,0 4 24,4 0 80,-4 0-40,0 0 65,0-4-129,0 4 104,0 2 8,0-1-48,-2 11-32,2-16-32,-4 4 80,-2 2-40,0 10 112,-2-10-24,8-6-128,-8 16 96,-7-10-8,9 14-72,-12-14 112,18-6-128,-6 19 16,-14-13 72,12 16-8,-12-16-120,20-6 40,-8 22 104,-12-16-48,5 14 0,7-14 16,8-6-72,-22 22 16,14-16 40,-14 11-72,16-13 56,6-4-40,-20 18 40,14-14-32,-11 2 80,11 10-120,6-16 32,-16 4 40,10 2-72,0 0 8,-2 0 120,8-6-96,-6 6-40,0 0 56,0 0-16,0-2-48,6-4 48,-4 4 24,2 0 8,0-4-48,0 4 16,2-4 0,-2 0 8,0 3-56,0-3 64,2 0-40,0 0 24,0 0-56,0 0 80,0 0-56,4 0 8,-4 0 24,4-1 32,0-1-104,2-2 64,-2 0-40,-4 4 48,6-6-64,10 0 48,-12 0-16,12 0 80,-16 6-48,4-8-8,13 0-56,-11-8-48,16 10-152,-22 6 264,16-16-272,-10 10-144,20-10-217,-10 8-199,-16 8 832,18-17-1184,-1 9-256,-1-12-217,2 12 417,-18 8 1240,20-20-2344,-20 20 2344</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7:08.496"/>
    </inkml:context>
    <inkml:brush xml:id="br0">
      <inkml:brushProperty name="width" value="0.05" units="cm"/>
      <inkml:brushProperty name="height" value="0.05" units="cm"/>
    </inkml:brush>
  </inkml:definitions>
  <inkml:trace contextRef="#ctx0" brushRef="#br0">104 488 10202,'0'0'0,"-6"0"1616,-12 0-216,18 0-1400,-6 0 1169,-10 0-145,14 0-8,0 0-104,2 0-912,-2 4 760,2-4-143,0 4-105,0 0-72,0-4-440,6 4 384,12 0-64,-14 0-104,16 0-32,-20-4-184,15 4 120,3-4-16,4 4-40,4 0-32,-26-4-32,28 0 16,-1 0 0,3 4-8,0-4-200,-30 0 192,30 4-496,-1 0-552,1 0-657,-2 2-663,-28-6 2368,26 6-3033,-2 11-488,-5-13-2736,-19-4 6257</inkml:trace>
  <inkml:trace contextRef="#ctx0" brushRef="#br0" timeOffset="1933">96 926 8929,'0'0'0,"-18"0"2865,18 0-2865,-20 0 1424,-2 0-95,6 4-177,10 0-72,6-4-1080,-6 4 968,0-4-160,4 4-239,2 0-113,0-4-456,0 4 376,6 2-128,12-2-32,-12 0-88,-6-4-128,26 4 72,-6-4 8,4 4-40,5-4-8,-29 0-32,28 4-88,6-4-288,0 0-520,3 0-809,-37 0 1705,38 0-2696,2 0-1497,3 0-3305,-43 0 7498</inkml:trace>
  <inkml:trace contextRef="#ctx0" brushRef="#br0" timeOffset="1934">929 764 15675,'0'0'0,"0"0"0,-4-22 984,0 6-240,0 0-280,2 10-48,2 6-416,0 0 441,4 0 7,0 4-152,2 0-56,-6-4-240,18 4 224,-1 0-112,3 2-40,4-2-32,-24-4-40,30 4 24,3 0-24,3-4-112,-2 4-336,-34-4 448,34 0-1017,-5 0-815,1 0-969,0 0-1191,-30 0 3992,30-2-7042,-30 2 7042</inkml:trace>
  <inkml:trace contextRef="#ctx0" brushRef="#br0" timeOffset="1935">1581 68 12138,'0'0'0,"-6"-22"3721,-10 2-2777,16 20-944,-6-20 1128,2 18-311,3 0 39,1 0-128,0 2-728,0 0 544,0 0-32,0 6-136,3 14-8,-3-20-368,6 22 344,10 6-48,-10 5-56,14 9-56,-20-42-184,6 46 152,14 3-55,-14 7-41,12 1-8,-18-57-48,4 58 136,2 1-96,0 1-24,-1-1 8,-5-59-24,4 56-80,0-1 112,-4-3-88,0-3-200,0-49 256,0 46-569,0 0-423,-2-5-688,2-1-929,0-40 2609,0 34-3745,0-9-639,6-1-2482,-6-24 6866</inkml:trace>
  <inkml:trace contextRef="#ctx0" brushRef="#br0" timeOffset="1936">2293 458 9546,'0'0'0,"-8"-25"6985,8 25-6985,-23-20 760,5-2 0,10 18-120,-12 4 33,20 0-673,-8 0 680,-14 16-40,4 0-152,0 2-88,18-18-400,-17 25 352,-3 5-8,4 4 0,-2 3-56,18-37-288,-16 40 192,8 0-32,-12-3-48,14 1-31,6-38-81,-5 36 64,1 0-8,2-1-16,2 1-16,0-36-24,0 32 48,6-3-64,13-3 16,-13-4-16,-6-22 16,22 20 32,-6-4-8,4-10 0,0 10 16,-20-16-40,21 0 16,3 4 0,4-4 0,0 0-8,-28 0-8,34-2 32,-3-14-24,3 8 40,0-18-40,-34 26-8,33-22-24,-1-2 80,0-5-32,-6-5 48,-26 34-72,23-36 40,-1-1 0,-4-1 16,-2 2-32,-16 36-24,6-36 112,0 7-88,-2-1-8,-4 4 40,0 26-56,-2-26 40,-6 5-24,-14-1 24,0 4-40,22 18 0,-23-18-64,-5 2 104,-4 10-56,-6-2 16,38 8 0,-39-8-24,-1 2-64,2 4-72,-1 0-216,39 2 376,-36 0-553,4 0-263,2 6-336,7 0-480,23-6 1632,-22 18-2249,6-12-951,10 12-1025,0-12-2849,6-6 7074</inkml:trace>
  <inkml:trace contextRef="#ctx0" brushRef="#br0" timeOffset="1937">3142 552 13770,'0'0'0,"0"0"0,-2-8 2233,0-10-1489,-2 10 64,2 2-24,2 6-784,-4-6 761,-2 2-33,-2 2-176,-11-2-160,19 4-392,-18-2 288,-2 2-88,-4 0-16,-2 0-16,26 0-168,-27 0 192,-1 4-48,-2 2-24,-2 12-56,32-18-64,-25 6 40,-1 14-48,4-14 56,6 17-96,16-23 48,-16 16 40,8 2 8,-8 0-48,12 2 24,4-20-24,-6 20-40,4-1 72,0 1-32,2 0 8,0-20-8,0 18 16,6-2-80,12-10 48,-12 16 16,-6-22 0,24 4 0,-8 11-8,6-15 8,0 6-16,-22-6 16,25 4 40,1-4-32,2 0 8,-4-2-56,-24 2 40,25-4-80,1-2 112,-2 0-32,0-1 48,-24 7-48,22-8 64,-4 2-88,-1-2 40,-11 2 24,-6 6-40,22-4 0,-18 2 48,2 2-48,0 0 0,-6 0 0,6 0 120,0 6-24,-2 12 88,0-12-48,-4-6-136,0 27 104,4-3 8,-4 4-24,0 4 40,0-32-128,0 35 105,-2 3 15,0 2 32,-4 3-40,6-43-112,-6 48 120,-2 7-40,-8 5-24,10 3 40,6-63-96,-8 66 56,0-1 16,0-1 24,2-1-88,6-63-8,-7 66 16,1-5 0,0 1-48,2-3 64,4-59-32,-4 52 24,2-5 48,0-5 8,0-6-64,2-36-16,-2 34 96,0-7 16,0-1 0,-2-6 32,4-20-144,-4 20 176,-2-14-16,0 14 24,0-17 24,6-3-208,-6 4 144,0-4-16,-10 0-16,10 0 16,6 0-128,-18-5 136,3-17 8,-1 0-16,0-6 16,16 28-144,-18-34 72,-2-3-16,4-7-24,0-6-64,16 50 32,-6-53 32,-9-9-8,13-7 64,0-4-40,2 73-48,0-78 16,15-5-104,5-2-128,6-3-232,-26 88 448,28-83-888,8 8-560,3 9-1049,7 9-1576,-46 57 4073,69-80-6417,-7 23-1705,-62 57 8122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7:13:56.575"/>
    </inkml:context>
    <inkml:brush xml:id="br0">
      <inkml:brushProperty name="width" value="0.05" units="cm"/>
      <inkml:brushProperty name="height" value="0.05" units="cm"/>
    </inkml:brush>
  </inkml:definitions>
  <inkml:trace contextRef="#ctx0" brushRef="#br0">0 199 5313,'0'0'0,"0"-18"360,0 18-360,0-16 376,0-1 128,0-1 104,0 14 96,0 4-704,0-6 840,0-2 33,0-8-1,4 10-16,-4 6-856,0-8 832,4-10 24,-4 12 32,4-10-15,-4 16-873,4-6 872,0-1-40,0-1-104,-4 0-64,0 8-664,4-6 656,-4 2-143,0 2-49,0 2-64,0 0-400,0 0 224,4 4 8,0 18 0,2-3 48,-6-19-280,6 30 272,-2 4-72,0 4 24,2 3-112,-6-41-112,16 48 120,-12 5 40,2 7-96,0 3-24,-6-63-40,6 68 80,10 1-32,-12 1 8,-1 1 72,-3-71-128,4 69-8,-4-1-24,0-3 48,0 1-160,0-66 144,4 61 88,-4-5-16,4-3-24,-4-3 88,0-50-136,0 46 8,0-5 32,4 1 16,-4-4-32,0-38-24,0 33 40,0-5-40,0-4 80,0-2-80,0-22 0,0 18 0,4-13 40,0 17-224,-4-18-160,0-4 344,0 16-600,4-16-504,-4 4-488,6-4-545,-6 0 2137,6 0-3273,0-4-311,14-14-3234,-20 18 6818</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7:13.283"/>
    </inkml:context>
    <inkml:brush xml:id="br0">
      <inkml:brushProperty name="width" value="0.05" units="cm"/>
      <inkml:brushProperty name="height" value="0.05" units="cm"/>
    </inkml:brush>
  </inkml:definitions>
  <inkml:trace contextRef="#ctx0" brushRef="#br0">371 46 10850,'0'0'0,"-2"-6"2088,2 6-2088,-2-7 1505,-2-9-177,2 14-176,2-2-24,0 4-1128,0-4 1065,0 2-201,0 0-96,0 0-152,0 2-616,0 0 584,0 0-80,0 0-120,0 0-8,0 0-2224,0 4 3937,4 0-1881,-4 12-16,4-10-72,-4-6-120,0 21 176,4-3-24,0 6-8,0 4 16,-4-28-160,4 30 72,0-1 8,0 1 24,0 2-8,-4-32-96,4 32 80,0-1 24,-4 1-80,0 0 72,0-32-96,0 31 88,0 1-72,0-2 48,-2 2-48,2-32-16,-2 27 40,-2-3 32,0 0-24,-2-2-40,6-22-8,-6 20 48,2 0-8,-2-5 32,0-9 0,6-6-72,-16 22 72,10-16 40,0 12-40,0-14-16,6-4-56,-15 4 0,9 0-32,-2-4 64,-8 0 8,16 0-40,-6 0 88,-12-2-16,2-4-40,8-12-24,8 18-8,-20-16 16,1-4 16,3-1-48,-6-3-160,22 24 176,-22-28-240,0 0-104,0-3-128,3-3-48,19 34 520,-18-36-688,2-2-209,8 3-231,-8-1-344,16 36 1472,-6-38-1969,0 5-567,2-1-1025,2-2-288,2 36 3849,0-34-6273,0 34 6273</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7:12.001"/>
    </inkml:context>
    <inkml:brush xml:id="br0">
      <inkml:brushProperty name="width" value="0.05" units="cm"/>
      <inkml:brushProperty name="height" value="0.05" units="cm"/>
    </inkml:brush>
  </inkml:definitions>
  <inkml:trace contextRef="#ctx0" brushRef="#br0">277 171 13714,'0'0'0,"6"-28"1505,-6 28-1505,17-26 1528,-11 0-520,12 6-144,-14 18-23,-4 2-841,6-4 744,0 2-112,10 2-88,-16 0-120,0 0-424,6 0 368,0 16-64,10 0-48,-12 4 40,-4-20-296,6 26 248,0 6-15,-1 5-81,-1 7 0,-4-44-152,4 46 104,0 5-16,-4 5 32,0 1-40,0-57-80,0 64 40,0-5 8,0 1 0,0-7-16,0-53-32,0 48-16,-2-5 32,0-3 8,-2-2-8,4-38-16,-4 32-24,-1-3-8,1-1-128,-2-2-240,6-26 400,-4 22-641,2-4-551,2-3-656,0-9-825,0-6 2673,4 6-3913,27-6-432,-7-4-2352,-24 4 6697</inkml:trace>
  <inkml:trace contextRef="#ctx0" brushRef="#br0" timeOffset="801">893 97 11138,'0'0'0,"-8"-6"1664,-11 0 49,3 0-353,16 6-1360,-6-6 1168,-2 4-88,0 2-199,0 0-113,8 0-768,-8 6 648,2 14-64,0-4-64,2 6-16,4-22-504,-4 28 440,2 5-48,2 7-40,0 4-55,0-44-297,0 47 272,4 3-96,2-1-48,0 1-32,-6-50-96,6 52 24,0-1 32,0-1-16,0-1-24,-6-49-16,6 44 24,0-4 32,0-3-64,-2-1 32,-4-36-24,4 32 0,0-2-40,-4-3 24,0-3-240,0-24 256,0 20-520,4 0-401,-4-14-503,0 14-664,0-20 2088,-2 4-3001,0 0-1088,27-24 48,-25 18-1960,0 2 6001</inkml:trace>
  <inkml:trace contextRef="#ctx0" brushRef="#br0" timeOffset="802">15 186 12250,'0'0'0,"-2"-2"1624,-4 1 73,2-3-241,4 4-1456,-2 0 1264,2-4-111,0-2-129,6 0-168,-6 6-856,18-6 704,-12 2-80,13-2-64,-3 2-47,-16 4-513,22-6 512,2 0-144,6 0-16,1 0-104,-31 6-248,34-4 168,4 0 8,3-2-56,9 2 8,-50 4-128,54-6 88,1 2 0,5-2 8,1 2-40,-61 4-56,62-6 32,1 0-8,-1-1-24,1-9 32,-63 16-32,64-6 16,-5-2-48,-5-8-40,-7 12-208,-47 4 280,44-6-568,-6 2-432,-7 2-697,-7 2-999,-24 0 2696,16 6-4457,0 10-5489,-16-16 9946</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7:15.549"/>
    </inkml:context>
    <inkml:brush xml:id="br0">
      <inkml:brushProperty name="width" value="0.05" units="cm"/>
      <inkml:brushProperty name="height" value="0.05" units="cm"/>
    </inkml:brush>
  </inkml:definitions>
  <inkml:trace contextRef="#ctx0" brushRef="#br0">1 2 14979,'0'0'0,"0"-2"1528,0 2-328,0 0-1200,4 0 992,2 0-279,11 0 15,-13 0-56,-4 0-672,18 0 488,-14 0-72,12 4-152,-10-4-80,-6 0-184,20 0 144,-14 0-64,12 4-40,-12 0-40,-6-4 0,21 0 8,-15 4-48,20 0-192,-10 0-344,-16-4 576,16 4-1096,0 0-769,0 0-991,-1 2-1505,-15-6 4361,18 4-7906,-18-4 7906</inkml:trace>
  <inkml:trace contextRef="#ctx0" brushRef="#br0" timeOffset="1">437 441 16667,'0'0'0,"-2"0"760,-4 5-216,2 11 8,4-16-552,0 6 601,0 0 47,4 10-152,2-16-152,-6 0-344,18 6 200,-12-2-72,12 2-40,-12-2-48,-6-4-40,25 0 0,-9 0-152,2 0-392,-2 0-544,-16 0 1088,16-2-1881,0 0-1079,0-2-1305,-1-2-2969,-15 6 7234,0 0 0</inkml:trace>
  <inkml:trace contextRef="#ctx0" brushRef="#br0" timeOffset="2">439 663 15411,'0'0'0,"-4"-2"1096,0 0-240,0 2-72,2-2 65,2 2-849,0 0 800,0 4-152,0 0-152,0 2-176,0-6-320,4 4 288,2 0-96,10 0-24,-10-1-56,-6-3-112,22 0 24,-6 0 24,5 0-72,3 0-184,-24 0 208,26 0-536,4-2-504,-3 1-961,1-5-1151,-28 6 3152,32-6-4601,0-10-2921,-32 16 7522</inkml:trace>
  <inkml:trace contextRef="#ctx0" brushRef="#br0" timeOffset="3">1048 250 14379,'0'0'0,"-2"-6"1688,-4 0-1120,2 0-72,4 6-496,-2-2 536,0 6 136,2 12 9,0-10-33,0-6-648,-2 26 488,2-2-56,-2 1 24,2 5-72,0-30-384,0 28 352,0 2-80,0-3-16,0 1-32,0-28-224,4 28 168,-4-2 8,4 0-56,0-5-40,-4-21-80,4 22 96,2 0-32,0-4-24,10 2 16,-16-20-56,4 16 32,12-1 17,-11-9-9,15 14 32,-20-20-72,18 4 56,-12 0 24,20 0-16,-10-4 8,-16 0-72,16 0 96,2-2-40,-1-4 0,-1-12-8,-16 18-48,18-8 56,2-13-16,-4 3 16,0-2 16,-16 20-72,6-20 64,15-4 8,-17-1 0,2-3 8,-6 28-80,6-30 56,-2-2 0,-4-1 0,-2-1 0,2 34-56,-4-34 72,-12 0-32,1 3-24,-1 5-8,16 26-8,-20-22-8,-4 2 16,0 4 8,-4 8-40,28 8 24,-29-15-88,-3 11-80,0 0-104,-1 2-208,33 2 480,-32 0-713,6 0-335,0 4-512,6 2-857,20-6 2417,-17 19-3888,13-15-745,-2 12-2441,6-16 7074</inkml:trace>
  <inkml:trace contextRef="#ctx0" brushRef="#br0" timeOffset="4">1641 226 19668,'0'0'0,"0"-6"688,0 0-144,0-2-88,0 8-456,4-5 424,0 3 8,-4 2-176,0 0-104,0 0-152,4 0 72,0 0-48,0 0-8,0 0-8,-4 0-8,4 4 0,0-1-344,-4 1-360,0 0-656,0-4 1360,0 6-2377,0 0-1455,0-6-793,0 4-2377,0-4 7002,0 0 0</inkml:trace>
  <inkml:trace contextRef="#ctx0" brushRef="#br0" timeOffset="5">1756 496 16267,'0'0'0,"0"0"0,0-4 1600,0 0-1016,0 2-79,4 2 119,-4 0-624,4 0 728,0 16-72,-4-12-72,0 12-152,0-16-432,4 6 328,-4 14 24,4-14-40,-4 15-56,0-21-256,4 16 201,-4 0-41,4 4-8,-4-2 16,0-18-168,0 20 120,0 1-40,4-1-48,-4 2 8,0-22-40,0 20 64,0 2-8,0-2-24,0 3-8,0-23-24,-2 22 16,-2 0 0,-2 2 40,-2-2-72,8-22 16,-18 20-40,12 1 24,-14-1-64,2-2-144,18-18 224,-17 20-464,-3-2-265,-4 2-431,0-3-576,24-17 1736,-26 20-2705,3-4-1616,5-12-176,-2 2-1944,20-6 6441,0 0 0</inkml:trace>
  <inkml:trace contextRef="#ctx0" brushRef="#br0" timeOffset="6">2383 365 17467,'0'0'0,"-2"-22"1281,2 22-1281,-4-16 456,-2 1 80,4 13 80,2 0 112,0 2-728,0-2 760,0 0-136,-2 2-120,0 0-104,2 0-400,0 0 369,0 0-9,0 0-48,0 4 48,0-4-360,0 6 256,0 11-64,0-11-40,0 18 8,0-24-160,4 18 112,0 4-24,0 0 24,-4 3-96,0-25-16,4 26 64,-4 0 0,4 2-56,-4 0-8,0-28 0,0 27 0,0 1 16,0 0 16,0 2-8,0-30-24,0 25 32,-2-1-16,0 0-16,-4-4 80,6-20-80,-6 18 16,-2 0-16,0-3 16,0 1-16,8-16 0,-16 6 40,10 14-24,-10-16-16,8 12 40,8-16-40,-21 4 16,13 0 32,-16 2 8,6-2-176,18-4 120,-18 0-56,0 0-96,-3 0-136,1-4-56,20 4 344,-22-16-448,-2 0-192,-2-2-128,1-2-169,25 20 937,-26-21-1376,4-3-480,-2-4-945,6 0-1872,18 28 4673,0-43-4273,-6 9-1712,6 34 5985</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7:15.845"/>
    </inkml:context>
    <inkml:brush xml:id="br0">
      <inkml:brushProperty name="width" value="0.05" units="cm"/>
      <inkml:brushProperty name="height" value="0.05" units="cm"/>
    </inkml:brush>
  </inkml:definitions>
  <inkml:trace contextRef="#ctx0" brushRef="#br0">55 114 13122,'0'0'0,"0"0"0,0-24 3985,-2 4-3017,0 1-175,2 3-129,-4 16-40,0-2-32,0-2-128,-2 0-256,6 4-208,-2-4 136,-2 2-64,2 0-8,2-2 0,0 4-64,-2-2-16,0 0-128,0 2-408,0 0-712,2 0 1264,0 0-2593,0-2-2176,0 0-3777,0 2 8546</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7:23.210"/>
    </inkml:context>
    <inkml:brush xml:id="br0">
      <inkml:brushProperty name="width" value="0.05" units="cm"/>
      <inkml:brushProperty name="height" value="0.05" units="cm"/>
    </inkml:brush>
  </inkml:definitions>
  <inkml:trace contextRef="#ctx0" brushRef="#br0">104 403 6897,'0'0'0,"-18"0"2088,2 0-559,16 0-1529,-16 0 1320,10 4-232,4 0-128,0-4-87,2 0-873,0 0 792,0 0-56,4 4-64,12-4-56,-16 0-616,6 0 528,16 0-72,-2 0-55,2 0-97,-22 0-304,23 0 272,7 0-120,4 0-32,1-2-40,-35 2-80,38-2 32,0-4-16,2 2-16,-1-2-40,-39 6 40,40-6-64,-2 0-32,-5 2-112,-3 0-192,-30 4 400,34-4-745,-10 2-503,-3 0-712,-1 2-833,-20 0 2793,4 0-3553,16 0 609,-20 4-1713,0-4 4657</inkml:trace>
  <inkml:trace contextRef="#ctx0" brushRef="#br0" timeOffset="1400">48 633 8921,'0'0'0,"-6"6"1809,-12 12-537,18-18-1272,-8 6 1088,1 14-176,1-16-95,4 0-25,2-4-792,0 6 704,0 0-64,4-2-104,11 2-72,-15-6-464,18 3 408,4 1-96,4 0-7,0-4-97,-26 0-208,29 0 176,5 0-56,2 0-80,0-2 8,-36 2-48,39-4 0,1-1-64,2-1-24,-3 0-104,-39 6 192,38-6-336,0 0-289,-7-10-391,-1 14-504,-30 2 1520,30-8-2249,-2 0-599,-5 0-345,3-10 729,-26 18 2464,18-6-4001,-18 6 4001</inkml:trace>
  <inkml:trace contextRef="#ctx0" brushRef="#br0" timeOffset="1401">617 38 9642,'0'0'0,"-5"-8"2064,-13-10-880,18 18-1184,-6-6 1153,-12 0-313,16 6-64,-2 0 16,4 0-792,-4 0 816,-2 16-64,0-10-128,-10 22-95,16-28-529,-6 28 448,-14 4 8,5 3 0,-7 7-112,22-42-344,-22 44 232,0 3-16,-2 3-96,-2-1 24,26-49-144,-25 48 88,-1 0-72,0-1 24,-2 1-40,28-48 0,-25 45-16,-3 5-48,4-2-56,0-3-88,24-45 208,-22 46-360,3-7-472,3-3-633,0-2-975,16-34 2440,-4 28-3865,0-5-280,4-5-2080,0-18 6225</inkml:trace>
  <inkml:trace contextRef="#ctx0" brushRef="#br0" timeOffset="1402">1058 193 16483,'0'0'0,"-6"-2"984,-10 0-552,10 2-16,6 0-416,-6 0 384,2 6 57,-2 12 87,0-12 8,6-6-536,-6 27 480,0-5-56,2 2-104,0 4-32,4-28-288,-2 28 208,0 3-48,2 1-8,0 2-32,0-34-120,0 35 56,0-1 8,0 0-24,4 0-16,-4-34-24,4 33 40,2-3 0,0-2-40,0-2 32,-6-26-32,16 21 8,-16-1 24,4-4 16,2-10-48,-6-6 0,4 18 72,0-14-88,-4 0 40,0-4 72,0 0-96,0 0 24,0 0 88,0-2-32,-2-4-96,2 6 16,-2-18 16,2 2-72,0-4 8,0-1 32,0 21 16,0-26-72,0-4 48,4-2 0,0-3 8,-4 35 16,6-38 40,0 0-40,10 1 0,-10 3 16,-6 34-16,15-32 24,-11 8 32,2 6-40,12 11-48,-18 7 32,4-8-16,2 4-48,10 2 80,-16 2-16,6 0-72,12 6 88,-14 11-40,16-11 24,-20-6 0,4 20 8,11-14-16,-9 20-8,12-10 32,-18-16-16,4 18 0,12-2 0,-12 1 40,2-1-16,-6-16-24,18 16 16,-18 2 32,16-2-56,-16 0-32,0-16 40,6 16 24,-2-1-48,0-9 32,-4 12 8,0-18-16,4 4 0,-4 12 16,0-12-8,0-4-8,0 4 0,0-4 16,0 0 16,0 0 8,0 0-40,0 0 64,4 0-48,-4-2 8,5-6-24,-5 8 0,6-18-24,-2 10 72,2-14-96,10 5 48,-16 17 0,6-18 8,12 0-32,-2-4 40,0 0-16,-16 22 0,16-23 0,3-1 0,-1 0 0,4 4-168,-22 20 168,20-18 0,0 12 16,0-2-16,-3 2-16,-17 6 16,18-4 32,-12 4-8,14 0 16,-14 4 176,-6-4-216,16 18 32,-12 0 8,2 2-32,12 4 33,-18-24-41,0 26 0,6-1 16,0-1-40,-2 2-9,-4-26 33,4 24 0,1 1-48,1-1 32,-2 0-224,-4-24 240,4 20-72,0 0-32,0-2-272,0-1-464,-4-17 840,0 16-1848,0 0-1913,6-10-1760,10 0-2233,-16-6 7754</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7:26.409"/>
    </inkml:context>
    <inkml:brush xml:id="br0">
      <inkml:brushProperty name="width" value="0.05" units="cm"/>
      <inkml:brushProperty name="height" value="0.05" units="cm"/>
    </inkml:brush>
  </inkml:definitions>
  <inkml:trace contextRef="#ctx0" brushRef="#br0">152 175 4656,'0'0'0,"-4"-15"465,4 15-465,-8-8 520,-10-14 112,12 16-8,0 0 40,6 6-664,-8-6 744,2-2 32,-2 0 33,2-8 39,6 16-848,-6-6 856,0-2 0,0-8-8,0 11-55,6 5-793,-6-6 744,2 0-96,2 0-64,0 2-48,2 4-536,-2-4 440,2 0-64,0 0-88,0 2-80,0 2-208,6-2 184,10 0 0,-10 0-56,18 0 56,-24 2-184,18 0 153,2 0-17,1 0-24,1 0-80,-22 0-32,22 4 40,2 12-16,-4 0-16,0-1 32,-20-15-40,6 20 32,13 2-16,-15 2 0,2 0 8,-6-24-24,4 29 24,-4-1 24,0 2 0,-2-2-32,2-28-16,-8 26 8,-10-1 8,11 1 8,-13-2 8,20-24-32,-18 26 40,-4-4 24,0-1-40,-2-1 8,24-20-32,-25 18 56,3 0-24,0-2 56,0 0 0,22-16-88,-18 6 96,0 13 48,13-15-8,-11 12-24,16-16-112,-2 4 88,-4 0-24,4 2-40,2-2 32,0-4-56,0 4 48,4 0-40,2-4 48,14 4-32,-20-4-24,15 0 0,5 0 40,6 0-32,0 0-32,-26 0 24,32 0 16,1-2-40,3-2-72,0-2-144,-36 6 240,35-4-488,1-2-280,0 2-377,1-2-415,-37 6 1560,38-6-2032,2 0-625,-1-2-416,-9 8-2008,-30 0 5081</inkml:trace>
  <inkml:trace contextRef="#ctx0" brushRef="#br0" timeOffset="806">786 152 10906,'0'0'0,"-2"-16"704,-4 10 32,6 6-736,-6-16 720,2 12-48,2 4 1,0 0-65,2 0-608,0 0 536,0 4 48,-2 0 0,2 2-32,0-6-552,0 18 576,0-12-96,0 21-47,0-7-57,0-20-376,0 24 256,0-2-48,0 2-80,0-2-40,0-22-88,0 25 88,0-1-56,-2 0 56,0-2-40,2-22-48,0 18 40,0-3 48,0 1-72,-2-10 16,2-6-32,0 16 64,-2-12-64,0 2 40,2 0 8,0-6-48,0 4 56,0-4 32,0 4-24,0-4 48,0 0-112,0 0 88,0-2 0,0-4 8,0-2-64,0 8-32,0-16 40,0 0-40,4-2 40,2 1 24,-6 17-64,4-24 40,2 0 32,0-4-32,0 0-8,-6 28-32,16-29-16,-12 1 0,2 0 16,12 4 0,-18 24 0,4-19 16,2 11 8,12-8-24,-12 14-24,-6 2 24,6-4-16,11 4-48,-11 0 16,12 6 24,-18-6 24,6 20-56,12-3 56,-14 5-8,0 0-24,-4-22 32,6 26 16,0-2-32,0-3-32,0 3 64,-6-24-16,6 22-32,0-2 48,-2-2 8,0-2-32,-4-16 8,0 16 24,4-11-48,-4 11 24,0-12 0,0-4 0,0 4-16,0 0 40,0 0-8,0-4 8,0 0-24,0 0 48,3 0 8,-3 0-56,4-2 8,-4 2-8,4-4 16,0-4-40,0-10 72,2 13-24,-6 5-24,16-22 16,-12 4 8,12-2-32,-12-2 8,-4 22 0,20-24 8,-14-1-8,16-3 32,-7-2-32,-15 30 0,18-32 0,-2 3-16,2-1 16,-2 6-24,-16 24 24,20-20-32,-2 14 32,-1 0 16,-1 2-40,-16 4 24,6 0-16,16 0-8,-16 16-40,12 0 40,-18-16 24,4 20-40,14 4-24,-14 3 64,12 3-40,-16-30 40,3 32-40,3 2 16,0-3-40,0 3-136,-6-34 200,6 32-584,10 2-640,-16-1-1001,4 1-1408,-4-34 3633,32 36-4089,-32-5-2416,0-31 6505</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7:31.631"/>
    </inkml:context>
    <inkml:brush xml:id="br0">
      <inkml:brushProperty name="width" value="0.05" units="cm"/>
      <inkml:brushProperty name="height" value="0.05" units="cm"/>
    </inkml:brush>
  </inkml:definitions>
  <inkml:trace contextRef="#ctx0" brushRef="#br0">92 564 5033,'0'0'0,"0"-8"752,4-12 208,0 3 264,-4 17-1224,4-6 1216,0-16-7,0 14-25,0-10-48,-4 18-1136,4-6 1000,0-10-23,-4 10-25,4 0-56,-4 6-896,0-6 808,4 2-104,-4 2-152,0 0-87,0 2-465,0 0 376,0 0-48,4 4-48,-4 12 8,0-16-288,4 20 320,-1 6 16,-3 8-32,0 7-48,0-41-256,0 48 160,0 3-16,0 5-24,-1 0-32,1-56-88,-2 57 80,0 3 0,2-3-32,-2-1-8,2-56-40,0 51 72,0-3-64,0-9 8,0-1 8,0-38-24,0 36 0,4-6-24,-4-1 8,0-3 8,0-26 8,0 26 0,0-2-56,0-4-48,0-1-240,0-19 344,0 16-648,0-10-520,0 10-641,0-12-807,0-4 2616,0 0-3713,0 0 256,3-2-2648,-3 2 6105</inkml:trace>
  <inkml:trace contextRef="#ctx0" brushRef="#br0" timeOffset="931">64 372 7753,'0'0'0,"0"-24"1056,4 2 121,12 0 119,-16 22-1296,4-15 1112,14 13-96,0-4-71,0 0-97,-18 6-848,23-4 720,3 2-40,2 2-64,2 0-104,-30 0-512,31 6 480,3 17-96,0-1-111,0 2-41,-34-24-232,29 28 184,-3 4-80,-2 1-8,-2 1-32,-22-34-64,18 34 24,-13-5 0,13 1 48,-18 0 16,0-30-88,4 28 96,-4-2 8,0-1-32,-6-1 56,6-24-128,-16 24 112,-1-2 16,-3 0-40,-6-3-48,26-19-40,-30 22 8,-1-2 8,-5 0-40,-2-2-64,38-18 88,-38 16-256,1-10-152,1 15-248,-2-15-321,38-6 977,-33 16-1288,1-16-392,4 4-553,2-4-767,26 0 3000,-21 0-2585,3-2-2704,18 2 5289</inkml:trace>
  <inkml:trace contextRef="#ctx0" brushRef="#br0" timeOffset="932">1613 201 9177,'0'0'0,"-2"-26"1641,0 1-857,-2-3 184,4 28-968,-6-22 984,0 6 9,0 0-9,-9 8-176,15 8-808,-6-19 768,-2 11-80,-12-8-56,4 12-39,16 4-593,-18-6 488,0 2-64,0 2-64,-3 2 24,21 0-384,-22 0 320,-4 6 0,-2 16-8,-3 1-16,31-23-296,-38 34 328,-6 10-40,1 7-16,-3 9-104,46-60-168,-44 65 192,5 5-56,-1 3-72,4 5 33,36-78-97,-31 77 112,5 0-48,4-1 48,14-3-32,8-73-80,-6 73 56,4 1 8,2-7-16,18-1-40,-18-66-8,20 61-8,6 1 8,9-3 40,3-1 0,-38-58-40,46 55 40,3-3-16,5-7-64,5-1 40,-59-44 0,60 38-56,1-7-8,-1-3-48,-3-6-264,-57-22 376,60 16-705,-3-10-535,3 0-848,-3-2-1577,-57-4 3665,62 0-4889,-7-4-2841,-55 4 7730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7:34.043"/>
    </inkml:context>
    <inkml:brush xml:id="br0">
      <inkml:brushProperty name="width" value="0.05" units="cm"/>
      <inkml:brushProperty name="height" value="0.05" units="cm"/>
    </inkml:brush>
  </inkml:definitions>
  <inkml:trace contextRef="#ctx0" brushRef="#br0">1 189 7177,'0'0'0,"0"-22"1344,4 2 41,-4 0-161,0 20-1224,4-16 1080,-4 14-136,0-4-7,0 2-17,0 4-920,0-6 848,0 0 40,0 2-88,0 2-256,0 2-544,4-4 625,-4 2-105,0 0-72,0 2-104,0 0-344,0 0 304,0 0-48,4 6-72,-4 14 136,0-20-320,4 20 184,0 6-8,2 4 32,0 5-8,-6-35-200,15 40 168,-11 4-24,2 3-24,10 3-40,-16-50-80,4 47 80,12 3-24,-10-2-56,12-1 64,-18-47-64,6 46 24,14-5-24,-14-5 24,13-4-24,-19-32 0,16 30 0,0-5 16,0 1 40,2-6-16,-18-20-40,20 20 64,0-14-24,1 14 0,1-16 0,-22-4-40,22 4 40,2-4 72,-2 0-24,1 0 24,-23 0-112,22-6 104,2-12-7,2 0 175,-4-2-176,-22 20-96,21-24 80,-3-3 48,0-5-32,-12-4-32,-6 36-64,20-43 112,-16-5-96,2-4 24,10-3 72,-16 55-112,0-56 24,4-1 88,0 1-208,-4-1 64,0 57 32,0-54 200,0 5-176,0 5-8,-2 6 0,2 38-16,-6-32-32,0 5-8,-2 7 224,0 12-200,8 8 16,-6-8-240,-10 2 120,12 4-216,-4 2-96,8 0 432,-8 0-705,-8 18-399,14-2-560,-4 4-913,6-20 2577,-5 21-4241,5 3-4553,0-24 8794</inkml:trace>
  <inkml:trace contextRef="#ctx0" brushRef="#br0" timeOffset="2956">1189 795 5897,'0'0'0,"0"0"0,6-15 1368,-2 7-208,2-10-95,-2 10-97,-4 8-968,0-2 960,4 0-24,-4 2-56,0-2-71,0 2-809,0 0 776,0-2 8,0 0 8,0 0-16,0 2-776,0-2 704,0 0-80,0 0-143,0-2-17,0 4-464,0-2 400,-2-2-24,-2 2-64,-2 0-72,6 2-240,-6-2 208,0 2-32,-12-2-16,12 2 8,6 0-168,-20 0 168,12 0-64,-13 4 80,13 0-32,8-4-152,-20 6 136,2 10 32,0-10-24,0 14-32,18-20-112,-18 16 120,1 1 0,1 3-96,-2 0 56,18-20-80,-8 22 56,-10-2 64,10 4-40,0-3-8,8-21-72,-16 26 48,14-2-96,-4-2 72,2 0-8,4-22-16,-2 21-16,2-1 32,0 0 25,16-2-33,-16-18-8,4 20 72,14-2-32,-2-3-233,2 1 185,-18-16 8,16 6 8,6 12-48,-3-14 72,5 2-24,-24-6-8,26 6-8,0-2-24,1-4 48,1 0-312,-28 0 296,30 0-520,2-2-176,1-4-312,1-10-432,-34 16 1440,38-4-2049,2-4-815,-1-10-1201,1 12-3153,-40 6 7218,0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7:38.048"/>
    </inkml:context>
    <inkml:brush xml:id="br0">
      <inkml:brushProperty name="width" value="0.05" units="cm"/>
      <inkml:brushProperty name="height" value="0.05" units="cm"/>
    </inkml:brush>
  </inkml:definitions>
  <inkml:trace contextRef="#ctx0" brushRef="#br0">0 1629 6881,'0'0'0,"4"-4"1216,-4 4-1216,4-6 920,2 2-119,0-2-25,0 4 16,-6 2-792,6-2 800,0 2-24,0 0-8,0-2-47,-6 2-721,6 0 680,10-2-56,-12 2-64,2-2-72,-6 2-488,6-2 392,-1 0 32,11 2-48,-16 0 8,0 0-384,6 0 345,10 0-17,-16 0-32,6-2-40,-6 2-256,16 0 248,-12 0-72,18 0-24,-6 0-64,-16 0-88,15 0 88,5-2-48,-2 2 0,4 0-16,-22 0-24,22 0 8,0-2 16,1 2-8,1 0-32,-24 0 16,20 0-24,4 0-64,-4 0-176,-2 0-192,-18 0 456,5 0-824,11 0-457,-12 4-463,2 0-497,-6-4 2241,6 0-2808,0 4-305,-2-4-2456,-4 0 5569</inkml:trace>
  <inkml:trace contextRef="#ctx0" brushRef="#br0" timeOffset="1">270 1573 7753,'0'0'0,"-6"-2"1713,0-4-465,-10 0-176,14 0-80,2 6-992,-6-2 920,2 0-111,0 1-121,0-1-128,4 2-560,-4-2 480,2 2-80,0 0-80,0 0-56,2 0-264,-2 0 184,2 0-64,0 0-48,-1 0-24,1 0-48,0 0 64,0 0-40,3 0 16,3 0-16,-6 0-24,6 0 0,12 0 8,-14 4 8,16-4-8,-20 0-8,6 0 16,12 0-8,-12 0 16,16 0-24,-22 0 0,15 0-8,1 0-8,0 0-8,0 0-8,-16 0 32,6 0-24,16 0-24,-6-2 0,-12 2 16,-4 0 32,18-2-40,-18 0 40,3 2 24,-3-2-24,0 2 0,0 0 16,-2-2-40,-5 2 32,-11 0-8,18 0 0,-8-2 0,-16 2 40,4 0-40,0 0 24,20 0-24,-22 0 32,-1 0-8,-1 0 8,-2 0 32,26 0-64,-26 4 72,1-4 16,1 0 32,0 0 40,24 0-160,-22 0 192,0 4-16,0-4 41,3 0-33,19 0-184,-18 4 200,10-4-32,-8 3-16,14-3-8,2 0-144,-4 0 88,2 4-8,2-4-24,0 0 32,0 0-88,0 0 88,6 0 0,10 4-24,-10-4-24,-6 0-40,24 0 48,-7 0 0,5 0-8,2 0-16,-24 0-24,24-2 40,0 0-24,0-2-8,-1 1 32,-23 3-40,24-4 24,0 0-32,0-2 32,-2 0-24,-22 6 0,21-4-24,-3 0-32,-2 0-272,-12 2-432,-4 2 760,6-2-1441,-2 0-975,-4 0-1401,0 0-4177,0 2 7994</inkml:trace>
  <inkml:trace contextRef="#ctx0" brushRef="#br0" timeOffset="3491">698 1238 8497,'0'0'0,"-2"-4"2785,-2 0-1537,-1 0 0,1 2-207,4 0-89,0 2-952,0-2 848,0 2-120,0 0-104,0 0-64,0 0-560,0 6 473,0 10-17,0 0-72,4 2-72,-4-18-312,3 24 336,-3 3-88,0 3-48,4 4 48,-4-34-248,0 34 152,0 1 0,0 1-32,0-2-56,0-34-64,-2 31 64,0-1 0,0-4 16,2 0-24,0-26-56,-1 22 40,-1 1-16,2-3 0,-2-2 16,2-18-40,-2 16 64,0-10-24,0 10 24,0-16 48,2 0-112,-4 4 88,2 0 48,-2-4-32,2 0 32,2 0-136,-2 0 104,-2-2-8,0-4-32,4-12-24,0 18-40,0-16 40,0-4-24,0-4 24,0-3-16,0 27-24,4-30 0,0-2 32,2-4-24,-2-1 8,-4 37-16,6-38 40,9 0-8,-11 5-32,12 1 8,-16 32-8,6-30 16,0 8-16,12 4-24,-12 13 8,-6 5 16,16-8-40,-10 2-32,12 4 32,-12 2-24,-6 0 64,19 0-56,-15 6 8,14 11 16,-14-1 16,-4-16 16,18 16-24,-12 4 8,12 0-24,-14 2 16,-4-22 24,6 21-24,14 1 24,-16 0 8,2-2-8,-6-20 0,15 22 32,-11-4-48,0-3 0,0-9-8,-4-6 24,0 20 16,4-16 8,-4 12-8,0-16 32,0 0-48,0 6 0,0-2 0,-2-4 32,0 0-8,2 0-24,-2 0 56,-2 0 0,2 0 24,-2-2-72,4 2-8,-6-6 40,3-2-8,-1-10-32,2 12 40,2 6-40,-2-21 40,2 5-16,0-4 9,0 0-33,0 20 0,0-22 8,4 0-16,1-1 8,11-3 24,-16 26-24,6-24 0,12 0 0,-12 0-16,22 7 32,-28 17-16,18-16-24,0 10-33,1-2 57,-3 2-40,-16 6 40,18-2-96,-2 2 56,0 0-80,0 18 0,-16-18 120,6 6 8,16 17-16,-17-3-8,15 2 56,-20-22-40,4 24-56,2 0 8,-2 1 48,2 3-32,-6-28 32,6 26 16,-2 0 24,0 0-64,-4-3 24,0-23 0,4 24-16,-4-4-40,0 0 48,0-2-88,0-18 96,-2 18-360,-2-1-344,-2-1-568,-2 2-777,8-18 2049,-18 6-3128,14 14-1553,-4-16-2769,8-4 7450</inkml:trace>
  <inkml:trace contextRef="#ctx0" brushRef="#br0" timeOffset="3492">1547 1444 13786,'0'0'0,"0"0"0,0-6 1377,0-2-273,4 1-208,0 1-104,-4 6-792,4-2 640,0 2-23,0 0-145,0 4-48,-4-4-424,6 4 384,10 0-88,-10-1-16,12 1-88,-18-4-192,16 4 160,-1 0-112,7 0 16,2-4-8,-24 0-56,26 4 24,0-4 24,-1 0-32,-1 0 8,-24 0-24,22 0 16,-2 0-16,0 0-64,-2 0-168,-18 0 232,6-2-376,15 0-208,-15 0-272,0 0-289,-6 2 1145,16-2-1424,-16-2-264,0 0-321,0 1-311,0 3 2320,-2-4-2609,-4-2 217,0-2 679,-10 0-1655,16 8 3368</inkml:trace>
  <inkml:trace contextRef="#ctx0" brushRef="#br0" timeOffset="3493">1668 1302 6513,'0'0'0,"-6"-4"1728,-2-2-159,-7 0-65,15 6-1504,-4-6 1456,2 4-71,0 0-113,2 0-136,0 2-1136,0-2 992,0 0-120,0 0-87,6 2-105,-6 0-680,4 0 576,1 0-48,1 0-104,10 0-88,-16 0-336,4 6 288,2 12-96,12-1-72,-14 3-40,-4-20-80,16 24 72,-12 4-24,0 2-24,-4 1-8,0-31-16,4 34 16,-4 0-16,0 0 40,0-3-40,0-31 0,0 30-112,0-2-304,0-2-432,-4-1-648,4-25 1496,-6 24-2537,0-4-1136,6-4-832,0-10-2192,0-6 6697</inkml:trace>
  <inkml:trace contextRef="#ctx0" brushRef="#br0" timeOffset="3494">2390 1210 14443,'0'0'0,"-2"-8"1368,2 8-1368,-2-15 1008,0 9-80,0-2-8,2 4-63,0 4-857,0-2 784,-2 2-64,2 0-200,-2 0-64,2 0-456,-2 0 408,0 6-80,0 9-56,0 1-16,2-16-256,-2 18 185,0 2-33,1 6 24,1 0-64,0-26-112,0 27 80,0 3-48,0 2-8,5 2-8,-5-34-16,4 35 0,0-1 8,0 0-8,2-3-64,-6-31 64,4 32 0,-4 0 0,6-2 0,-2-3 120,-4-27-120,4 26-40,0-2 112,-4 0-88,4 0 16,-4-24 0,0 19 120,0 1-144,4-2 48,-4-12-32,0-6 8,0 24 8,0-18 136,0 12-120,0-12 16,0-6-40,0 6 0,-2 10-40,-6-16 112,-8 5-48,16-5-24,-6 4-16,-17-4-32,7 0-40,-4 0-64,20 0 152,-18 0-192,-2 0-136,-4-4-121,-1-11-127,25 15 576,-26-8-752,-4-14-240,0 2-376,-1 2-457,31 18 1825,-32-22-2376,0-1-785,4-3-640,3-2-2320,25 28 6121</inkml:trace>
  <inkml:trace contextRef="#ctx0" brushRef="#br0" timeOffset="3495">2210 952 9313,'0'0'0,"0"0"0,0-5 3481,0-3-2168,4-10-185,0 16-224,-4 2-904,0-2 720,4 0-128,-4 0-240,4 0-160,-4 2-192,0-2 120,0 2-88,0 0-16,0 0-16,0 0-216,0 0-640,4 0-920,-4 4-1321,0-4 3097,4 0-3825,0 0-2296,-4 0 6121</inkml:trace>
  <inkml:trace contextRef="#ctx0" brushRef="#br0" timeOffset="3496">2741 383 11882,'0'0'0,"0"0"0,6-8 1280,12-10-7,-12 12-177,12-1-64,-18 7-1032,4-6 1040,0 4-120,12 0-143,-12 2-145,-4 0-632,6 0 536,0 4-8,0 13-144,9-11 40,-15-6-424,4 26 320,2 0-48,0 6 8,0 7-96,-6-39-184,4 48 256,0 4-80,-4 7-63,0 3-33,0-62-80,4 65 0,-4 4 16,0 1 8,0 1-8,0-71-16,6 72 8,-2-1-8,2-4 16,0-5 8,-6-62-24,4 59 32,2-1-144,-2-2 88,-4-5-56,0-51 80,4 50-377,-4-3-343,-2-5-608,-2 0-961,4-42 2289,-6 37-3528,0-5-1473,2-2-2345,4-30 7346</inkml:trace>
  <inkml:trace contextRef="#ctx0" brushRef="#br0" timeOffset="3497">3162 665 9081,'0'0'0,"0"-8"1385,0-10-1,0 18-1384,0-8 1392,4-8 9,0 12-153,2-2-200,-6 6-1048,6-6 928,0 2-296,11 2 97,-13 2-25,-4 0-704,16 0 592,-10 4-56,14 16-72,-14-4 64,-6-16-528,18 24 384,-12 6-64,14 7-80,-14 9 0,-6-46-240,19 48 136,-15 3 153,14 1-169,-12-1-272,-6-51 152,18 56 96,-14-1 0,14-5-80,-12-2 64,-6-48-80,20 41 16,-14-3-32,12-6 32,-15-1 8,-3-31-24,22 26 48,-6-4-8,0 0 40,2-6 88,-18-16-168,6 16 48,18-11-16,-18 13 48,19-18 88,-25 0-168,6 4 168,16-4 72,-4 0-16,-2-6-200,-16 6-24,4-8 280,14-7 32,-14 7-8,15-16 200,-19 24-504,6-22 152,16-6 56,-6-4-120,2-5-72,-18 37-16,18-46 88,2-3-88,-4-7 80,-1-5 24,-15 61-104,16-66 64,0-1-40,-10-3-24,14-1-72,-20 71 72,6-66-72,10 3 40,-10 5-80,13 7 80,-19 51 32,6-46 32,12 9-80,-14 7 64,14 6-88,-18 24 72,4-16-264,2 10-96,12 0-256,-18 4-184,0 2 800,4 0-1000,-4 6-257,0 18-431,-2 0-712,2-24 2400,-6 28-3441,-2 1-1480,-10 7-2433,18-36 7354</inkml:trace>
  <inkml:trace contextRef="#ctx0" brushRef="#br0" timeOffset="3498">4455 1157 12226,'0'0'0,"0"0"1664,0 0-1664,0 0 1449,0 0-185,0 0-48,0 0-199,0 0-5963,-2 0 10740,0 0-5082,0 0-88,-2-2-56,4 2-568,-6 0 536,-2-2-88,-10 2-64,3 0 24,15 0-408,-22 0 353,-2 4-1,-6 2 8,-2 10-184,32-16-176,-31 4 296,-5 13-104,0-11-24,3 18 32,33-24-200,-32 16 16,4 2 40,2 2-56,6 0 0,20-20 0,-19 19 40,11 3-24,-10 2 0,14-2-8,4-22-8,-4 22-40,2-1 0,2 1 120,4 0-48,-4-22-32,16 22 0,-10-2 24,19-2 8,-3-1-88,-22-17 56,22 16 16,4-10-88,4 14-88,-1-16 152,-29-4 8,32 6-128,4 10-112,-2-16-264,3 0-232,-37 0 736,36 4-993,2-4-383,-5 0-600,3 0-889,-36 0 2865,34-2-3921,-2-4-680,-3-10-1560,-29 16 6161</inkml:trace>
  <inkml:trace contextRef="#ctx0" brushRef="#br0" timeOffset="3499">4505 50 11786,'0'0'0,"6"-8"1800,11 0-415,-11 0-49,-6 8-1336,24-16 1224,-4 14-56,2-4-207,4 4-129,-26 2-832,29 0 848,1 16-208,4 0-112,0 10 40,-34-26-568,37 32 377,3 7 103,6 11-24,-21-22 56,-25-28-512,30 33 448,-2 5-56,6 8 24,-3 3-328,-31-49-88,36 56 96,-2 3-152,3 7-16,-3 1 144,-34-67-72,36 72-88,-2 3 248,-1 4-264,-3 3-8,-30-82 112,28 87 160,-4 0-360,-3 4 328,-15 1-16,-6-92-112,4 91-144,-4-4 72,-18 2-1040,-27 72-961,45-161 2073,-70 143-4168,-15-22-2914,-20-12-1488,105-109 8570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7:43.740"/>
    </inkml:context>
    <inkml:brush xml:id="br0">
      <inkml:brushProperty name="width" value="0.05" units="cm"/>
      <inkml:brushProperty name="height" value="0.05" units="cm"/>
    </inkml:brush>
  </inkml:definitions>
  <inkml:trace contextRef="#ctx0" brushRef="#br0">28 743 14819,'0'0'0,"0"-26"1184,-2 2-24,0 0-400,2 24-760,-2-18 608,2 18-39,0 0-185,0 0-128,0 0-256,0 0 200,4 0-32,2 0-80,12 0 0,-18 0-88,6 0 24,16 0-16,-4 4 8,2-4-8,-20 0-8,19 0 0,1 0 0,0 4-48,0-4-240,-20 0 288,22 4-632,0-4-481,-1 4-823,3 2-945,-24-6 2881,22 6-3792,-4 0-2962,-18-6 6754</inkml:trace>
  <inkml:trace contextRef="#ctx0" brushRef="#br0" timeOffset="1900">18 1036 7969,'0'0'0,"-4"0"2489,-1 0-937,5 0-1552,-6 0 1512,4 0-215,2 0-49,0 0-48,0 0-1200,0 0 1048,0 0-87,4 0-105,0 4-96,-4-4-760,15 0 656,-9 4-152,16 0-80,0-4-144,-22 0-280,26 4 200,0 0-80,3 0-80,3-4-8,-32 0-32,36 0 40,-1 4-32,1-4-128,-2 0-344,-34 0 464,34 0-1144,-3 0-992,3-2-1465,2-4-1312,-36 6 4913,33-16-7650,-33 16 7650</inkml:trace>
  <inkml:trace contextRef="#ctx0" brushRef="#br0" timeOffset="1901">976 957 18651,'0'0'0,"-6"-4"945,-1 2-377,-1 0-136,8 2-432,-8 0 304,8 0 16,0 4 56,0 0-72,0-4-304,6 0 224,13 4-32,-3 0-40,4 0-64,-20-4-88,24 4 80,6-4-16,3 0-48,5 0 0,-38 0-16,44 4-40,-5-4-320,1 4-448,0-4-664,-40 0 1472,39 4-2409,-3-4-1232,4 0-671,-4-2-2610,-36 2 6922</inkml:trace>
  <inkml:trace contextRef="#ctx0" brushRef="#br0" timeOffset="1902">1750 211 13882,'0'0'0,"-8"-46"3177,-10-5-1777,18 51-1400,-6-54 1361,0 17-329,4 29-128,0 0-168,2 8-736,-2-6 544,2 6-111,0 0-137,0 6-32,0-6-264,4 26 288,12 1-56,-10 11 32,14 10-8,-20-48-256,6 53 240,16 11-64,-16 3-104,10 7-96,-16-74 24,4 75 56,1 2-16,1 3 0,10-3 24,-16-77-64,0 73-16,4 1-56,-4-5 0,0-1-16,0-68 88,-2 63-392,-2-3-312,0-5-449,0-7-599,4-48 1752,-2 47-2464,2-5-1305,4-8-1128,2-3-2529,-6-31 7426</inkml:trace>
  <inkml:trace contextRef="#ctx0" brushRef="#br0" timeOffset="1903">2335 763 17091,'0'0'0,"-8"-6"1384,-10-10-631,18 16-753,-16-6 800,10 6-104,1-2 24,-1 2-80,6 0-640,-8 0 432,-8 6-56,8 10-40,-10-1 1,18-15-337,-8 20 344,-10 4-16,12 2-72,-10 4-72,16-30-184,-2 31 136,-4 3-32,2 2-40,3-2-8,1-34-56,0 35 32,0 1-32,0-4 0,5-1 16,-5-31-16,20 26 8,-4-2 8,0-2-16,2-2 16,-18-20-16,20 17 24,0-11 8,1 10-8,3-16-24,-24 0 0,26 0 16,2 0 16,3-2-8,1-6 32,-32 8-56,32-19 40,0 1 16,1-2-24,-1-2 8,-32 22-40,32-26 32,-2-5-16,-3-3 48,-5-6-72,-22 40 8,20-40 56,-4-1 40,-10-1-64,0 4 64,-6 38-96,0-31 40,0 1-48,-2 6 48,-16 2-40,18 22 0,-18-19-40,-2 3 48,-6 8-72,-5-8 0,31 16 64,-38-4-80,-6-2-104,-1 0-56,-3 4-128,48 2 368,-49 0-456,1 0-136,-2 4-89,1 2-159,49-6 840,-44 6-1120,3 10-264,3-10-441,4 12-575,34-18 2400,-28 15-3273,11-9-408,11 12-2560,6-18 6241</inkml:trace>
  <inkml:trace contextRef="#ctx0" brushRef="#br0" timeOffset="1904">3204 763 16211,'0'0'0,"0"0"0,0-22 568,0 4 0,0 0 104,-2 2 49,2 16-721,-6-2 720,-10-2-216,0 2-184,-4-2-80,20 4-240,-20-2 224,-1 2-16,-1 0 32,-4 4-48,26-4-192,-28 6 120,-1 12 32,-3-12-72,2 16 0,30-22-80,-32 16 80,3 2-72,3-1 8,2 3 0,24-20-16,-22 20-32,6 2 48,10 0 8,0-1-24,6-21 0,-6 24-24,4-2 24,2 0 0,4-2-16,-4-20 16,6 20 72,12-3-104,-12-1 24,18-10 32,-24-6-24,18 16 40,4-12 40,-1-4-16,3 4-8,-24-4-56,24 0 32,0 0-16,2 0 8,-1 0 16,-25 0-40,24 0 56,2 0-16,-4 0-16,0 0 16,-22 0-40,21 0 32,-3 0-32,0 0-16,-2 6 16,-16-6 0,6 16-24,14-10 8,-16 18 56,2-3-24,-6-21-16,4 28 8,-4 4 8,0 8-32,-6 1 8,6-41 8,-8 46 24,-8 5 0,10 3 16,-10 4 40,16-58-80,-4 59 80,-2-1 0,0 1 0,6-59-80,-6 62 96,4-5 8,2 3 48,0-1-32,0-1 17,0-58-137,0 55 96,0-3 24,0-5-8,4-1-16,-4-46-96,0 44 120,4-5-8,-4-3 48,0-6 8,0-30-168,0 27 184,0-3-16,-2-4 24,-2-4 32,4-16-224,-6 6 256,0 10 24,0-16-64,-1 4-48,7-4-168,-8 4 176,-8-4-16,10-2 24,-2-4 8,8 6-192,-20-22 152,14-2-64,-12-6-8,10-11-24,8 41-56,-18-48 0,11-11 88,-13-5-32,12-5-24,8 69-32,-20-76 72,16-1-56,0-6-32,2-5-40,2 88 56,0-89-104,18 0-128,0 0-152,6 3-200,-24 86 584,27-79-920,7 6-456,4 11-913,5 11-2088,-43 51 4377,52-42-10842,-52 42 10842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7:13:59.904"/>
    </inkml:context>
    <inkml:brush xml:id="br0">
      <inkml:brushProperty name="width" value="0.05" units="cm"/>
      <inkml:brushProperty name="height" value="0.05" units="cm"/>
    </inkml:brush>
  </inkml:definitions>
  <inkml:trace contextRef="#ctx0" brushRef="#br0">42 413 11314,'0'0'0,"-6"-6"1720,-10 0-776,10-2 153,6 8-1097,-6-2 896,4-3-88,0 1-32,0 2-120,2 2-656,0-2 464,-2 2-183,2 0-97,0 15-88,0-15-96,0 16 112,0 8 64,4 4-72,0 8 40,-4-36-144,4 37 144,2 7-16,-2-2 24,-4 1-96,0-43-56,4 46 104,2-1-40,-2 1 24,0 0 40,-4-46-128,0 45 48,4-3 16,-4 0-8,0-5 8,0-37-64,0 34 64,0-2 48,-2-4-64,-2-3-32,4-25-16,-2 24 40,-2-6-80,2-2 64,0-10 40,2-6-64,0 6 80,0 0-32,0 0 48,0-6 72,0 0 24,0 0-192,0 0 264,0-2-104,0-6-56,0-12-16,0 20-88,4-18 32,2-4 72,-2-2-40,2-3-48,-6 27-16,16-30 48,-12 0-32,14-2 24,-12 1 24,-6 31-64,25-32 32,-7 2 8,4 4-56,2 7 56,-24 19-40,26-18-56,1 10-48,1-8 128,0 12-32,-28 4 8,28-4 80,-4 2 24,-3 2-120,5 0-8,-26 0 24,20 6-24,2 12 32,2-2 8,-7 2-56,-17-18 40,16 19-40,-10 5 0,16 0 16,-18 2 48,-4-26-24,6 22 56,0 1-56,-2-1 8,-4-2-32,0-20 24,0 22 16,-4-2-8,-4 0 72,-10 1 72,18-21-152,-16 20 64,0-2 48,-5 0-64,-1 0 8,22-18-56,-24 18 81,-2-3 7,2-9 16,-3 18-24,27-24-80,-28 6 56,-2 10 40,2-12-96,3 0-96,25-4 96,-26 4 24,2-4 48,2 0 0,2-4 24,20 4-96,-18-8-16,3-10-192,7 2-48,-8-2-153,16 18 409,-2-15-680,-2-3-472,4-2-576,4 2-577,-4 18 2305,18-22-3297,3-2-367,5-1-3298,-26 25 6962</inkml:trace>
  <inkml:trace contextRef="#ctx0" brushRef="#br0" timeOffset="1">661 731 8369,'0'0'0,"0"0"0,0-6 1529,0-2-113,0 2-224,0 0-248,0 6-944,0 0 993,0 4-65,0 14-104,0-12-144,0-6-680,0 25 600,4-7-48,0 6-48,0-2-63,-4-22-441,4 26 376,2-1-40,0 1-56,0-4 48,-6-22-328,6 22 240,-1-2 0,1-2-32,12-3-56,-18-15-152,4 16 184,2-10-96,10 14 16,-12-14-16,-4-6-88,4 6 64,0 10 80,0-16-48,-4 4 32,0-4-128,4 0 136,-4 0 32,0 0 72,4 0 24,-4 0-264,0 0 240,4-2-64,-4-4-56,0-10-47,0 16-73,4-6 56,-4-10-16,4 8 24,0-12-24,-4 20-40,4-17 80,2-3 8,0-4-64,0-2-24,-6 26 0,17-28 0,-11 1 24,12-3-8,-12 2 16,-6 28-32,20-24 8,-14 1-32,16 5 8,-4 2 0,-18 16 16,17-6-64,1 0 24,0 2-32,-12 2 64,-6 2 8,22 0-56,-16 0 16,12 6 48,-12 14-56,-6-20 48,18 18 0,-13 1 24,13 7-24,-18 0 24,0-26-24,16 30 0,-16-1 16,4 1-32,0-2-24,-4-28 40,0 26 16,4 0-56,-4-3 16,4 1 24,-4-24 0,4 24-32,0-4-32,2 0 31,0-4 25,-6-16 8,16 15 8,-12-9 33,12 10-25,-12-12-16,-4-4 0,17 4 16,-13 0-32,14-4 72,-12 0-16,-6 0-40,20-2 16,-14-4 8,16-2 16,-16-10 0,-6 18-40,22-6 16,-7-15 40,-9 3-56,16-2 8,-22 20-8,6-20 32,10-2-8,-12-2 8,0 3-8,-4 21-24,4-26 96,0 0-56,-4 0 40,0-1-48,0 27-32,-2-26 24,-4 0 48,0 2-56,-12 2 32,18 22-48,-6-17 32,-12 9-64,2-12 32,-1 14-40,17 6 40,-20-8-152,0 2-160,0 4-233,-4 2-239,24 0 784,-23 0-1032,3 6-408,2 12-385,2-12-567,16-6 2392,-6 20-3457,4-17 152,2 15-2936,0-18 6241</inkml:trace>
  <inkml:trace contextRef="#ctx0" brushRef="#br0" timeOffset="2">1744 893 10042,'0'0'0,"0"-27"3024,0 3-1831,0 24-1193,0-24 1296,0 4-288,0 18-104,0-2-136,0 4-768,0-4 585,4 0-153,-4 4-152,0 0-128,0 0-152,4 4 48,-4 12-64,0-12 96,0 16 40,0-20-120,0 18 136,0 4 32,0-1-72,0 1 8,0-22-104,-2 22 104,0-2 16,0 0 8,0 1-48,2-21-80,-2 18 64,2-2 48,0-10-48,0 14 40,0-20-104,0 4 128,0 2-48,0 0 40,0-2-8,0-4-112,4 4 80,2-4 64,0 0-16,0 0-8,-6 0-120,6-2 144,0-2-64,-1-4-16,13-8 16,-18 16-80,4-6 80,12-14 16,-12 12-96,2-14 8,-6 22-8,18-15 32,-12-1-32,12 0 88,-14-2-48,-4 18-40,16-20 16,-12 4 0,1 0 24,11 9 24,-16 7-64,4-8 24,0 0 24,2 4-24,0 2-8,-6 2-16,6 0 48,0 0-32,0 0 8,0 16 16,-6-16-40,6 6 16,10 11 8,-12-1 8,2 0-72,-6-16 40,18 6 8,-14 16-8,13-6-8,-13-10 8,-4-6 0,16 18 8,-12-14-8,16 11 16,-14-11 40,-6-4-56,20 4 24,-2 0-8,-12 0-16,17-4 40,-23 0-40,6 0 41,16 0 15,-16 0 40,20-6-48,-26 6-48,16-6 88,0-2-8,2-7-40,-13 9 112,-5 6-152,22-8 160,-16-12 32,10 14 48,-16-12-32,0 18-208,4-8 168,0-14 40,0 4-64,-4 1 8,0 17-152,-2-20 152,-2 0-64,-2 0 40,-14 0-112,20 20-16,-16-18 0,-3 3 56,-3 7-40,2-12 24,20 20-40,-18-6 16,-6-2 24,2 2-64,1 2-24,21 4 48,-20-2 32,2 2-88,10 0-48,-12 4-176,20-4 280,-6 4-504,-10 2-344,12 10-217,-2-12-319,6-4 1384,-6 16-1928,1-12-577,3 11-1208,2-15-127,0 0 3840,0 6-6778,0-6 6778</inkml:trace>
  <inkml:trace contextRef="#ctx0" brushRef="#br0" timeOffset="3">2525 729 11962,'0'0'0,"0"0"1504,0 4-231,0 2-97,0-6-1176,0 17 1064,0-17 8,0 6-127,0 14-249,0-20-696,0 6 528,0 14-128,0-4-104,0 0-16,0-16-280,0 18 232,0-3 0,0 1-24,0-10 32,0-6-240,0 22 168,0-16-8,0 12-16,4-14-24,-4-4-120,0 6 80,0 0 32,0-2-24,4 0-72,-4-4-16,0 4 96,0-4 8,0 0-8,4 0 25,-4 0-121,0 0 96,0 0 0,0-2 16,4-2-32,-4 4-80,0-6 96,0 0-72,4-2 32,2-8 24,-6 16-80,6-6 72,0-12 0,10 10-24,-12-14 8,-4 22-56,6-15 56,10-5 96,-12 0-40,11 0-16,-15 20-96,4-18 112,12 0-56,-12 12 16,12-11-32,-16 17-40,6-4 0,12 0 0,-14 2 0,12 2 32,-16 0-32,4 0 56,2 0-72,10 6 40,-12 11-48,-4-17 24,15 6-56,-11 16 56,0-4-32,2 2 48,-6-20-16,6 22 32,0 2-24,0 1-16,-2-1-40,-4-24 48,4 26 16,0 0-40,-4-2 8,0 1 40,0-25-24,0 24-8,0-2-8,0 2-24,0-4-64,0-20 104,0 21-360,-4-3-352,-2 2-473,0-2-911,6-18 2096,-6 18-3169,0-12-1744,4 10-3481,2-16 8394</inkml:trace>
  <inkml:trace contextRef="#ctx0" brushRef="#br0" timeOffset="4">2662 34 11578,'0'0'0,"-6"-5"3401,6 5-3401,-6-16 1032,0 10 144,4 4-248,2 0-95,0 2-833,6-2 760,12 2-96,-12 0-136,22 4-88,-28-4-440,24 6 400,3 12-32,5-3-48,4 7-56,-36-22-264,36 26 240,1 6-24,3 3-32,-4 5 9,-36-40-193,33 46 152,1 3-32,-4 5-24,-2 1 40,-28-55-136,23 58 24,-3-1 8,-4 1 8,-10 3-64,-6-61 24,20 62 24,-20 1 0,6 1 32,-6 1-56,0-65 0,0 62 40,-2-3 16,-14 1-64,0-1 48,16-59-40,-16 60 24,-2-5-24,-1-3 32,-3-4-8,22-48-24,-26 43 40,-4-1-64,-4-4-168,-1-3-192,35-35 384,-40 34-777,0-2-479,1-3-1096,1 1-1897,38-30 4249,-34 22-9738,34-22 9738</inkml:trace>
  <inkml:trace contextRef="#ctx0" brushRef="#br0" timeOffset="5">3765 745 18699,'0'0'0,"0"0"1057,0-2-321,0 2-736,0-2 592,0 2-40,4 0 64,0 0-88,-4 0-528,6 0 312,10 0-80,-12 4-103,12 0-73,-16-4-56,3 3 56,15-3 0,-12 0-88,16 4 72,-22-4-40,6 0-8,16 0-8,-6 0-24,-10 0-233,-6 0 273,22 0-552,-19 0-328,13 0-432,-10 0-545,-6 0 1857,6 0-2376,10 0-1001,-16 0-191,4 0-2970,-4 0 6538,0 0 0</inkml:trace>
  <inkml:trace contextRef="#ctx0" brushRef="#br0" timeOffset="6">3791 1008 8409,'0'0'0,"-4"0"2625,4 0-2625,-8 4 1864,-8 12 25,12-12-177,0 2-120,4-6-1592,-4 6 1401,2 0-249,2 10-248,0-16-184,0 0-720,0 6 584,6 0-144,10 0-103,-10-2-129,-6-4-208,18 4 152,-2 0-56,1-4-16,5 0-24,-22 0-56,22 0 24,2 0-160,2-2-432,-3 0-769,-23 2 1337,24-2-2920,4-6-2738,-2 0-3568,-26 8 9226</inkml:trace>
  <inkml:trace contextRef="#ctx0" brushRef="#br0" timeOffset="1845">4612 409 7041,'0'0'0,"0"0"0,-2-21 1280,2 3-15,-2-6 31,0 6-120,2 18-1176,0-6 1144,0-2-63,0 2-57,0-2-120,0 8-904,0-6 832,0 4-152,0 0-112,0 2-119,0 0-449,4 0 424,-4 0 8,4 0-24,0 6 96,-4-6-504,4 20 408,-4-2 0,4 4-72,0 8-56,-4-30-280,4 33 232,0 9-8,-4 4-40,4-1-72,-4-45-112,0 48 144,0 3-64,4-1-64,-4 1 48,0-51-64,0 52 40,0-2-8,0-3 16,0-5 8,0-42-56,0 42-16,0-5 56,0 1 16,0-2-56,0-36 0,0 31 24,0-1-112,0-2-264,0-2-296,0-26 648,0 21-1144,0-3-576,0-12-577,4 10-784,-4-16 3081,6 0-3736,-1 0-3210,-5 0 6946</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8:14.138"/>
    </inkml:context>
    <inkml:brush xml:id="br0">
      <inkml:brushProperty name="width" value="0.05" units="cm"/>
      <inkml:brushProperty name="height" value="0.05" units="cm"/>
    </inkml:brush>
  </inkml:definitions>
  <inkml:trace contextRef="#ctx0" brushRef="#br0">130 482 5385,'0'0'0,"-6"-4"784,-14-2 232,20 6-1016,-18-6 1200,10 0 9,-10 2-9,12 0 48,6 4-1248,-8-2 1152,-8 0-39,12 2-81,-2 0-192,6 0-840,-7 0 800,1 0-152,4 0-8,0 4-135,2-4-505,0 4 344,0 0 88,4 0 16,2 0-48,-6-4-400,15 6 352,-9 0-72,20 0-136,-6-2 24,-20-4-168,24 4 144,2-4-16,5 4-24,1-4-16,-32 0-88,34-2 96,-1-4-8,-1 0-96,4-12 48,-36 18-40,32-6 112,-1-14-80,-1 13 80,-6-15-32,-24 22-80,22-16-24,0-2 80,-7 0 72,-9-2-104,-6 20-24,20-22 80,-16 1-24,0-1-72,-4 0 72,0 22-56,0-22 80,0 0-40,-6 3-40,-2 3 40,8 16-40,-18-8 0,3-8 16,-7 10 24,0 2-72,22 4 32,-28-2 56,-2 2-56,-1 0 80,-3 4-64,34-4-16,-36 16-40,2-10 56,1 16-104,-1-3 88,34-19 0,-36 22-8,3 2-8,3 2 32,2 0 8,28-26-24,-22 27 0,4 1 0,12 0 0,1 0-16,5-28 16,-6 29 0,4 1-8,2 0-8,4 2 32,-4-32-16,17 27 8,1 3-8,2-2-8,6 0-24,-26-28 32,30 27 0,1-1 16,3-2 96,0-2-144,-34-22 32,39 20-56,1-2-248,4-3-432,-3-9-352,-41-6 1088,44 16-1712,-2-16-617,3 4-1024,1-4-455,-46 0 3808,46 0-6706,-46 0 6706</inkml:trace>
  <inkml:trace contextRef="#ctx0" brushRef="#br0" timeOffset="1502">901 210 7801,'0'0'0,"0"-6"2529,0-2-809,0-7 104,0 15-1824,0 0 1473,6-2-153,10-2-208,-12 2-175,-4 2-937,6 0 792,12 0-104,-12 4-80,11 2-96,-17-6-512,6 15 464,20-9-152,-6 16-48,0-4-64,-20-18-200,24 24 136,-2 0-48,1 1 8,1 3-56,-24-28-40,26 26 40,-2 2 0,1-4-8,-1 1-32,-24-25 0,24 24 0,-4-4-72,-2 0-24,0-2-184,-18-18 280,6 6-560,13 15-392,-15-17-520,0 2-529,-4-6 2001,4 6-2768,2 0-673,0-6 232,20-6 361,-26 6 2848,0-6-4097,0 6 4097</inkml:trace>
  <inkml:trace contextRef="#ctx0" brushRef="#br0" timeOffset="1503">1335 208 5953,'0'0'0,"-2"-15"1480,1 9 208,1 6-1688,-6-20 1769,2 18-105,0 0-175,2 0-329,2 2-1160,-4 0 1024,-2 0-168,-2 4-48,-10 12 121,18-16-929,-16 4 752,-2 15-80,0-3-64,-1 4-80,19-20-528,-22 20 424,0 4-40,-2 0-104,0 1-240,24-25-40,-24 28 104,-1 0-56,1 2-16,-4-1-32,28-29 0,-26 28 8,1 2-16,1-2-8,0 1-40,24-29 56,-22 30-592,0-2-584,1 2-864,1-5-1465,20-25 3505,-16 26-4465,10-4-3065,6-22 7530</inkml:trace>
  <inkml:trace contextRef="#ctx0" brushRef="#br0" timeOffset="1504">1734 262 13586,'0'0'0,"-2"-16"1089,-4 8 47,6 8-1136,-6-22 1016,0 16 0,2 4-23,2 0-113,2 2-880,-2-2 776,0 0-72,0 2-96,2 0-120,0 0-488,0 0 384,0 4-48,0 12-72,0 0 9,0-16-273,0 22 272,4 4-48,0 1-24,2 7-56,-6-34-144,16 38 96,-12 4-16,2 1-64,14 3 8,-20-46-24,4 45 16,2-1-16,12-2 0,-14-1 16,-4-41-16,6 38 16,0-2-32,-1-4 0,-1-1-216,-4-31 232,4 30-400,-4-4-297,0-4-407,0-5-424,0-17 1528,0 16-2129,0-10-975,0 10-921,0-16 480,0 0 3545,0 0-5793,0 0 5793</inkml:trace>
  <inkml:trace contextRef="#ctx0" brushRef="#br0" timeOffset="1505">1629 175 9978,'0'0'0,"0"-28"1928,0 28-1928,-2-26 1768,2-6-239,0 9-289,4 5-128,-4 18-1112,6-16 928,10 10-151,-10-10-57,14 14-112,-20 2-608,15-4 568,5 2-48,2 0-32,4 2-72,-26 0-416,26 4 336,3 2-24,1 10-71,0-10-81,-30-6-160,28 22 168,1-6-56,-1 3-16,-4 3 8,-24-22-104,24 24 72,-2-2-16,-6 0 0,-11-1-48,-5-21-8,16 22 56,-16 0 0,0-2-16,0 0 48,0-20-88,-6 18 64,-11-1-8,-1-1 32,-6-10-24,24-6-64,-30 20 48,-2-14-8,-1 10-56,-7-10-192,40-6 208,-42 16-536,-3-12-673,-3 12-1391,3-12-2617,45-4 5217,-44 4-9818,44-4 9818</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8:17.019"/>
    </inkml:context>
    <inkml:brush xml:id="br0">
      <inkml:brushProperty name="width" value="0.05" units="cm"/>
      <inkml:brushProperty name="height" value="0.05" units="cm"/>
    </inkml:brush>
  </inkml:definitions>
  <inkml:trace contextRef="#ctx0" brushRef="#br0">572 578 9434,'0'0'0,"6"-22"1152,-6 22-1152,6-22 1064,10 0-240,-16 4 0,0 14 89,0 4-913,-2-6 904,-2-9-32,-2 9-96,0 0-120,6 6-656,-16-8 576,10 2-16,0 0-23,-10 0-25,16 6-512,-8-2 472,-7 0-16,9 2-112,-12 0-72,18 0-272,-8 0 272,-14 4-64,2 14 32,0-2 40,20-16-280,-21 19 208,-7 7 56,-2 2-8,-4 6-40,34-34-216,-37 41 232,-1 5-47,-2 10-49,3-1 32,37-55-168,-36 58 136,2 1-16,6-1 8,3-1-64,25-57-64,-18 62 56,12-3-40,0 5-8,4-1 24,2-63-32,0 64-16,4 1 32,14 0-48,0 1-8,-18-66 40,25 61 16,5 3-16,6-3 24,2 1-24,-38-62 0,43 59-8,3-5-32,1 0-32,7-1-80,-54-53 152,55 48-344,3-3-289,5-5-311,-1-4-392,-62-36 1336,61 29-1904,5-3-777,-1-6-872,5-14-480,-70-6 4033,69 16-6289,-69-16 6289</inkml:trace>
  <inkml:trace contextRef="#ctx0" brushRef="#br0" timeOffset="818">1030 885 6233,'0'0'0,"0"-6"1432,0-10-32,0 16-1400,0-6 1273,0-9-81,0 11-88,0-2-96,0 6-1008,0-8 929,0 2-57,0-2-24,0 2-56,0 6-792,0-6 760,0 0-80,0 4-79,0 0-57,0 2-544,-2 0 424,2 0-96,0 4-48,-2 2 0,2-6-280,0 22 272,0-4 64,0 3-56,0 5 0,0-26-280,4 28 248,0 6-88,0 1-16,12 3-64,-16-38-80,4 42 72,2 1-32,16 1 0,-16 2-40,-6-46 0,16 45 8,-12 1-16,13-3-8,-11-1 0,-6-42 16,18 40-8,-12-5 32,12-1-48,-12 0 32,-6-34-8,20 28 72,-14-3-48,20-1 32,-20-4-40,-6-20-16,23 18 24,-17-12 16,16 10-16,-6-16 72,-16 0-96,6 4 24,18-4 32,-6 0 57,1-2-57,-19 2-56,20-16 80,0 8 56,-2-18-56,2 2 0,-20 24-80,20-27 96,-5-5-56,3-6 0,0-1 32,-18 39-72,16-46 40,2-2 0,-2-3 16,-10-3-24,-6 54-32,22-53 8,-16 1 24,9 2 24,-11 7-48,-4 43-8,4-38 56,-4 6-24,0 3-72,0 1 64,0 28-24,-4-24 16,-2 4 8,-2 2 8,-9 12-32,17 6 0,-6-15 0,-12 11-32,2-2 64,10 2-64,6 4 32,-18-2-80,12 2-152,-10 0-240,10 0-273,6 0 745,-6 4-1096,-2 2-456,3 9-681,-1-9-855,6-6 3088,-6 16-4337,0-12-2985,6-4 7322</inkml:trace>
  <inkml:trace contextRef="#ctx0" brushRef="#br0" timeOffset="1437">1887 219 8993,'0'0'0,"0"0"0,0-8 1601,6-10-57,0 10-168,0 0-135,-6 8-1241,6-6 1088,0 0-112,-2 4-144,0 0-96,-4 2-736,0-2 633,4 2-33,-4 0-80,4 4-24,-4-4-496,6 16 496,0 0-80,-2 4-24,0 6 0,-4-26-392,4 31 320,0 1-56,-4 4-104,0 1 0,0-37-160,0 38 96,0 0-40,0 1 57,0-3-113,0-36 0,0 36 40,0-2 0,-2-3-40,2 1 48,0-32-48,-2 28-8,0 0 8,2-3 8,0-1-56,0-24 48,-2 20-80,2-2-209,-2-12-207,0 12-240,2-18 736,-4 4-1040,0 0-280,-2 0-473,2-1-511,4-3 2304,-6 0-2921,0-1-688,2-5-2648,4 6 6257</inkml:trace>
  <inkml:trace contextRef="#ctx0" brushRef="#br0" timeOffset="1934">1613 199 9634,'0'0'0,"-2"-16"1784,2 16-1784,-5-8 1848,-3-12-255,0 14-169,0 2-208,8 4-1216,-8-4 1048,2 2-159,0 0-105,2-2-88,4 4-696,-2-2 568,2-2-144,0 2-144,6-1-40,-6 3-240,24-4 168,-6-2-32,3 0-32,5 0-48,-26 6-56,30-16 64,4 10-8,5 0 64,1-10-64,-40 16-56,44-4-16,3-2 40,3-2-24,-1 0 16,-49 8-16,52-8-80,-4 2 56,1 0 24,-1 0-32,-48 6 32,43-2 32,3 1-72,-4 1-288,-7 0-136,-35 0 464,32 0-744,-10 5-560,-6 1-657,-12 12-727,-4-18 2688,4 6-3641,14 20-1304,-18-20-360,0-6 5305</inkml:trace>
  <inkml:trace contextRef="#ctx0" brushRef="#br0" timeOffset="2867">1578 941 4072,'0'0'0,"0"0"0,4-6 1145,-4 0-105,4-12 64,-4 14-64,0 4-1040,0-4 961,0 2-105,-2-2-88,0 2-80,2 2-688,-4-4 624,-2 2-40,2-2-56,2 0 16,2 4-544,-4-4 489,0 2-17,2 0-40,0 0-8,2 2-424,-2 0 400,0 0-16,2 0 40,0 0-80,0 0-344,0 0 408,0 0 48,0 0-40,0 0 9,0 0-2130,0 0 3850,0 0-1721,0 0-32,-2 0-40,2 0-352,0-2 320,0 2-40,0 0-24,0 0 32,0 0-288,-2 0 168,2 0-32,-2 4-48,0 2 32,2-6-120,-2 6 104,0 10 16,2-12 16,0 14-152,0-18 16,0 6 64,0 18-8,0-9-16,0 1 56,0-16-96,0 18 64,4 0-24,2 0 32,0 0-48,-6-18-24,16 20 16,-16-1 32,6 1-32,0 2 120,-6-22-136,16 20 56,-12 2-32,0-2 1,-1 1-50,-3-21 25,4 20 17,-4 2 7,4 0 0,-4 0-64,0-22 40,4 21 32,-4 1-32,0-2 24,0 0 8,0-20-32,0 16 8,4 0 8,0-10-32,-4 15 32,0-21-16,0 16 16,0-10-16,4 14 24,-4-14 88,0-6-112,6 16 0,-2-12 8,2 2 48,0 0-136,-6-6 80,6 16 16,10-16-8,-12 6-48,0 0 80,-4-6-40,6 4 40,10 0-40,-12-1 56,12 1-56,-16-4 0,3 4 16,13 0 0,-10-4-8,10 0 24,-16 0-32,6 0 24,14 4 72,-14-4-56,14 0 16,-20 0-56,6 0 16,14 0-32,-15 0 16,15 0 16,-20 0-16,4-2 0,16-2 64,-14 0-72,12-2 8,-18 6 0,4-3 8,12-3 8,-12-2 56,12 0-72,-16 8 0,6-8 24,11 0-24,-13-8 32,2 10-24,-6 6-8,16-16 0,-16 8-8,6-10-184,-2 12-72,-4 6 264,0-17-569,0 13-311,0-2-440,0 0-696,0 6 2016,-2-6-2873,-4-2-1416,0 0-3713,6 8 8002</inkml:trace>
  <inkml:trace contextRef="#ctx0" brushRef="#br0" timeOffset="4318">965 907 6033,'0'0'0,"0"-8"1272,4-10-80,0 12-103,-4 6-1089,4-6 896,-4 0-64,4 4-120,-4 0-128,0 2-584,4-2 560,-4 0 40,0 0-47,4 2 39,-4 0-592,0 0 568,4 0-104,0 0-104,0 0-80,-4 0-280,4 0 312,-1 0-40,3 6 48,-2 0-16,-4-6-304,4 20 272,0-14-48,0 18 56,0-8-55,-4-16-225,4 20 160,-4 1 112,4 1-40,-4 4-48,0-26-184,0 22 184,0 4-32,0-3-16,0 3 16,0-26-152,0 28 168,4-2-96,-4 0 16,4-1-48,-4-25-40,6 24 40,0 0 24,0 0-32,-2 2-16,-4-26-16,4 23 40,0-1-32,0 2 8,0-4 24,-4-20-40,6 18 8,0-1-8,10-1 40,-12 0-16,-4-16-24,6 6 32,11 18 0,-11-18-16,12 12 0,-18-18-16,6 6 24,12 10-16,-12-12 24,14 2 16,-20-6-48,6 15 24,10-11 32,-12 0-32,1 0-40,-5-4 16,6 4 56,0 0-16,0-4-8,0 4 24,-6-4-56,4 0 48,2 0-72,0 0 64,0 0-16,-6 0-24,16 0 0,-12 0 64,2-4-8,10-2-32,-16 6-24,4-6 40,12-2-16,-12-9 32,15 11-8,-19 6-48,6-18 56,12 2-32,-12 0 0,16-4-24,-22 20 0,6-18 32,14 2 16,-16-1-8,12 1-24,-16 16-16,4-16 64,2-2-40,9 2-24,-15 0 40,0 16-40,6-16-24,0 1 8,0-1 56,-2 0-24,-4 16-16,4-16 8,2 0 32,0-2-40,0 2 16,-6 16-16,4-18-16,-4 3 48,4-3-32,-4 2 24,0 16-24,4-18 40,-4 0-40,4 2 24,-4-2-24,0 18 0,0-15 32,0-1 48,0 8-80,0-14 0,0 22 0,0-8 48,0-12-64,0 12 48,-2-10 8,2 18-40,0-6 8,0-9 8,0 9 8,0-10 48,0 16-72,0-4 8,0-4 128,0 0-72,0 0-8,0 8-56,0-8 80,0 0-24,0 2 48,0 2-64,0 4-40,0-4 129,0 2-105,0 0 16,0 0 0,0 2-40,0-2 72,4 2-24,-4 0-16,0 0 8,0 0-40,0 0 16,0 0-32,4 0 40,0 0-8,-4 0-16,0 6-16,0 10 32,0-10 8,0 12 24,0-18-48,0 16 8,0 2 64,0 0 8,0 1-8,0-19-72,-2 20 96,0 2-40,0 0-32,0 0 48,2-22-72,-2 23 8,2 1 32,0 2-24,0 0 16,0-26-32,0 26 40,-2-1-40,2-1-16,0 0-40,0-24 56,0 22-24,0-2 48,0 0 16,0-1-40,0-19 0,6 18-56,0-2 128,0 0-96,0 0 32,-6-16-8,6 6 32,0 14-72,0-14 64,9 13 32,-15-19-56,4 6 40,2 16-96,0-16 56,0 12-24,-6-18 24,18 4 24,-14 12 16,2-12-24,16 0 16,-22-4-32,6 6-32,10-2 16,-10 0 64,11 0-40,-17-4-8,6 0 56,14 0 16,-4 0-48,0 0 24,-16 0-48,6 0-32,18-2 240,-18 0-216,14-2 232,-20 4-224,15-6 0,1 0-256,-10 0 288,16 0-160,-22 6 128,6-6 128,16 0-72,-16 0-48,16 0-104,-22 6 96,5-4-40,15 0 96,-16 0-56,14-2 40,-18 6-40,6-4-24,10 0 192,-10 0-168,14 0-32,-20 4 32,4-4-40,12 0-88,-12 0 88,0 2 168,-4 2-128,3-2 8,3 0-72,-2 0 104,0 0 16,-4 2-56,0-2 80,4 1-144,-4 1-104,0 0-336,0 0 504,0 0-728,-4 0-361,-2 0-623,-2 0-1193,8 0 2905,-17 0-4857,9 0-3969,8 0 8826</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8:24.099"/>
    </inkml:context>
    <inkml:brush xml:id="br0">
      <inkml:brushProperty name="width" value="0.05" units="cm"/>
      <inkml:brushProperty name="height" value="0.05" units="cm"/>
    </inkml:brush>
  </inkml:definitions>
  <inkml:trace contextRef="#ctx0" brushRef="#br0">326 609 4312,'0'0'0,"6"-25"969,0 1 23,0-2 32,-6 26-1024,5-22 1048,1 20-15,0-4-49,-2 2-112,-4 4-872,4-4 768,0 0-32,-4 2-56,4 0 41,-4 2-721,0-2 656,0 0-72,0 0 80,0 0 16,0 2-680,0-1 624,0-1-56,0 0-48,-2-2-23,2 4-497,-6-2 432,0 0 0,-11 0-96,11 0-96,6 2-240,-20 0 240,4 0-48,-2 0 48,-2 6-96,20-6-144,-20 6 200,-3 9 8,-3-11-64,2 16 24,24-20-168,-28 16 136,2 2-72,3 2 32,1 4-24,22-24-72,-20 21 56,2 1-16,10 2 40,-12-2 0,20-22-80,-2 22 40,-2 1 0,2-1-40,2-2 8,0-20-8,4 20 16,14-2 24,-12-2-24,20 0-48,-26-16 32,20 3 32,2 13-48,3-12 0,3 0-32,-28-4 48,28 6-56,4-2-48,-1 0-80,1-4-200,-32 0 384,34 0-728,0 0-296,1-2-384,-3-4-385,-32 6 1793,32-6-2264,-1-10-737,1 10-464,36-45 641,-68 51 2824,27-6-4225,-27 6 4225</inkml:trace>
  <inkml:trace contextRef="#ctx0" brushRef="#br0" timeOffset="2317">679 671 5377,'0'0'0,"-2"-2"2040,0-4-360,-4 2-103,6 4-1577,-4-2 1352,0 0-120,2 0-175,0 2-209,2 0-848,0 0 680,0 0-104,0 0-56,0 0-16,0 0-2784,0 0 5032,0 4-2376,4 0-64,14-4-47,-18 0-265,16 4 184,3 0-24,1-4-48,2 4-64,-22-4-48,24 0 40,0 4 16,-1-4-40,-1 0-8,-22 0-8,24 0-8,-4 0-144,0 0-288,0 0-529,-20 0 969,15-2-1664,1 2-937,-10-2-1215,34-32 351,-40 34 3465,6-2-4945,-6 2 4945</inkml:trace>
  <inkml:trace contextRef="#ctx0" brushRef="#br0" timeOffset="2318">1190 449 6857,'0'0'0,"0"-18"1824,-2 10-367,2 8-1457,0-24 1416,0 18-240,0 0-72,0 0-207,0 6-897,0-2 712,0 0-128,0 2-112,0 0 8,0 0-480,0 4 416,0 12 56,6-10-24,-6 14-96,0-20-352,0 16 225,4 2 47,-4 2 0,6 3-24,-6-23-248,0 24 168,0 4-40,4-2-56,-4-1 72,0-25-144,6 24 176,-2 0-104,-4-2-112,4-2 56,-4-20-16,0 18 40,0-1 8,0-11 56,0 14-40,0-20-64,4 4 24,-4 2 40,0-2 72,0 0-80,0-4-56,0 0-40,0 0 120,0 0 32,0 0-8,0 0-360,0-2 576,-2-4-280,0-2-160,0-12 176,2 20-56,0-17 168,0-1-136,0-2 0,0-4-32,0 24 0,0-24 8,0-2 24,0-3-8,0 3 16,0 26-40,4-30 40,2 4-32,-2 3 136,2 3-128,-6 20-16,20-16-80,-16 10 64,14-2-8,-14 2 8,-4 6 16,6-2 72,13 2-88,-13 4-104,12 2 112,-18-6 8,4 20-40,12-2 16,-16 1-32,16 3 16,-16-22 40,4 24-24,0 0-24,0 0 32,0 0-8,-4-24 24,0 23-32,0-1 72,4-2 104,0-2-128,-4-18-16,0 16-128,0-10 152,0 13-48,0-15 32,0-4-8,0 6 0,0 0-64,0 0 16,0-6 32,0 0 16,-2 0 40,0 0 0,0 0-120,0 0 104,2 0-24,-2-2 120,0-4-96,2-10 16,0 9-40,0 7 0,0-24 0,0 8 48,4-2 88,0 0-112,-4 18-24,6-22-128,12-1 112,-14-1-8,11 16 128,-15 8-104,6-22 248,10 6-200,-10 0 88,16 8-192,-22 8 56,20-20-24,-2 15 8,4-13-24,-5 16 96,-17 2-56,16-4-16,2 2-8,-2 2-16,-10 4-64,-6-4 104,22 6 0,-18 14-40,2-15 88,11 17 8,-17-22-56,4 16-64,0 2 88,0 0-112,0-2 72,-4-16 16,0 18 24,4-3-48,-4 3 40,0-2-80,0-16 64,0 16-80,0 2-192,0-2-240,-2-10-320,2-6 832,-2 24-1313,-2-19-455,-2 17-768,2-16-1137,4-6 3673,-5 16-3513,1-12-1872,4-4 5385</inkml:trace>
  <inkml:trace contextRef="#ctx0" brushRef="#br0" timeOffset="2319">1851 560 10082,'0'0'0,"0"-2"1664,4-2-248,-4 4-1416,4-2 1129,0-2-145,2 2-104,0 0-216,-6 2-664,18-2 456,-12 0-136,13 2-112,-13 0 32,-6 0-240,24 0 144,-6 0-48,2 4-16,0-4-8,-20 0-72,21 4 24,1-4-8,4 0-32,-2 4 40,-24-4-24,22 0-32,2 0-32,-5 0-40,1 0-256,-20 0 360,16 0-456,0 0-296,-10 0-296,14 0-272,-20 0 1320,4 0-1609,2-2-207,0 0-369,-2-2-223,-4 4 2408,0-4-1881,0 4-1631,0 0 3512</inkml:trace>
  <inkml:trace contextRef="#ctx0" brushRef="#br0" timeOffset="2320">2079 447 3680,'0'0'0,"-2"-2"952,0-4 313,-2 2 167,4 4-1432,-6-4 1520,2 0-15,-2-2-161,2 4-80,4 2-1264,-4-2 1081,2 0-177,0 2 8,0 0-80,2 0-832,0 4 736,0 0-16,0 2-151,0 0-121,0-6-448,0 18 392,4-12-104,-4 14-56,4-5-88,-4-15-144,0 18 160,0 2-72,0 2-24,0 2-64,0-24 0,0 25 24,0-1 40,0 2-48,0 0 96,0-26-112,0 24-112,0-1-256,0-1-456,0-2-745,0-20 1569,-2 20-2592,0-2-1545,2-14 200,0 14-1648,0-18 5585</inkml:trace>
  <inkml:trace contextRef="#ctx0" brushRef="#br0" timeOffset="2321">2515 391 11314,'0'0'0,"0"-6"1584,0 6-1584,0-6 1297,0 0-121,-2-2-72,0 3-184,2 5-920,-2-6 776,0 0-231,0 4-57,1 2-32,1 0-456,-2 4 392,2 2 40,-2 13-88,2-13 0,0-6-344,0 24 280,0-8-72,0 4 32,0 0-112,0-20-128,0 23 176,0 1-64,5 0 8,-1 0-16,-4-24-104,4 26-8,0 3 88,0-1-112,0 0 104,-4-28-72,0 26 24,4 2-40,-4-3 32,4-1-32,-4-24 16,0 22 32,0-2 72,0 0-80,0-5 8,0-15-32,0 16 8,0-10-32,0 16 64,0-16-24,0-6-16,-2 16 80,-2-12 0,0 2 0,-2 0 16,6-6-96,-6 6 8,-1 0 64,-11 0-72,12 0 56,6-6-56,-18 4 49,12-4-49,-18 0 88,16 0-144,8 0 56,-24 0-81,9 0-127,-1-2-176,0-4-216,16 6 600,-16-16-976,-2 10-392,0-14-545,0 4-559,18 16 2472,-19-20-3273,3 0-672,8-5-2088,8 25 6033</inkml:trace>
  <inkml:trace contextRef="#ctx0" brushRef="#br0" timeOffset="2322">2369 32 13130,'0'0'0,"0"0"0,-2-4 1857,0 0-65,0 0-328,0 0-223,2 4-1241,-2-4 1000,2 0-184,-2 0-312,2 2 24,0 2-528,0-2 440,0 2-240,0 0-64,6 0-128,-6 0-8,6 0 40,0 0-8,0 0 72,9 0-88,-15 0-16,4 0-56,12 0-184,-10 0-440,12 4-776,-18-4 1456,4 4-2825,14-4-2640,-14 4-3225,-4-4 8690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8:29.148"/>
    </inkml:context>
    <inkml:brush xml:id="br0">
      <inkml:brushProperty name="width" value="0.05" units="cm"/>
      <inkml:brushProperty name="height" value="0.05" units="cm"/>
    </inkml:brush>
  </inkml:definitions>
  <inkml:trace contextRef="#ctx0" brushRef="#br0">0 206 3008,'0'0'0,"0"-6"920,0 6-920,0-6 1209,0-9 191,0 9-184,0-10 24,0 16-1240,0-8 1161,0-12-105,0 14-16,4-10-104,-4 16-936,0-6 905,4-10-49,0 12-80,0-4-80,-4 8-696,4-15 688,0 11-24,-4-2-144,4 0-63,-4 6-457,6-6 368,-2 0-64,2 4 16,10 2-16,-16 0-304,4 0 224,14 4-32,-12 2-40,0 10 392,-6-16-544,16 6 496,-12 11-24,1-1 0,13 2-408,-18-18-64,6 22 40,12 2 56,-12 4-16,18-1-24,-24-27-56,18 32-96,-2 2 32,1 3-96,1-1-16,-18-36 176,20 40 96,0-2-96,2 3 88,-2 1 24,-20-42-112,19 41-72,1-1 112,0-2-208,-2 0 176,-18-38-8,16 33 96,-10 1-152,18-4 192,-18-3-216,-6-27 80,19 26 64,-15-4 96,12-2 128,-12 0-7,-4-20-281,6 16 248,0-10 80,0 11-192,0-13 272,-6-4-408,6 4 200,0-4-32,0 0 96,0 0-304,-6 0 40,16-2 304,-12-6-160,2-9 8,9-1 120,-15 18-272,4-20-152,12-4 216,-10-2-272,16-5 120,-22 31 88,18-34 168,-2-4-264,2-1 336,1-7-352,-1 0 56,-18 46 56,22-47 144,-4-1-320,2 0 360,4-1-240,-24 49 56,17-46-168,5 1 200,-4 1-216,2 2 224,-20 42-40,16-37-16,0 1-56,-10 4 88,0 6-224,-6 26 208,19-23-128,-15 3-248,2 12-208,0-10-208,-6 18 792,4-2-1041,0-4-111,0 4-256,-4 2-177,0 0 1585,0 0-2120,0 6-601,-2 0-799,-2 14-377,4-20 3897,-2 6-4721,2-6 4721</inkml:trace>
  <inkml:trace contextRef="#ctx0" brushRef="#br0" timeOffset="472">1050 750 2568,'0'0'0,"0"-2"1440,0-4 1041,4 0-2745,-4 6 264,0-6 1048,0 0 32,0-2-264,4 2 2809,-4 6-3625,0-16 1353,4 12-3378,-4-2 2801,0-9-256,0 15-520,0-4 456,0-4 137,0 0-17,0-8 136,0 16-712,-2-2 504,-2-4 64,-2 4-80,0 0-96,6 2-392,-8-2 464,-8 0-184,10 2 89,-12 0-17,18 0-352,-6 4 152,-14 0 152,4 2-272,9 12 0,7-18-32,-22 4 248,14 15-184,-12-13 136,12 18-176,8-24-24,-18 16 24,12 4-48,-10-2 24,12 2 16,4-20-16,-6 19-176,2 3 152,3-2-168,1 0 160,0-20 32,0 20-16,3-2-80,3-1 128,10 1-128,-16-18 96,6 6-16,16 18-56,-6-18-88,4 10 5305,-20-16-5145,20 4-152,1 2-112,1 0-336,0-2-721,-22-4 1321,26 0-1528,-4 0-529,1 0-439,-3 0-777,-20 0 3273,22-2-4081,0-4 137,-2-12-241,-20 18 4185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8:29.901"/>
    </inkml:context>
    <inkml:brush xml:id="br0">
      <inkml:brushProperty name="width" value="0.05" units="cm"/>
      <inkml:brushProperty name="height" value="0.05" units="cm"/>
    </inkml:brush>
  </inkml:definitions>
  <inkml:trace contextRef="#ctx0" brushRef="#br0">530 85 4817,'0'0'0,"0"-2"1448,0 0 352,0-2-287,0 4-1513</inkml:trace>
  <inkml:trace contextRef="#ctx0" brushRef="#br0" timeOffset="1464">0 14 3160,'0'0'0,"0"0"0,0-2 96,0 0-24,0 0 24,0 0 112,0 2-208,0-2 336,0 0-48,4 2 72,0-2-167,-4 2-193,4 0 112,2 0 96,10 0-88,-12 0 144,-4 0-264,18 0 280,-12 4-16,17 0 88,-7 0-64,-16-4-288,18 6 352,4 12-40,0-14-48,0 12 2041,-22-16-2305,21 6 112,3 11 56,-2-11-128,4 16-24,-26-22-16,24 16 24,1 0-128,1 0 104,0 2-136,-26-18 136,26 18-24,2 1 64,-5 1-48,3 2 160,-26-22-152,26 22 160,-4 2 80,2-1-32,-3 3 0,-21-26-208,22 28 208,0-2-144,0 4 136,-4-1-120,-18-29-80,18 30-16,1 4 48,-13-3-72,18 3 136,-24-34-96,6 38 144,10 0-8,-12-1 56,2 3-88,-6-40-104,6 42 208,0-1 48,0 3 48,-2 0 8,-4-44-312,0 45 176,0 1 16,0 1-136,0 1 32,0-48-88,0 48 184,-2 1 41,-4 1 63,0-1-64,6-49-224,-8 50 264,0-1-32,0-1 144,0 2 56,8-50-432,-18 49 280,12-1 40,-10-3-264,10 3 128,6-48-184,-8 46 288,-11-3-208,13 1 272,-12 0-248,18-44-104,-6 39 88,-10 3 144,10-4-216,-12-1 160,18-37-176,-16 34 120,10 0-56,-13-2 176,11-3-95,8-29-145,-20 30 264,12-4-56,-12 0 0,4-3-56,16-23-152,-16 22-4105,8-4 3961,-13 0-280,5 0-136,16-18 560,-18 6-673,-2 14-343,0-15-384,0 11-456,20-16 1856,-19 4-2313,-1 0-280,2 0 721,-4 0-528,22-4 2400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8:32.960"/>
    </inkml:context>
    <inkml:brush xml:id="br0">
      <inkml:brushProperty name="width" value="0.05" units="cm"/>
      <inkml:brushProperty name="height" value="0.05" units="cm"/>
    </inkml:brush>
  </inkml:definitions>
  <inkml:trace contextRef="#ctx0" brushRef="#br0">38 40 7505,'0'0'0,"-5"-8"2233,-11-10-1993,16 18-240,-6-6 80,0 0 8,2 4 16,4 2-56,0 0-48,0 0 168,0 0-24,0 0-40,6 0 8,-6 0-112,6 4 120,0 2 64,10 0 88,-11 0 80,-5-6-352,18 16 384,-12-16 8,16 6 40,-6 0 64,-16-6-496,20 6 424,2 0 9,3 0-17,3-2-48,-28-4-368,32 4 336,2 0 0,3 0-160,1 0-88,-38-4-88,44 4 168,3-4-32,5 0 48,1 3-48,-53-3-136,58 0 168,-1 0 32,5 0 8,3 0 80,-65 0-288,68 0 168,-3 0-56,3-2 40,1 1 56,-69 1-208,68-4 152,3 2-8,-2-2 24,5 0-7,-74 4-161,75-4 128,-2 0 24,5 2-96,-1 0-40,-77 2-16,74-2 48,1 2 16,-2 0-16,-1 0 16,-72 0-64,71 0 0,1 0 8,-1 4 16,0 0-32,-71-4 8,68 4 24,-5 0-40,1 0 16,-1 0 64,-63-4-64,64 4 0,3-1 24,1 1-16,-1-4 32,-67 0-40,69 4-48,-1-4 0,-1 4 24,-1-4 0,-66 0 24,65 0 32,-1 4 16,-3-4-8,1 0 24,-62 0-64,63 4 48,3-4-48,-3 0 8,0 4-40,-63-4 32,62 0 24,-5 4-24,5 2 0,-1-2 8,-61-4-8,62 4-8,5 2 8,3 0 24,1 0-40,-71-6 16,74 6-8,1 0 8,0-2-16,1 2 8,-76-6 8,73 4 24,2 0 0,1 2 24,1-2 56,-77-4-104,80 4 88,-3 0 56,-2 0-8,-5-4 16,-70 0-152,67 4 152,-1-1-64,3 1 32,-4-4-72,-65 0-48,68 4 24,-3 0 64,-33 0 16,8 0 16,-40-4-120,39 0 96,9 4-16,-2 0-56,9 0 16,-55-4-40,56 0 16,7 4-56,-1 0 24,-1 0-32,-61-4 48,62 4-80,-1 0 56,1 0-24,-3 0-16,-59-4 64,60 4-32,-3-4-56,1 4 48,1 0 8,-59-4 32,56 0 0,-1 4 24,3-4-64,-3 0-8,-55 0 48,54 4-120,1-4 56,-27 0 280,4 0 32,-32 0-248,30 0 304,3 0-80,-1 0-136,4 0-128,-36 0 40,37 0-112,3 4 56,-2-4-88,3 0 136,-41 0 8,44 4-24,2-4-40,-1 0-96,7 4-16,-52-4 176,50 0-152,5 0-40,-1 4 176,1-4-96,-55 0 112,54 0-96,-3 4 5457,1-4-5457,1 4 304,-53-4-208,52 0 88,0 0-272,-3 4 96,-1-4-336,-48 0 424,49 4-120,-3-4 32,2 4-24,-5-1 312,-43-3-200,40 0-160,-1 4-32,-1 0 208,-2-4-216,-36 0 200,36 4-8,-7 0 200,5-4-216,-6 4-104,-28-4 128,26 4 24,-3-4-200,-3 0 120,2 4 264,-22-4-208,16 0-72,0 0 112,-10 0-144,10 0 32,-16 0 72,6 0 40,-2 0-24,1 0-88,-1 0-368,-4 0 440,0 0-432,0 0-337,0 0-95,0-2-128,0 2 992,-2-2-1912,-3-2-697,-1 0-1560,0 0-1728,6 4 5897,-16-6-5337,16 6 5337</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9:05.004"/>
    </inkml:context>
    <inkml:brush xml:id="br0">
      <inkml:brushProperty name="width" value="0.05" units="cm"/>
      <inkml:brushProperty name="height" value="0.05" units="cm"/>
    </inkml:brush>
  </inkml:definitions>
  <inkml:trace contextRef="#ctx0" brushRef="#br0">238 142 4408,'0'0'0,"-2"-2"977,2 2-977,-6-4 952,0-2 104,2 4-40,2 0-7,2 2-1009,-2 0 992,-2 0 48,2 0-64,-2 0-144,4 0-832,-4 0 752,2 0-23,2 0-25,0 0-56,0 0-648,0 0 600,0 0 8,6 4-40,10 0-8,-16-4-560,16 0 521,2 0-105,2 0-96,6 0 40,-26 0-360,25 0 352,7 0-128,6-2-32,4 0-48,-42 2-144,43-4 112,5 0-8,1-2-56,5 2 32,-54 4-80,55-6-88,1 2 72,3-2 56,1 2-120,-60 4 80,59-4 16,-1-2 0,0 0 16,-1 0 8,-57 6-40,56-4 16,1-2-32,-3 0-88,-7 1-24,-47 5 128,48-6-200,-10 0-272,-3 2-280,-5 2-329,-30 2 1081,24-4-1440,-6 2-280,-14 0-441,2 2-439,-6 0 2600,4 0-2937,15-22-39,-23 22-809,4 0 3785</inkml:trace>
  <inkml:trace contextRef="#ctx0" brushRef="#br0" timeOffset="815">66 249 5441,'0'0'0,"-2"-2"1256,-2 0-168,4 2-1088,-6-2 1088,0 2-215,0 0 7,4 0 16,2 0-896,-8 0 872,2 4-8,-2-4-39,0 4-89,8-4-736,-4 4 672,0 0-96,2-4-104,2 4-24,0-4-448,0 4 416,4-4 32,12 4-40,-10 0-16,-6-4-392,26 0 393,-2 4-65,3-4-32,5 0-56,-32 0-240,36 0 168,-1 0-64,3 0 0,2 0-16,-40 0-88,39 4 64,3-4-8,-2 6-24,-3-1-32,-37-5 0,38 16 24,-6-10-24,0 12-16,-1-12 32,-31-6-16,28 22-40,-4-6 40,-6 2 16,-12-1-8,-6-17-8,18 20 24,-18 4-32,4 0-32,-4 4 56,0-28-16,0 27-16,-8 3 32,-12 0 32,0 4-24,20-34-24,-26 33 104,-4 1-64,-5 2 24,-3-2 8,38-34-72,-38 35-8,1-1 144,-3-2 16,4-1 32,36-31-184,-35 32 248,1-2-72,6-2 40,2-3-32,26-25-184,-25 24 168,3 2 16,4 0-80,2-4 56,16-22-160,-6 21 136,0-5 0,4 0-72,2-10-168,0-6 104,0 20 56,4-14-72,12 10 160,-10-12-48,-6-4-96,26 16 96,-6-12 41,7 2 15,5 0 184,-32-6-336,40 3 168,7 3-72,3-2-32,5-4 24,-55 0-88,62 0 96,5 0 40,5 0-80,7-2-24,-79 2-32,79-6 0,5-1-32,1-9 72,0 10-216,-85 6 176,86-8 40,1-8-8,-4 10-32,-2-2 40,-81 8-40,74-8-16,-7 2 0,-1 0-8,-9 2-16,-57 4 40,56-4-240,-7 2-296,-7 0-329,-2 2-479,-40 0 1344,31 0-2384,-7 4-1561,0-4-1360,-24 4-2089,0-4 7394</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9:07.627"/>
    </inkml:context>
    <inkml:brush xml:id="br0">
      <inkml:brushProperty name="width" value="0.05" units="cm"/>
      <inkml:brushProperty name="height" value="0.05" units="cm"/>
    </inkml:brush>
  </inkml:definitions>
  <inkml:trace contextRef="#ctx0" brushRef="#br0">1 107 5297,'0'0'0,"0"-16"1440,0 10-232,0-11 96,0 17-1304,4-4 1185,-1-2-41,-3 0-80,4 0-32,-4 6-1032,4-8 937,-4 2-49,0 0-40,4 0-64,-4 6-784,0-6 712,4 0-80,-4 2-87,0 2-81,0 2-464,4-2 400,-4 2-80,0 0-64,4 0-8,-4 0-248,4 0 224,0 6-24,0 10 96,2-10-88,-6-6-208,6 26 224,0-5-80,0 3-24,0 2 112,-6-26-232,6 28 112,10 0 40,-16-1-80,4 1 16,-4-28-88,4 28 96,0 0-72,0-1 8,0-1-168,-4-26 136,0 26-16,4-4 32,-4 2 24,0-5-40,0-19 0,0 22-24,0-4-136,0 0-256,0 0-232,0-18 648,0 16-1104,0-10-352,-2 15-585,2-17-511,0-4 2552,0 6-3361,4 0-88,0-2-2208,-4-4 5657</inkml:trace>
  <inkml:trace contextRef="#ctx0" brushRef="#br0" timeOffset="1217">379 91 8753,'0'0'0,"0"-6"1753,0-9-233,0 11-120,0 4-1400,0-6 1313,0 2-105,0 2-72,-2 0-168,2 2-968,-2-2 793,0 0-105,-4 2-152,1 0 40,5 0-576,-6 0 352,0 0-64,-10 6-48,10 0-64,6-6-176,-18 17 208,10-13-24,-14 14-48,6-12-48,16-6-88,-17 18 96,-1-2-16,2-10 0,-2 16-120,18-22 40,-18 6 64,10 15-8,-14-3 32,16-12-48,6-6-40,-17 26 96,11-6 24,-10-2-64,12 2 48,4-20-104,-6 17 80,0 1-64,0 0 56,2-2-32,4-16-40,-2 6 8,2 16 49,0-16-17,6 10-24,-6-16-16,22 6 24,-6 9-8,3-11-32,3 12 48,-22-16-32,24 4 40,2 0-32,4 0 24,1 0-72,-31-4 40,34 0-16,0 0 0,-5 0 32,3 0-136,-32 0 120,32-2-353,-2 0-287,1 0-408,-3-2-512,-28 4 1560,28-4-2473,-2-2-1168,2 0-840,-1 0-2352,-27 6 6833</inkml:trace>
  <inkml:trace contextRef="#ctx0" brushRef="#br0" timeOffset="1218">838 290 15275,'0'0'0,"0"-16"1704,-2 10-440,2 6-1264,-2-16 873,2 10-217,0 2-136,0 2-72,0 2-448,6-6 344,9 2-72,-9 0-80,14-2-24,-20 6-168,6-6 88,18 0-8,-6-2-64,0 2-32,-18 6 16,16-5 40,1 1-56,-1 2-8,-10 0-232,-6 2 256,20-2-584,-14 0-576,12 2-673,-14 0-687,-4 0 2520,16 4-3321,-12 0-464,2 0-2376,-6-4 6161</inkml:trace>
  <inkml:trace contextRef="#ctx0" brushRef="#br0" timeOffset="1219">871 409 6513,'0'0'0,"-2"0"2881,-6 0-937,8 0-1944,-6 0 1592,0 4-207,6-4-153,0 4-96,0-4-1136,0 4 936,4-4-120,2 4-111,10-4-217,-16 0-488,4 0 416,14 0-144,0 0 0,-2 0-152,-16 0-120,18 0-120,3-2 176,-1 0-64,4 0-232,-24 2 240,24-4-592,-2 0-849,2 0-1111,-1 0-1281,-23 4 3833,46-6-5289,-20 0-80,-26 6 5369</inkml:trace>
  <inkml:trace contextRef="#ctx0" brushRef="#br0" timeOffset="1220">1552 89 17011,'0'0'0,"-6"0"1448,-2 4-199,-8 2-193,16-6-1056,-4 18 896,2-18 0,-2 0-104,0 0-55,4 0-737,-2 0 648,-2 4-184,2 0-216,0 12-24,2-16-224,-4 6 344,2 18-128,0-4-88,0 1 32,2-21-160,-2 28 88,0 2-16,0 4 144,0-1-200,2-33-16,0 32-160,-2 0 168,2 0-16,0-1-80,0-31 88,-2 32-304,2-2-408,0-1-576,0 1-977,0-30 2265,0 30-4049,6-10-2240,-2 4-2257,-4-24 8546</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9:10.041"/>
    </inkml:context>
    <inkml:brush xml:id="br0">
      <inkml:brushProperty name="width" value="0.05" units="cm"/>
      <inkml:brushProperty name="height" value="0.05" units="cm"/>
    </inkml:brush>
  </inkml:definitions>
  <inkml:trace contextRef="#ctx0" brushRef="#br0">466 185 5377,'0'0'0,"0"0"0,4-8 1488,-4-8-8,4 10-23,0-10-113,-4 16-1344,4 0 1328,-4 0-96,4 0-87,-4 0-185,0 0-960,0 0 832,0 0-80,0 0-144,4 0 64,-4 0-672,0 4 721,0 2-161,0 0-72,0 12-56,0-18-432,0 4 424,0 14-88,4-12 72,-4 17-184,0-23-224,0 18 168,4 2-32,-4 2-16,4 2-32,-4-24-88,4 22-80,0-1 152,0 3-48,0-2 16,-4-22-40,6 20 16,0 0 24,-2-1-136,0-1 152,-4-18-56,4 18 200,0 0-224,0-12 24,0 12-48,-4-18 48,0 4-40,0 2-48,0 0-272,0 0-288,0-6 648,0 4-1016,0 0-448,0 0-473,-2-1-591,2-3 2528,-2 0-3441,-2 0-136,2-3-2240,2 3 5817</inkml:trace>
  <inkml:trace contextRef="#ctx0" brushRef="#br0" timeOffset="498">40 201 8673,'0'0'0,"-8"-2"2185,-10 0-921,18 2-1264,-8-4 1296,2 2-79,6-2-73,0 0-96,0 4-1048,0-6 928,4 0-152,0 2-55,12 0-81,-16 4-640,6-4 576,16-2-40,-6 2-56,1 0-16,-17 4-464,18-6 448,2 2-104,6-2-8,2 0-48,-28 6-288,31-6 217,1 0 23,4 0-56,2-2-48,-38 8-136,39-7 152,5-1-72,0 0-8,1 0-64,-45 8-8,44-8 0,1 0 16,-3 2 120,0-2-80,-42 8-56,39-6 0,-3 0-64,-4 0-240,-4 2-176,-28 4 480,23-4-897,-3 2-535,-14 2-1000,10 0-1521,-16 0 3953,28-6-5497,-28 4-1625,0 2 7122</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9:13.103"/>
    </inkml:context>
    <inkml:brush xml:id="br0">
      <inkml:brushProperty name="width" value="0.05" units="cm"/>
      <inkml:brushProperty name="height" value="0.05" units="cm"/>
    </inkml:brush>
  </inkml:definitions>
  <inkml:trace contextRef="#ctx0" brushRef="#br0">7 325 3184,'0'0'0,"0"-15"816,0 15-816,-2-16 464,-2-2 169,4 0 143,0 14 104,0 4-880,0-16 1000,0 10 24,0-10 73,0 8 31,0 8-1128,0-21 1128,0 5 80,0-2-63,0 2-81,0 16-1064,4-16 1008,1 0-120,-1 8-96,0-12-47,-4 20-745,6-7 736,-2-13-32,2 14-80,0-12 8,-6 18-632,4-6 528,0 0-72,0 0-24,0 4-79,-4 2-353,0-4 312,0 2-80,4 2-24,-4 0-32,0 0-24,0 0-152,0 0 192,4 6-48,0 10-32,-4-10 24,0-6-136,6 24 56,-2-2 56,2 5-24,0 7-8,-6-34-80,6 40 40,10 3 32,-16-1-24,4 2-24,-4-44-24,4 43 128,-4-1-144,0 2 32,4-3-16,-4-41 0,0 40-16,0 0-112,0-1 160,-2-3 24,2-36-56,-2 36 0,-2-5 40,0 3-24,2-4-32,2-30 16,-2 28 0,0-5 144,0-1-128,0-2-160,2-20 144,-2 20 16,0-2-32,-2-2 0,2-10 8,2-6 8,-6 19-72,4-13-32,-2 0-192,0 0-192,4-6 488,-2 6-624,0-2-329,0-4-79,0 0-280,2 0 1312,-2 0-2104,0-6-721,2-2-1192,0-16 64,0 24 3953,4-21-5985,-4 21 5985</inkml:trace>
  <inkml:trace contextRef="#ctx0" brushRef="#br0" timeOffset="641">399 272 10818,'0'0'0,"0"0"0,0-6 1824,-2 0-592,-2-2-7,2 2-153,2 6-1072,0-6 1000,0 2-32,0 0-111,0 2-81,0 2-776,-2-2 688,0 0-88,2 0-88,-2 0-104,2 2-408,-4 0 328,-2 0 16,0 0-136,-1 4-168,7-4-40,-8 6 96,-10 12 40,2-14 0,8 12 9,8-16-145,-22 4 168,6 14-64,-2-12-24,1 13 144,17-19-224,-18 6 96,0 16 16,0-6-48,0 0 8,18-16-72,-16 16 8,-2 2 64,3-2-16,7 1 0,8-17-56,-22 16 80,16-10-32,-10 18-24,10-18 56,6-6-80,-4 22 16,0-16 40,0 10 40,2-12-64,2-4-32,0 6 96,0 9 16,4-15-80,12 6 32,-16-6-64,6 4 104,12 0-24,-2 0 32,4 0-40,-20-4-72,19 4 56,3 0-40,6 0 24,0 2 48,-28-6-88,31 6 0,3 0 16,-2 0 0,4 10-32,-36-16 16,33 4 0,1 0 0,2 2 16,-6 0-8,-30-6-8,29 6 88,-3 0-72,2 0-48,-6-3-80,-22-3 112,21 4 0,-1 0 0,-4-4-16,0 4-24,-16-4 40,16 0-328,-10 4-176,12 0-432,-14 0-433,-4-4 1369,4 4-2192,2 2-1553,9-6-1808,-15 0-2505,0 0 8058,0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7:14:02.670"/>
    </inkml:context>
    <inkml:brush xml:id="br0">
      <inkml:brushProperty name="width" value="0.05" units="cm"/>
      <inkml:brushProperty name="height" value="0.05" units="cm"/>
    </inkml:brush>
  </inkml:definitions>
  <inkml:trace contextRef="#ctx0" brushRef="#br0">15 312 9514,'0'0'0,"-2"-18"2656,-4 10-1312,6 8-1344,-6-22 1305,6 16-449,0 0-104,6-1-112,-6 7-640,20-8 552,-14 2-72,17 0-72,-3 0-71,-20 6-337,20-4 304,2 2-56,4 0 24,0 2-32,-26 0-240,27 4 168,-1 2-16,0 14-64,0-5 16,-26-15-104,25 18 72,-1 2 24,-4 0-48,-2 0 16,-18-20-64,6 22 64,14 1-64,-16-1 48,2 2 32,-6-24-80,4 24 64,0-2 40,-4-1-16,0 1-64,0-22-24,-4 22 0,-4 0 16,-12 2 8,12 0-48,8-24 24,-28 23-256,0 3-344,3 0-520,-5-2-689,30-24 1809,-28 23-2736,4-1-1153,-2-4-3393,26-18 7282</inkml:trace>
  <inkml:trace contextRef="#ctx0" brushRef="#br0" timeOffset="1">1201 76 9225,'0'0'0,"-6"-20"2857,6 20-2857,-8-16 1256,-10-2 17,12 10-225,-12 2-40,18 6-1008,-6-3 864,-17 1-136,7 0-119,-4 2-129,20 0-480,-18 0 448,-4 4-24,-2 1-48,1 15 24,23-20-400,-28 16 360,0 6 24,-2 4-16,1 4 16,29-30-384,-32 33 400,4 9-80,4 4-7,1 5-97,23-51-216,-20 56 216,2 1-24,2 3-48,10 5-40,6-65-104,-6 66 128,4-1-16,2 4-32,0-3 32,0-66-112,16 65 56,-10-1-16,18-5-48,-6-1 16,-18-58-8,25 57 16,5-1 24,6-7 32,1-5 0,-37-44-72,42 38 24,4-4-24,1-5 0,1-1-40,-48-28 40,50 22-136,-3 0-328,3-6-400,-3-1-713,-47-15 1577,48 6-2400,-2 0-1409,1-2-1016,-3-4-2889,-44 0 7714</inkml:trace>
  <inkml:trace contextRef="#ctx0" brushRef="#br0" timeOffset="1080">1629 453 5881,'0'0'0,"0"-18"968,-4 0 56,-2-2-72,6 20-952,-6-18 881,-1 14-81,1-2-40,-12 1-40,18 5-720,-6-8 672,-14 0-56,4 2-112,8 0-39,8 6-465,-22-6 360,4 2-8,-1 2 40,-1 0-16,20 2-376,-22 0 376,0 0-24,-2 0 16,1 4-56,23-4-312,-24 4 312,2 12 24,-4-12-48,4 15-40,22-19-248,-23 6 208,1 20-80,-2-6-15,2 2-9,22-22-104,-22 22 104,6 0 24,9-1-56,-9 1 8,16-22-80,-4 22 72,-2-4-48,2 0 24,2-2-32,2-16-16,0 5-24,4 15 8,2-14 40,10 0 24,-16-6-48,6 16 64,13-16 0,1 4 24,0-4-16,-20 0-72,24 0 72,2 0 56,1-4-64,1-2-8,-28 6-56,30-18 56,-4 12-8,-3-14 40,3 15-40,-26 5-48,28-20 144,0 12 8,-2-12 0,-3 12 72,-23 8-224,22-20 208,-2 12 48,2-8-56,-4 12-24,-18 4-176,6-6 200,15 2-112,-17 3 96,0-1-88,-4 2-96,6 0 56,0 0 72,-2 3-72,0 3 8,-4-6-64,4 18 80,-4-2-16,0 6 8,0 4 8,0-26-80,0 30 96,0 3-8,0 5-8,-2 2 48,2-40-128,-2 41 65,-2 3-25,2 1 56,0 1-56,2-46-40,0 46 16,-2-3-72,2 1 56,0-2-16,0-42 16,0 39 16,0 1 64,0-2-64,0-3 48,0-35-64,4 32 32,0-2-8,0-6-8,-4-2-16,0-22 0,6 21-16,-2-3-200,0 0-297,-4-2-407,0-16 920,0 6-1512,4 12-625,2-14-703,0-4-1281,-6 0 4121,24-2-3521,-18-2-2352,-6 4 5873</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9:16.267"/>
    </inkml:context>
    <inkml:brush xml:id="br0">
      <inkml:brushProperty name="width" value="0.05" units="cm"/>
      <inkml:brushProperty name="height" value="0.05" units="cm"/>
    </inkml:brush>
  </inkml:definitions>
  <inkml:trace contextRef="#ctx0" brushRef="#br0">54 268 8081,'0'0'0,"-2"-26"1497,0 6-169,-2 0 40,2 12-240,2 8-1128,-2 0 1017,-4 4-97,2 2-160,2 12-112,2-18-648,-2 6 568,2 14-32,0-4-48,6 0-55,-6-16-433,18 6 376,-12 16 24,17-17-8,1 11-40,-24-16-352,28 4 384,2 2-64,1 0-56,5-2-16,-36-4-248,40 0 208,1 0-24,5-2-40,-4-4-40,-42 6-104,37-6 88,-1-10-16,-2 10 16,-2-13-32,-32 19-56,25-8 64,-1-12 0,-4 4-24,-14 0 16,-6 16-56,22-18 80,-18 0 0,0 1 16,-4-1 0,0 18-96,0-20 80,0-2 0,-6 2-32,-14 0 48,20 20-96,-16-21 56,-4 3 1,-2 0 23,-3 10-64,25 8-16,-30-8 48,-2 2-16,-4 4 8,-3 2 16,39 0-56,-42 4 0,2 12 40,1 0-40,1 2 24,38-18-24,-34 21 32,-1 3-8,3 2 0,2 4-32,30-30 8,-24 30 24,1 1 16,5 1-40,2 0 32,16-32-32,-6 33 8,-10 1-8,14 2 32,0 0-32,2-36 0,0 33-32,6-1 24,14 2 8,-4-4 0,-16-30 0,16 29 40,3 1-24,5-4-8,0-2 8,-24-24-16,24 21 56,4-3-40,-3-2-8,5-10 24,-30-6-32,36 22 0,-2-18 8,-1 2-16,1 0-120,-34-6 128,34 4-296,-1-4-289,1 0-415,-4 0-496,-30 0 1496,32 0-2081,-1-2-839,5-6-1257,18-32 216,-54 40 3961,33-6-5697,-33 6 5697</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9:55.392"/>
    </inkml:context>
    <inkml:brush xml:id="br0">
      <inkml:brushProperty name="width" value="0.05" units="cm"/>
      <inkml:brushProperty name="height" value="0.05" units="cm"/>
    </inkml:brush>
  </inkml:definitions>
  <inkml:trace contextRef="#ctx0" brushRef="#br0">104 660 8929,'0'0'0,"0"-16"1665,0 10-257,3-14-104,-3 20-1304,0-6 1169,0 4-33,4 0-144,-4 0-80,0 2-912,0-2 792,0 2-167,0 0-9,4 0-136,-4 0-480,0 0 464,4 0-24,-4 0-88,4 6-8,-4-6-344,4 6 280,0 12-24,2-12-32,0 16 0,-6-22-224,16 5 184,-12 21-24,14-4-80,-12 2 32,-6-24-112,26 26 64,-9 1-8,1-1 40,2 2-96,-20-28 0,18 28 41,-2-2-33,2 1 32,-2-1 8,-16-26-48,6 26-32,15-4 64,-15 1-32,16-5-32,-22-18 32,6 18 0,12-2-81,-14-10 65,12 18-128,-16-24 144,4 6-200,2 12-168,0-14-328,0 11-240,-6-15 936,6 4-1296,-3 0-393,1-4-319,0 4-193,-4-4 2201,4 0-2392,0-2-97,0-4 81,0-11 600,-4 17 1808,0-16-1137,4-2 537,-4-2 464,0-4 112,0 24 24,0-26 24,0-1 48,0-5 120,4-2 168,-4 34-360,4-34 552,0 3 249,0-1 119,2 0 64,-6 32-984,4-31 984,2 1-16,-2 0 1,0 4-1,-4 26-968,0-24 984,4 5-56,-4 1-8,0 0 33,0 18-953,0-18 944,0 10 0,0-12-104,-4 14-64,4 6-776,-4-6 672,-2-2-79,0 1 23,-10 1-104,16 6-512,-4-6 432,-4 4-24,-8 0-40,10 0-112,6 2-256,-17 0 328,1 0-104,0 6-144,0 9 88,16-15-168,-20 16 72,-4 0-24,1 4 48,-1 2 0,24-22-96,-26 24-16,0 1 112,-2 3-32,1 4-24,27-32-40,-26 34 72,2-1-88,4 3-48,-2-2 72,22-34-8,-17 34 32,1-3-24,0 1 32,10 0-48,6-32 8,-18 31-152,12-1-304,-2 0-408,-8 0-904,16-30 1768,-4 29-3033,-2-1-1816,6-2-3497,0-26 8346</inkml:trace>
  <inkml:trace contextRef="#ctx0" brushRef="#br0" timeOffset="1211">873 644 12122,'0'0'0,"-2"-22"1464,-2 2-487,4 20-977,-16-22 1016,12 6-64,-4 14-40,-7 2-48,15 0-864,-6 0 689,-2 0-137,-8 4-96,8 12-24,8-16-432,-8 6 352,0 18 16,0-2 0,2 7-56,6-29-312,-6 34 256,4 6-40,0 4-56,2 3-8,0-47-152,0 50 112,4 3-8,2 1-24,10 1-64,-16-55-16,0 56 120,4-5-40,2 1-16,0 0 48,-6-52-112,6 49 16,10-3 24,-16-1-56,6-7 16,-6-38 0,6 38 16,-3-6-72,1-1-80,0-1-184,-4-30 320,4 24-576,-4 0-232,4-3-304,-4-1-384,0-20 1496,0 6-1985,0 14-503,4-20-585,0 0-440,-4 0 3513,4-2-5721,-4 2 5721</inkml:trace>
  <inkml:trace contextRef="#ctx0" brushRef="#br0" timeOffset="1212">701 779 5041,'0'0'0,"0"0"0,-18-28 2016,2-10-680,-4-4 113,14 11 47,6 31-1496,-16-26 1456,12 4-79,-2 4-121,4 0-184,2 18-1072,-2-15 872,2 7-200,4-12-144,2 14-79,-6 6-449,22-16 400,-6 10-40,6 0 16,2-2-40,-24 8-336,23-6 360,3 0 0,4 0-40,2 4-32,-32 2-288,31 0 168,5 4 48,-2 18-88,-1-4-32,-33-18-96,36 22 64,-4 3-64,-4 3 16,-7 4-8,-21-32-8,18 32 0,-12 3 0,10 1 24,-16-2-24,0-34 0,0 36 56,0-3-16,0-3-16,-6 2 8,6-32-32,-18 30 24,2-1-48,-3-1-56,-7-2-184,26-26 264,-30 24-528,-2-1-312,-3 1-432,1-2-657,34-22 1929,-36 20-2736,3 0-1137,15-22-544,-10 8-880,28-6 5297,0 0 0</inkml:trace>
  <inkml:trace contextRef="#ctx0" brushRef="#br0" timeOffset="1213">1980 9 7929,'0'0'0,"-26"-2"1481,-8 0-449,-5-2 80,39 4-1112,-34 0 1200,6 0 56,0 0-39,-3 0-17,31 0-1200,-28 4 1088,-2-4-48,2 4-111,1 12-129,27-16-800,-26 6 680,4 14-120,0 1-104,4 1-104,18-22-352,-19 30 328,-1 10-72,2 7-24,-2 11-48,20-58-184,-18 67 193,0 5-1,2 5-72,10-2 72,6-75-192,-7 82 120,-1-1-32,2 2-32,4 3-16,2-86-40,0 81 24,0-2 104,4 1-16,0-3-48,-4-77-64,17 75 96,-1-5-80,4-7 16,2-5-8,-22-58-24,22 53-16,4-3 16,3-3-24,3-3-16,-32-44 40,36 38-256,1-6-384,7-7-473,0-3-903,-44-22 2016,43 16-3785,15-16-2072,-3 0-2209,-55 0 8066</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9:59.043"/>
    </inkml:context>
    <inkml:brush xml:id="br0">
      <inkml:brushProperty name="width" value="0.05" units="cm"/>
      <inkml:brushProperty name="height" value="0.05" units="cm"/>
    </inkml:brush>
  </inkml:definitions>
  <inkml:trace contextRef="#ctx0" brushRef="#br0">56 308 4817,'0'0'0,"0"-18"936,-2 10-24,2 8-912,-6-24 1032,0 16-56,0 0 9,0 1 23,6 7-1008,-6-8 1032,0 0-56,3-8-56,-1 10 25,4 6-945,-4-6 808,2-2-72,0 0-96,0 2 8,2 6-648,0-6 520,0 2-48,0 2 9,0 0-113,0 2-368,0-2 336,0 2-80,0 0-64,0 0-96,0 0-96,0 4 176,0 2 24,4 16-32,0-4-40,-4-18-128,4 22 128,-4 3 0,3 7 0,1 2-16,-4-34-112,4 36 120,0 1-48,0-1-16,0 2 32,-4-38-88,4 37-8,0 1 56,-4-4-56,4-1 16,-4-33-8,6 32 24,0-2 80,0 0 16,10-5 0,-16-25-120,4 26 104,0-6-88,12 0-16,-10-14 24,-6-6-24,18 22 24,-13-16 16,17 0 24,-4 0-24,-18-6-40,18 3 80,2-3-8,2 0 32,1 0 0,-23 0-104,28-3 56,-2-13 48,4 10-40,-2-16 72,-28 22-136,27-18 112,-1-4-32,-2 0-80,-4-3 40,-20 25-40,16-28 137,-10 0 7,13-4 160,-15-1-72,-4 33-232,6-34 192,0-2-16,-2 0-64,-4-1 16,0 37-128,0-36 112,0-2-32,0 5 32,-6-1 0,6 34-112,-6-34 16,-2 3 40,0 1-32,1 2 8,7 28-32,-16-28 24,12 0-8,-2 5-16,0 1 0,6 22 0,-6-20 16,-2 2 0,2 12 8,2-12-48,4 18 24,-4-2 0,2-4-48,-2 4-48,2 0-112,2 2 208,-2 0-472,2 4-256,-2 14-353,0 0-439,2-18 1520,0 22-2088,0 4-1025,4 1-1696,12 3-2929,-16-30 7738</inkml:trace>
  <inkml:trace contextRef="#ctx0" brushRef="#br0" timeOffset="609">754 633 6481,'0'0'0,"4"-8"2128,0-10-895,0 10-65,-4 8-1168,4-15 1112,-4 13-48,0 0-95,4 0-57,-4 2-912,0-2 768,0 0-160,0 2 32,0-2-232,0 2-408,0 0 312,0 0 24,0 0-48,0 0 1,0 0-1514,0 4 2690,0 2-1185,0 13-8,0-13 0,0-6-272,0 26 184,0-6-8,0 2 24,-2 2-32,2-24-168,0 25 296,0 1-104,0 0-120,-2 2 8,2-28-80,0 24 40,0 5 24,0-1-40,0 0 0,0-28-24,0 26 56,0-7-24,0 3 32,0-2-32,0-20-32,0 20 24,4-2-8,-4 0-8,0-2 32,0-16-40,-2 15-40,0-9-112,0 14-232,-2-14-360,4-6 744,-4 16-1248,-2-12-673,0 2-903,0 10-1169,6-16 3993,6-8-4825,-6 6 336,0 2 4489</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40:00.303"/>
    </inkml:context>
    <inkml:brush xml:id="br0">
      <inkml:brushProperty name="width" value="0.05" units="cm"/>
      <inkml:brushProperty name="height" value="0.05" units="cm"/>
    </inkml:brush>
  </inkml:definitions>
  <inkml:trace contextRef="#ctx0" brushRef="#br0">278 64 6673,'0'0'0,"0"-8"1776,0-7-559,0 9 79,0 6-1296,0-6 1328,0 0-160,0 2-175,0 0-193,0 4-800,0-4 584,0 2-128,-2 0-24,-2 0-112,4 2-320,-6-2 384,0 0 8,0 2 56,0 0-72,6 0-376,-8 0 265,-9 0 79,15 4-24,-16 0-96,18-4-224,-6 6 344,-10 0-112,8 10 40,-8-12 48,16-4-320,-16 15 184,0-9-8,0 14-32,1-14-64,15-6-80,-6 18 128,-12-12-88,12 12 24,-10-12 16,16-6-80,-6 22 104,0-16-16,-2 9-88,0-11 80,8-4-80,-6 20 96,0-14-32,0 12 32,4-12-96,2-6 0,0 6 24,0 0 40,4 10 16,2-16-16,-6 0-64,16 6 32,-10 0 8,18 0 8,-2 0 32,-22-6-80,24 6 16,1-1-56,5 1 96,4 0-56,-34-6 0,34 6 64,1-2-48,-1 2-56,-16-2 296,-18-4-256,22 4 48,-1 0 104,3 2-71,4-2-122,-28-4 41,30 6-40,-4 0-112,3 10-184,-1-12-440,-28-4 776,24 6-1256,-2 0-945,-3 12-1271,-3-14-1633,-16-4 5105,6 5-7298,-6-5 7298</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40:01.048"/>
    </inkml:context>
    <inkml:brush xml:id="br0">
      <inkml:brushProperty name="width" value="0.05" units="cm"/>
      <inkml:brushProperty name="height" value="0.05" units="cm"/>
    </inkml:brush>
  </inkml:definitions>
  <inkml:trace contextRef="#ctx0" brushRef="#br0">435 304 7433,'0'0'0,"0"0"0,18-40 1568,-12 3-135,16-5-153,-6 2-136,-16 36 8,0 4-1152,3-8 1145,1-7-233,0 11-128,0-2-32,-4 6-752,4-18 728,0 12-79,0-2-9,-4 0-144,0 8-496,6-6 368,-2 2 40,-4 0 0,0 2 8,0 2-416,0-2 328,0 0-16,0 2-56,0 0-96,0 0-160,0 6 120,0 18-16,0-4 32,0 6 0,0-26-136,-2 23 185,-2 7-73,0 0 0,2 4-64,2-34-48,-2 33 32,0 1 8,0 0-40,0 1 40,2-35-40,0 34-24,0-2 8,0-2 96,0-5-64,0-25-16,0 24 96,0-2-56,0-4-64,0 0 32,0-18-8,4 16-24,0-10 48,0 11-8,0-13 8,-4-4-24,4 6 56,0 0-16,-4-2-8,4-4 48,-4 0-80,0 0 16,4 0 64,-4-2 32,4-4-40,-4 6-72,0-16 96,0 8-16,0-15-8,0 5-32,0 18-40,0-22 56,-4 0-16,0-4 32,2 1 0,2 25-72,-6-30 0,-2-2 72,-8 2-48,12-1-8,4 31-16,-6-30 112,1 2-88,-1 0-24,0 7 56,6 21-56,-6-20-24,0 4 8,-2 8 56,2 0-48,6 8 8,-6-6-16,0 0 0,-2 2 0,2 2-40,6 2 56,-6 0-24,0 0-16,4 4-16,-4 2 64,6-6-8,-4 16-8,0-10 8,0 14-16,2-14-16,2-6 32,0 25 32,0-7-32,0 2-16,0 2-56,0-22 72,0 22-336,0 0-160,0 3-304,0 1-369,0-26 1169,0 26-1424,0 0-640,0-4-825,0-1-1064,0-21 3953,4 4-4273,-4 20-1504,0-24 5777</inkml:trace>
  <inkml:trace contextRef="#ctx0" brushRef="#br0" timeOffset="585">26 14 7409,'0'0'0,"-2"0"1752,2 0-1752,-5 0 1513,-1 0-25,0 0 16,2-2 1,4 2-1505,-2-2 1432,2 0-120,0-1-199,0 1-201,0 2-912,0-2 800,6 2-112,11 0-48,-13 0-32,-4 0-608,22 0 536,-4 0-31,4 4-153,6-4-64,-28 0-288,31 0 248,3 0-40,4 0-40,0 3-8,-38-3-160,41 0 120,5 0-72,-3 0 32,9 0-216,-52 0 136,26 0 208,6 0-56,1 0-32,5 0 232,-38 0-352,40 0-32,5 0 32,-3 0 64,5 0-96,-47 0 32,46 0-16,-4 0 0,-3 0 8,-5 0 16,-34 0-8,32 0-56,-10 0-72,-1 0-280,-3 0-296,-18 0 704,6 4-1216,0 0-737,-6 2-1184,0 12-1976,0-18 5113,-6 6-8970,6-6 8970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40:05.365"/>
    </inkml:context>
    <inkml:brush xml:id="br0">
      <inkml:brushProperty name="width" value="0.05" units="cm"/>
      <inkml:brushProperty name="height" value="0.05" units="cm"/>
    </inkml:brush>
  </inkml:definitions>
  <inkml:trace contextRef="#ctx0" brushRef="#br0">10 809 4961,'0'0'0,"-2"-18"992,1 11 208,1 7-1200,-2-22 1216,0 4-47,2-2-1,-2-2-72,2 22-1096,0-22 992,0 3-96,0 11-111,0-10-57,0 18-728,0-6 640,0-10-8,4 12-24,-1-2-88,-3 6-520,4-6 536,0 0-56,0 0-119,0 4-57,-4 2-304,4-2 264,0 0-16,0 2 24,0 0-56,-4 0-216,4 0 272,2 6-40,-2 12 24,2-12-16,-6-6-240,6 26 104,0-4 32,0 3-104,12 3 128,-18-28-160,4 32 104,12 2-56,-12 3 32,11 1-80,-15-38 0,6 38 40,12 1-24,-12 1-40,12 0 48,-18-40-24,6 37-24,14 1 48,-14-2-8,14-3-8,-20-33-8,6 32 64,13-2-8,-13-2-32,16-3 8,-22-25-32,6 22 8,12-2 16,-14-4 32,12-10-32,-16-6-24,4 18 72,2-18 32,0 4-16,0-4 144,-6 0-232,6 0 160,0-2-24,-1-4 80,-1-16-87,-4 22-129,4-20 136,0-2 40,0-5-80,0-5 48,-4 32-144,4-36 104,0-4-16,2-1 32,10-5-80,-16 46-40,4-51 88,14-1-48,-12-3-16,14-5-24,-20 60 0,16-59-24,-1-1 24,1-1-72,4 3 56,-20 58 16,22-56 0,2 3-56,0 5 56,1 5-160,-25 43 160,28-36-96,2 8-40,-2 6-48,-5 7-56,-23 15 240,22-4-353,-4 2-183,-2 2-400,-10 6-456,-6-6 1392,4 25-2305,0 1-1255,-4 4-1361,-2 4-2041,2-34 6962,0 0 0</inkml:trace>
  <inkml:trace contextRef="#ctx0" brushRef="#br0" timeOffset="733">980 1262 4200,'0'0'0,"4"-6"1377,-4 6-1377,0-6 1408,0-10 144,4 10-119,-4-2-217,0 8-1216,4-16 1176,-4 10-128,0-10-175,0 10-81,0 6-792,0-16 672,0 10-104,0-11 80,0 11-80,0 6-568,-2-18 248,-6 0-24,-13 16-88,3 0 32,18 2-168,-20 0 360,-2 0-23,0 4-17,0 14-96,22-18-224,-21 6 232,1 14-72,2-5-48,0 3 88,18-18-200,-20 20 128,4 2 48,0 0-8,11 0-80,5-22-88,-16 21 144,10 1-72,0-2-8,0 0-72,6-20 8,-2 18 0,2 2 24,0-5-48,0 3 152,0-18-128,16 16 8,-10-10 8,15 16 8,-3-18-128,-18-4 104,20 16-64,4-12-128,-18-4 248,16 4-424,-22-4 368,16 0-1104,1 4-929,3-4-1960,2 0-888,-22 0 4881,24 0-6457,-24 0 6457</inkml:trace>
  <inkml:trace contextRef="#ctx0" brushRef="#br0" timeOffset="1232">1316 63 5497,'0'0'0,"0"-5"2344,0 1-1064,0 4-1280,0-6 1617,0 0-353,4 0-120,-4 0-135,0 6-1009,4-6 736,-1 0-80,1 0-192,0 0 48,-4 6-512,6-2 544,0 0-144,12 0 88,-14 2-232,-4 0-256,18 4 104,-12 12 128,16 0-160,-6 4 145,-16-20-217,15 25 240,3 5-144,-2 4 64,2 4-160,-18-38 0,18 43 104,-2 3-8,2 5 64,-1 5 16,-17-56-176,16 57 24,2 7 88,-12 1-120,12 5 120,-18-70-112,4 69 248,2 7-48,0-1 120,-2 0-152,-4-75-168,0 78 152,0 1-24,-2-2-24,-6 3 24,8-80-128,-18 77 72,2 0 56,-2-1-88,-3-3 24,21-73-64,-28 72-272,-2-3-568,-4-4-696,1-1-1233,33-64 2769,-36 59-5473,-2-1-2297,38-58 7770</inkml:trace>
  <inkml:trace contextRef="#ctx0" brushRef="#br0" timeOffset="1849">1008 1131 3104,'0'0'0,"0"0"0,0-4 584,0 0 112,0 0 169,0-2 15,0 6-880,0-6 984,0 2-32,0-2-88,0 0 25,0 6-889,0-6 784,0 0 40,0 0-40,0 0-104,0 6-680,0-6 768,0 0-119,0 0 63,0 0-120,0 6-592,0-2 448,-2-2 80,0 2-176,-2 0 136,4 2-488,-6-2 440,0 0-216,0 0 112,0 0-480,6 2 144,-21 0-96,3-1 32,0 1-40,-2 0 256,20 0-152,-20 3 216,2 3 24,-1 0-79,1 14 119,18-20-280,-20 6 216,-2 16-16,0-6 48,0 4-64,22-20-184,-17 20 216,-5 1-32,2 1 8,2 2 8,18-24-200,-18 22 96,2 2 56,8-3-128,-9 1 40,17-22-64,-6 20 48,-2 2-32,2-4 64,4 0-80,2-18 0,0 15 32,0 1-32,6-10-24,16 16 24,-22-22 0,17 6-24,5 14 48,4-16-48,6 12 24,-32-16 0,31 4-24,3 0-64,-16 0 480,4 0 0,-22-4-392,22 0 328,1 0 80,3 0-600,2 0 176,-28 0 16,28 0-120,2 0-40,-3-2 120,5-2-296,-32 4 336,32-4-296,-1 0-512,-1-2-752,0 2-1153,-30 4 2713,28-4-5057,3-2 440,-9 0-792,-22 6 5409</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40:10.093"/>
    </inkml:context>
    <inkml:brush xml:id="br0">
      <inkml:brushProperty name="width" value="0.05" units="cm"/>
      <inkml:brushProperty name="height" value="0.05" units="cm"/>
    </inkml:brush>
  </inkml:definitions>
  <inkml:trace contextRef="#ctx0" brushRef="#br0">546 534 3280,'0'0'0,"0"-28"2441,5 2-1705,1-3 208,-6 29-944,6-26 1072,-6 10 17,0 8-9,0-10-48,0 18-1032,0-6 1016,0-10-32,0 10-63,0 2-121,0 4-800,0-4 704,0 2-160,0 0-104,0 2-144,0 0-296,0 0 264,0 0 24,0 6 48,0 10 64,0-16-400,0 4 385,-2 20-25,0-4-112,2 4-16,0-24-232,0 27 184,0 5-8,0 4-8,0 2-64,0-38-104,0 37 96,4 1-56,0 0 8,-4-1 16,0-37-64,4 36 40,-4 0 0,0-3-16,0 1 16,0-34-40,0 34 24,0 0-24,0-3 40,0-1-16,0-30-24,0 28 56,0 0 40,0-3-32,0-1-32,0-24-32,0 24-16,0-2-64,0-2-248,4 0-392,-4-20 720,6 19-1312,-2-3-737,2-10-992,10 10-591,-16-16 3632,6 0-6834,-6 0 6834</inkml:trace>
  <inkml:trace contextRef="#ctx0" brushRef="#br0" timeOffset="903">992 427 11314,'0'0'0,"-4"-8"1712,-2-10 145,6 18-1857,-8-6 1560,0 0-256,2-2-207,4 2-185,2 6-912,-2-2 736,0 0-144,0 2-128,0 0-144,2 0-320,-2 6 304,0 12-80,0-2 16,2 6 0,0-22-240,-2 28 200,2 1-8,0 3-15,0 6-73,0-38-104,6 41 112,0 3-32,0 0-24,0-1 0,-6-43-56,16 44 24,-12-2 32,0-1-16,2-1-8,-6-40-32,4 40 48,0-3-16,2 1-8,-6-6 32,0-32-56,4 31 40,-4-1-8,0 0 8,0-2-40,0-28 0,0 25 0,0-3-128,-2 0-168,2-4-289,0-18 585,-2 16-1064,2-10-528,0 12-737,0-14-943,0-4 3272,0 4-4145,0-4-3209,0 0 7354</inkml:trace>
  <inkml:trace contextRef="#ctx0" brushRef="#br0" timeOffset="904">331 437 7105,'0'0'0,"0"0"0,-25-6 792,-3-2 136,-6-10 9,6 16-121,28 2-816,-22-6 832,-1 0-72,-1 0 32,0 0 24,24 6-816,-22-6 785,2 2-33,1 0-8,3-2-40,16 6-704,-6-6 736,-12 0 48,14 2-47,0-1-1,4 5-736,-4-6 640,0-2-32,2 2-64,0-2-48,2 8-496,-2-6 448,2-2-64,0 2-48,4-10-47,-4 16-289,16-4 240,0-4-24,4-10 32,5 2-24,-25 16-224,32-7 232,6-15 32,9 6-104,7 0 16,-54 16-176,58-16 160,5 0-80,4 0 88,5 0-96,-72 16-72,73-15 104,5 7-48,-3-10-72,-2 12 56,-73 6-40,68-16 16,-5 10 32,1 0 16,-7-2-48,-57 8-16,56-6 16,-7 0-48,-5 2 24,-2 2 16,-42 2-8,35-2 16,-1 2-16,-4 0-40,-6 0-160,-24 0 200,19 0-384,-13 4-288,0 2-440,0 12-497,-6-18 1609,4 6-2392,-4 20-1257,-2-10-816,-16 2-3297,18-18 7762,0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40:13.926"/>
    </inkml:context>
    <inkml:brush xml:id="br0">
      <inkml:brushProperty name="width" value="0.05" units="cm"/>
      <inkml:brushProperty name="height" value="0.05" units="cm"/>
    </inkml:brush>
  </inkml:definitions>
  <inkml:trace contextRef="#ctx0" brushRef="#br0">292 413 5041,'0'0'0,"0"0"0,0-2 544,-2 0 208,0-4 136,0 2 72,2 4-960,-2-2 976,0-2-15,0 0-49,0 0-48,2 4-864,-2-6 832,0 2-48,0 0-7,2 2-25,0 2-752,0-2 704,0 0-104,-2 0-72,2 0-104,0 2-424,0-2 320,0 2-72,0 0-96,0 0-32,0 0-120,-2 0 80,2 0 16,0 0-8,0 4 16,0-4-104,0 4 112,0 2 9,0 0-1,0 12-8,0-18-112,0 4 104,0 16-8,0-14 32,0 17-32,0-23-96,0 20 112,0 2-16,0 0-8,-2 2 40,2-24-128,-2 24 120,2 1 32,-2-1 0,2 0 0,0-24-152,-2 24 136,0-2 40,1-1-16,-1-1-8,2-20-152,-4 18 112,2-2-8,0 2 16,0-12-48,2-6-72,-4 22 96,2-17-48,-2 13 8,2-14 16,2-4-72,-4 6 64,0 10 16,2-12-56,-2 0 48,4-4-72,-4 6 40,-2-2 8,0 0 8,0 0-16,6-4-40,-6 0 64,0 0 24,-10 0-16,10 0-24,6 0-48,-8 0 40,-11 0-48,11 0 48,-14-2-80,22 2 40,-18-6-120,2 0-144,8-2-232,-12 0-200,20 8 696,-6-16-936,-12 10-232,13-12-345,-1 11-375,6 7 1888,-6-22-2369,4 4-535,2-2 343,4 0-2728,-4 20 5289</inkml:trace>
  <inkml:trace contextRef="#ctx0" brushRef="#br0" timeOffset="1405">304 68 8377,'0'0'0,"-2"-2"1473,0 0 191,-4 0-88,2 0-183,4 2-1393,-2-6 1144,0 0-128,0 0-144,0-2-200,2 8-672,0-6 529,0-2-193,0 2-152,0 2-48,0 4-136,0-4 72,0 2-32,0 0-32,4 0 8,-4 2-16,0 0-16,6 0-88,-2 6-328,-4 12-625,0-18 1057,4 6-1888,0 14-1073,2-14-439,0 16-3170,-6-22 6570</inkml:trace>
  <inkml:trace contextRef="#ctx0" brushRef="#br0" timeOffset="1406">489 560 10202</inkml:trace>
  <inkml:trace contextRef="#ctx0" brushRef="#br0" timeOffset="1407">491 712 6265,'0'0'0,"-4"0"1280,4 0-1280,-6 0 1432,-12 0 41,16 4-65,-2-4-192,4 0-1216,-4 0 1009,4 0-241,0 0-248,0 0-160,0 0-360,0 4 240,6-4-56,0 0-48,12 0 32,-18 0-168,6 0 80,15 0-40,-5 0-8,0 0-64,-16 0 32,18 0 24,0-2-264,0 0-480,0 2-736,-18 0 1456,19 0-2585,3-2-448,-2 0-2968,-20 2 6001</inkml:trace>
  <inkml:trace contextRef="#ctx0" brushRef="#br0" timeOffset="1408">808 341 6593,'0'0'0,"0"0"0,0-8 880,4-9 136,-4 11-7,6-2-57,-6 8-952,0-2 856,0 0-176,0 2-96,0 0-80,0 0-504,0 0 416,0 4 72,0 0 49,0 2 47,0-6-584,0 6 544,0 9-40,0-11-40,0 14-48,0-18-416,0 6 424,0 16-96,0-6-56,0 2-88,0-18-184,0 20 152,0-1-16,0 3-16,0 0-39,0-22-81,0 22 48,4 0 16,0 1-8,2-1 0,-6-22-56,6 24 56,12-2 16,-15-2 0,13-2 40,-16-18-112,6 15 40,14 1-16,-14-10 0,18 10-24,-24-16 0,6 4 64,20 0 16,-9 0 8,-1-4 24,-16 0-112,18 0 80,-12 0 16,18 0-8,-8-4 0,-16 4-88,6-6 96,14-2-40,-5-10 32,-9 12-32,-6 6-56,20-19 80,-14 3 8,10 0-8,-12-4 8,-4 20-88,6-22 112,0 0 16,-2-3-16,0 1 16,-4 24-128,0-26 160,0-2-24,0 0 8,-6 3-24,6 25-120,-8-28 80,-10 4-16,12 2-16,-12-2 8,18 24-56,-16-19 24,1 3 8,-1 0-32,0 12-40,16 4 40,-16-6-80,0 6-120,-2 0-344,0 6-496,18-6 1040,-17 24-1737,1-6-911,-2 1-1121,-2 11-4041,20-30 7810</inkml:trace>
  <inkml:trace contextRef="#ctx0" brushRef="#br0" timeOffset="1974">522 510 5329,'0'0'0,"0"-4"840,0 0 184,0 0 112,0 4-1136,0-4 1105,4 2-33,-4 0-104,0 0-64,0 2-904,4-2 816,0 0-64,0 0-87,0 0-57,-4 2-608,6-2 584,0 0-72,-2 0-56,2 0 40,-6 2-496,6-2 360,0 0-32,0 0-48,12 0-112,-18 2-168,4-2 104,2 0 16,11 0-56,-13 0-15,-4 2-49,16-2 72,-12 0-64,2 2 16,0-2-8,-6 2-16,18 0 48,-18 0-40,6 0 24,0 0-24,-6 0-8,4 0 16,0 0-32,-4 0 40,0 0-24,0 0-24,0 0 40,0 0 8,-4 0 8,4 0-32,-6 0 24,-10 4-24,10 0-8,-14 0 56,20-4-48,-8 4 8,-14 0 16,5 0-24,9-4 0,8 0 0,-22 4 24,14 0 16,-10 0-24,12-4-8,6 0-8,-18 4 40,12 0-40,0-4 48,-2 4-72,8-4 24,-5 0 24,-1 4-16,2-4 8,2 0-8,2 0-8,-4 0 16,2 4 0,2-4 40,0 0-56,0 0 48,4 0-8,0 0 8,-4 0-48,6 0 72,9 0-32,-11 0-16,2-2 0,-6 2-24,20-2 16,-16 0 8,12 0 24,-10 0-24,-6 2-24,18-2 40,-12 0-24,14 0-16,-14 0-40,-6 2 40,15-2-160,-11 0-176,14 2-313,-14 0-519,-4 0 1168,16 0-1832,-12 0-969,2 0-591,0 0-3130,-6 0 6522,0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40:19.319"/>
    </inkml:context>
    <inkml:brush xml:id="br0">
      <inkml:brushProperty name="width" value="0.05" units="cm"/>
      <inkml:brushProperty name="height" value="0.05" units="cm"/>
    </inkml:brush>
  </inkml:definitions>
  <inkml:trace contextRef="#ctx0" brushRef="#br0">108 0 7361</inkml:trace>
  <inkml:trace contextRef="#ctx0" brushRef="#br0" timeOffset="946">219 34 4272,'0'0'0,"0"-2"969,0 2-969,0-6 1288,0 2 160,-2 2 41,0-2-17,2 4-1472,0-2 1328,-2 0-144,0 0-87,0 2-161,2 0-936,-4 0 888,2-2-64,0 2-72,0 0-32,2 0-720,-2 0 641,2 0-41,0 0-64,0 0-64,0 0-472,0 0 384,0 0-56,0 0-16,0 0-48,0 0-1552,0 0 2848,0 4-1280,0 0-80,4 2 40,-4-6-240,0 16 209,0-10-73,0 16 0,0-6-16,0-16-120,0 19 24,0 3 32,-2 0-16,-4 4-8,6-26-32,-16 26 40,10-1-40,-14 3-16,2-2-216,18-26 232,-19 28-585,-3-2-527,-2 1-936,0 3-1185,24-30 3233,-22 28-5265,0-2-2857,22-26 8122</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40:19.064"/>
    </inkml:context>
    <inkml:brush xml:id="br0">
      <inkml:brushProperty name="width" value="0.05" units="cm"/>
      <inkml:brushProperty name="height" value="0.05" units="cm"/>
    </inkml:brush>
  </inkml:definitions>
  <inkml:trace contextRef="#ctx0" brushRef="#br0">16 46 10898,'0'0'0,"-2"-8"1760,-2-7-568,0 9-159,4 6-1033,-4-16 888,2 16-16,2 0-176,0 0-160,0 0-536,0 0 320,0 0-128,0 0-104,0 0-104,0 0-568,4 0 1184,0 0-568,0 0-32,0 0-24,-4 0 24,4 0-32,0 0-112,0 4-248,0 0-416,-4-4 808,4 4-1464,2 0-833,0 2-1175,12-6-3362,-18 0 6834,0 0 0</inkml:trace>
  <inkml:trace contextRef="#ctx0" brushRef="#br0" timeOffset="2562">605 124 4472,'0'0'0,"4"-20"1137,0 0-193,0 0 192,-4 20-1136,0-16 1200,4 16 41,-4-2-81,0 0-32,0 2-1128,0-2 1008,0 2-55,0-2-97,-2 2-64,2 0-792,-2 0 672,0 0-128,2 0-16,-2 4-88,2-4-440,-2 4 384,0 0-23,0 2-81,0 12-32,2-18-248,-2 6 208,0 12-32,0-12-40,2 16 16,0-22-152,0 16 112,0 1-8,0 3-8,0 2-56,0-22-40,4 24 88,0 2-40,0-1 16,-4 3-48,0-28-16,4 26 16,0-2-8,-4 2-32,4-5 64,-4-21-40,4 22 24,-4-2 40,0-2 24,0 0-48,0-18-40,0 6 48,0 14-32,0-14 8,-2-1 56,2-5-80,-2 6 104,0-2-32,0 0 24,0-4-24,2 0-72,-2 0 120,-4 0-32,-2 0-32,-8-4 24,16 4-80,-6-6-16,-13 1 56,11-11-32,-16 10 24,24 6-32,-16-8 8,-2-12-16,2 14-8,-4-14-128,20 20 144,-19-8-248,1-12-56,-4 4-80,4 1-80,18 15 464,-18-16-600,2 0-192,10 0-361,-12 0-319,18 16 1472,-5-16-1904,-1 8-505,2-11-480,4 15-2184,0 4 5073,0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7:14:05.624"/>
    </inkml:context>
    <inkml:brush xml:id="br0">
      <inkml:brushProperty name="width" value="0.05" units="cm"/>
      <inkml:brushProperty name="height" value="0.05" units="cm"/>
    </inkml:brush>
  </inkml:definitions>
  <inkml:trace contextRef="#ctx0" brushRef="#br0">24 647 11410,'0'0'0,"-2"-16"2544,-4 10-1215,6 6-1329,-6-20 1304,0 18-136,4 0-175,0 0-209,2 2-784,0-2 520,0 2-288,0 0-32,0 6-24,0-6-176,4 20 232,-4-2 96,4 2-80,0 4-64,-4-24-184,4 25 216,0 3 0,2 2 32,-2 2-104,-4-32-144,4 31 200,0 1-56,0-4-64,0-4 32,-4-24-112,4 23 16,2-1-8,-2-4 48,2 0 80,-6-18-136,6 16 80,0-10-56,15 12 16,-15-14-7,-6-4-33,20 4 136,-14-4 8,16 0-32,-16 0-32,-6 0-80,20 0 80,-4-4 16,-1-4 16,1-10-40,-16 18-72,6-8 120,18-14 16,-18 4-24,14 0-56,-20 18-56,6-21 40,10-3-64,-12 0 40,2-4 152,-6 28-168,6-30 8,0 1 80,-3 1-64,-3 0-48,0 28 24,0-26 128,0 5-120,0-1 8,0 4-200,0 18 184,-1-8-272,-3-12-184,0 14-272,-2 0-185,6 6 913,-6-6-1256,0 0-328,-2 2-505,2 2-839,6 2 2928,-2 0-4001,18-20 608,-16 20-2040,0 0 5433</inkml:trace>
  <inkml:trace contextRef="#ctx0" brushRef="#br0" timeOffset="1">589 615 10882,'0'0'0,"0"0"1640,-2 0-648,0 4 97,2-4-1089,-2 16 1112,0 0 24,2 4-184,0-2-184,0-18-768,0 23 633,0 1-177,0 4-96,0 0-96,0-28-264,0 25 208,0 3-80,0-4-48,0-2 8,0-22-88,0 22 24,0-5 40,-2 1 0,2 0-40,0-18-24,-2 16 56,0-10-176,0 16-320,0-18-584,2-4 1024,-2 16-1841,0-12-1031,1-4-1113,30-22 488,-29 22 3497,0-2-5441,0 2 5441</inkml:trace>
  <inkml:trace contextRef="#ctx0" brushRef="#br0" timeOffset="2">710 506 10770,'0'0'0,"0"0"0,-2-16 1632,-4 8-216,-9-14-191,9 16-113,6 6-1112,-8-5 904,-10 1-192,14 2-312,-2 0-216,6 2-184,-6 0 80,0 0-64,4 4 8,0 1-40,2-5 16,-2 16-56,0-12-376,2 12-448,0-10-640,0-6 1520,0 16-2289,6-10-775,12 10 375,-12-12-2704,-6-4 5393,0 0 0</inkml:trace>
  <inkml:trace contextRef="#ctx0" brushRef="#br0" timeOffset="3">964 587 8153,'0'0'0,"0"0"1729,-2 0-257,2 0-1472,-2 4 1344,0 0-40,0-4-143,-2 0-225,4 0-936,-6 0 760,0 0-152,0 0-120,0 4-40,6-4-448,-5 4 441,-1 0-25,-12 2 104,12 0-248,6-6-272,-16 20 216,0-14-40,0 18-24,8-6-48,8-18-104,-22 19 72,14 3 8,-9 2-120,11 2 96,6-26-56,-8 28 8,0-1 32,2-1-128,2 0 128,4-26-40,-2 24 136,2-3-176,0 1 72,4-4-48,-4-18 16,6 20 0,10-4 64,-10-10 88,17 16-128,-23-22-24,18 4-64,4 2 80,2 0-40,0-1 64,-24-5-40,26 0 0,3 0 32,1-2 64,0-3-72,-30 5-24,32-16 64,-7 8-16,3-14-112,0 4 128,-28 18-64,26-20 160,-3 0-112,-1-1-8,-2-1-8,-20 22-32,20-26 64,-4 2 24,-10-4 32,14-1 8,-20 29-128,0-30 176,4-4 72,-1 0 264,-3 3-79,0 31-433,0-34 256,-1-2 72,-1 3-96,-2-3-64,4 36-168,-6-34 216,0 2 0,2 5-192,0 1 120,4 26-144,-2-22 224,0 4-144,0 12-8,0-12 112,2 18-184,-2-2 88,0-4 24,0 4 32,2 0-120,0 2-24,0 0 32,0 0-8,0 18 48,0 0-96,0-18 24,0 28-120,4 6 112,0 1 88,0 5-80,-4-40 0,6 42 56,0-1-96,-2 3-160,2-2 240,-6-42-40,4 39 120,-1 1-120,1-2-48,0-3-8,-4-35 56,4 36-208,0-6-40,-4-2-112,4-1-224,-4-27 584,4 26-728,-4-2-305,6-2-327,-2-2-456,-4-20 1816,0 17-2361,4-11-527,0 12-881,2-18 624,-6 0 3145,16 0-5497,-16 0 5497</inkml:trace>
  <inkml:trace contextRef="#ctx0" brushRef="#br0" timeOffset="4">1756 548 9538,'0'0'0,"0"-6"2984,-2-2-1367,2 8-1617,-6-8 1576,0 2-176,-10 2-104,10 2-247,6 2-1049,-16 0 720,8 0-160,-12 0-104,4 0-160,16 0-296,-17 6 272,9 0-8,-12 0-104,4 0 64,16-6-224,-16 18 208,-4-12-56,0 13 16,1-13 24,19-6-192,-22 22 281,-2-4-73,2-2-16,4 0 0,18-16-192,-16 18 48,8-1 48,-11-1-8,13 4-32,6-20-56,-18 18 80,14 2-8,-2 0-24,0-2-16,6-18-32,-4 19 72,2-1-8,2 0-32,0 0 32,0-18-64,6 18 56,10-2 48,-12 3-24,18-1-40,-22-18-40,6 18 16,19 2 24,-7-4 48,4 2-48,-22-18-40,24 6 32,0 17-24,1-17-16,1 16 72,-26-22-64,24 6 128,0 16-112,0-16 8,-3 12-64,-21-18 40,22 6-128,0 0 88,-2 12-96,0-14-104,-20-4 240,6 5-472,17 1-416,-17 12-401,10-14-767,-16-4 2056,0 6-3289,4 0-1824,0 0-3097,-4-6 8210</inkml:trace>
  <inkml:trace contextRef="#ctx0" brushRef="#br0" timeOffset="884">2063 139 7233,'0'0'0,"-2"-32"1528,0 3-119,2 29-1409,-4-32 1480,2 4-288,-2 26-88,0-4-127,4 6-977,-4-4 832,2 0-112,0 2-152,2 2-96,0 0-472,0 0 304,0 0-24,0 0 0,0 6 16,0-6-296,0 16 345,0-12-33,0 16 40,0 0-56,0-20-296,4 22 336,-4 3-56,4 7 16,0 4-16,-4-36-280,4 43 248,2 3 8,10 8-112,-16-1 0,0-53-144,16 56 56,-12 1-32,2 1 24,10 1-48,-16-59 0,4 58 16,1-1 8,1 1 32,10-7-8,-16-51-48,0 54 72,4-5-48,0-1-8,0-2 8,-4-46-24,4 45-24,0-5 32,0 0-16,-4-5-192,0-35 200,0 32-384,0-4-360,0-2-432,4-5-449,-4-21 1625,0 20-2040,0-4-673,4-10-847,-4 16-2058,0-22 5618,0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40:23.610"/>
    </inkml:context>
    <inkml:brush xml:id="br0">
      <inkml:brushProperty name="width" value="0.05" units="cm"/>
      <inkml:brushProperty name="height" value="0.05" units="cm"/>
    </inkml:brush>
  </inkml:definitions>
  <inkml:trace contextRef="#ctx0" brushRef="#br0">40 137 10914,'0'0'0,"-6"-20"1936,6 20-1936,-8-18 1337,-7 0-9,13 10-304,0 1-144,2 7-880,-4-6 696,2-2-160,2 0-135,0 0-105,0 8-296,0-8 224,0 0-88,0 2-88,4 0-8,-4 6-40,6-4 8,0 2-16,11 0-32,-13 2-144,-4 0 184,18 0-552,-12 0-537,12 6-751,-12 0-897,-6-6 2737,20 18-3472,-14-14-3234,-6-4 6706</inkml:trace>
  <inkml:trace contextRef="#ctx0" brushRef="#br0" timeOffset="1">459 538 11154,'0'0'0,"-6"-16"1824,0 8-623,-10-16 79,16 24-1280,-2-8 1104,-4 2-64,2 0-120,0 0-255,4 6-665,-2-6 544,0 2-136,2 0-80,0 0-88,0 4-240,0-4 192,6 2-72,0 0-56,12 0-16,-18 2-48,4 0 0,14 0 16,-12 0-16,14 0 40,-20 0-40,6 0 8,17 0 8,-7 4-56,0-4-104,-16 0 144,16 4-472,0 0-352,0 0-553,-10 2-687,-6-6 2064,23 16-2721,-17-16-855,16 16-3218,-22-16 6794</inkml:trace>
  <inkml:trace contextRef="#ctx0" brushRef="#br0" timeOffset="2">387 680 8657,'0'0'0,"-6"0"1873,6 0-1873,-5 0 1656,-11 0-32,14 0-87,-2-2-137,4 2-1400,0 0 1200,0-2-327,0 0-257,4 2-208,-4 0-408,6-2 264,15 1-104,-15-1-48,20 0-56,-26 2-56,18-2 24,4 0-24,2 2 8,1 0 32,-25 0-40,28 0 0,0 0-72,2 0-288,-3 0-296,-27 0 656,26 0-1185,-2 0-631,2 4-753,-2 0-1023,-24-4 3592,23 3-6962,-23-3 6962</inkml:trace>
  <inkml:trace contextRef="#ctx0" brushRef="#br0" timeOffset="3">608 308 7313,'0'0'0,"-4"-8"1168,4 8-1168,-6-16 1057,0 10 103,0 0-56,2 4-24,4 2-1080,-4-2 1032,0 2-159,-2 0-137,2 4-136,4-4-600,-2 6 568,-4 18-24,0-9-80,0 5-64,6-20-400,-6 20 304,0 0-112,0 4-15,-2 0-65,8-24-112,-16 25 72,13 1-8,-3 2-40,-2 0 8,8-28-32,-16 27 16,12 5-8,-2 0-8,0 0-48,6-32 48,-8 33-168,0-1-329,0-2-495,2-2-672,6-28 1664,-4 25-2457,2-1-983,2-2-3290,0-22 6730</inkml:trace>
  <inkml:trace contextRef="#ctx0" brushRef="#br0" timeOffset="4">929 306 12610,'0'0'0,"-2"0"1729,-2 0-121,4 0-1608,-6 0 1376,2 5-224,0 1-255,0-2-153,4-4-744,-4 6 584,2 14-112,0-14-88,2 16-120,0-22-264,0 18 288,0 0-88,0 3-40,4-1 24,-4-20-184,4 24 88,0-2-8,2-2 40,-2 4-64,-4-24-56,4 19 32,0 3-8,0-4 56,-4 0-64,0-18-16,0 18 8,0 0 48,0-2-96,0-11 64,0-5-24,0 22 72,0-18-32,0 2-16,-2-2 57,2-4-81,-2 4 112,-2 0-16,0-4 0,2 0-32,2 0-64,-2 0 40,0-2 0,0-4 16,2-2 0,0 8-56,0-20 40,0 5 0,4-3-8,0-2-8,-4 20-24,6-20 0,10-4 32,-12 0-8,2-3 32,-6 27-56,18-28 24,-12-2-8,9 0 0,-9 5-56,-6 25 40,22-26 24,-16 4-24,14 2-24,-14 14 8,-6 6 16,20-16-56,-14 16 16,14 0 40,-5 4-40,-15-4 40,6 16-32,14 0-16,-16 2 0,2 0 24,-6-18 24,16 20-24,-16 1 24,6-1 0,-2 4-32,-4-24 32,4 22-24,0 0 24,-4-1-40,0-3 24,0-18 16,0 18 24,0-2-48,0 0 24,-2-10-32,2-6 32,-2 18 0,0-14 32,0 2-48,0 0 48,2-6-32,-2 4-16,0-4-16,0 0 64,-2 0-16,4 0-16,-2-2 0,0-2 40,0-2 0,2-10 0,0 16-40,0-6 56,0-10-32,4 8-24,2-14 16,-6 22-16,16-18-40,-12-1 40,2-3 16,16-2-32,-22 24 16,5-26 56,15-2-32,-14 1 8,16-5 32,-22 32-64,16-32 16,0 0 0,-10 3-16,16 5 8,-22 24-8,6-20-24,13 14 8,-13 0 48,10 4-64,-16 2 32,4 0-16,12 6-24,-12 16-24,2 2 24,-6-24 40,16 31-32,-16 5 8,6 2-8,0 1-24,-6-39 56,4 38-48,-4 0 48,0-2-48,0-3 24,0-33 24,0 34 0,-2 0-240,-2-1-265,-4 1-367,8-34 872,-16 34-1632,10-2-1057,-14-1-1968,14-1-4137,6-30 8794</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40:25"/>
    </inkml:context>
    <inkml:brush xml:id="br0">
      <inkml:brushProperty name="width" value="0.05" units="cm"/>
      <inkml:brushProperty name="height" value="0.05" units="cm"/>
    </inkml:brush>
  </inkml:definitions>
  <inkml:trace contextRef="#ctx0" brushRef="#br0">211 272 5185,'0'0'0,"0"-32"440,-2 2 56,0 1 104,2 29-600,-4-30 728,-2 26 56,2-2 16,-2 0 17,6 6-817,-6-6 816,2 0 8,-2 0-8,2 2-40,4 4-776,-4-6 760,-2 0-31,4 4 7,-2-2-40,4 4-696,-4-2 656,2-2 0,-1 2-104,1 0-40,2 2-512,-2-2 393,2 2-121,0 0-80,0 0-56,0 0-136,0 0 96,0 0 8,0 0-48,6 6 8,-6-6-64,5 6 16,11 10 8,-10-12 16,12 12-32,-18-16-8,6 4 40,12 16-56,-12-14 16,12 18-8,-18-24 8,4 17 32,2 3-16,0 0-16,-2-2 8,-4-18-8,4 20-8,-4-2 32,0-1 16,0-1-40,0-16 0,-2 16 56,-4 0-24,-10 0-24,8-10 56,8-6-64,-20 20 0,12-14 72,-14 10-8,6-10 48,16-6-112,-16 15 128,1-11 0,-3 2 40,0 10-8,18-16-160,-18 4 232,10 0-40,-14 2-32,16-2 16,6-4-176,-8 4 136,-9 0-8,15 0 16,-4-4-40,6 0-104,-4 0 96,2 0-16,0 0 0,2 0-32,0 0-48,0 0 40,4 0-24,2 0 24,13 0 0,-19 0-40,6 0 0,20 0 8,-4 0-48,2-2 40,-24 2 0,26-2-8,1 0-32,3 0-80,4 0-240,-34 2 360,34-2-560,1 2-248,1-2-320,-2 0-313,-34 2 1441,33-2-1968,-3 0-769,4 0-527,0 0-3458,-34 2 6722,0 0 0</inkml:trace>
  <inkml:trace contextRef="#ctx0" brushRef="#br0" timeOffset="905">590 48 9882,'0'0'0,"-6"-8"1488,0-8-80,6 16-1408,-6-6 1232,0-2-199,4 2-129,0 4-184,2 2-720,-2-2 496,0 2-144,0 6-64,-2 14 24,4-20-312,-2 16 344,0 6 41,-2 1-57,2 3 8,2-26-336,-2 24 264,2 0-56,0-2 8,0 1-40,0-23-176,0 24 160,0-2 8,0-2-80,0 0-8,0-20-80,0 20 88,0-5-16,0 1-32,4-10 16,-4-6-56,0 22 24,0-16 24,0 10 72,0-12-56,0-4-64,4 6 64,-4-2-24,0 0 0,4-4 24,-4 0-64,0 0 88,0 0 32,0 0-48,0-2 48,0 2-120,0-6 136,0-10-56,0 8-32,4-12 48,-4 20-96,0-16 24,4 0 16,-4 1 64,4-5-104,-4 20 0,4-20 16,2-4 8,0 0-40,14 2 48,-20 22-32,6-23 24,13 3-48,-3 2 32,0 10-16,-16 8 8,16-18-40,-10 16 48,16-2-40,-6 2 40,-16 2-8,6 0 16,15 0-40,-15 4 32,12 2-56,-18-6 48,4 20-72,12-14 72,-12 16-88,0-16 88,-4-6 0,6 22 0,-2-7-40,-4 1 24,4 0-8,-4-16 24,0 16 0,0-10-24,0 14 72,-2-14-48,2-6 0,-2 18 0,-2-14 16,2 0-16,-2 1-16,4-5 16,-2 4 40,0 0-24,0 0-16,2-4 40,0 0-40,-2 0 40,0 0 0,2-2-40,0 2 0,0-6 48,0 0-16,0-1-72,6-11 80,-6 18-40,6-6 0,10-10 0,-12 8 72,2-14-80,-6 22 8,18-16 0,-14-2 0,14-1 0,-15-1 40,-3 20-40,18-20 8,-14 0 8,14-2-32,-12 2 16,-6 20 0,18-17 40,-12 9-48,12-8 16,-14 12-16,-4 4 8,16-2-56,-12 2 56,13 0-64,-11 22 8,-6-22 56,20 19-24,-14 5-40,14 2 64,-16 2-32,-4-28 32,6 28-24,10-3-16,-16 3 16,0-2 8,0-26 16,4 24-24,-4 2-112,0-1-296,-2 3-464,2-28 896,-4 28-1808,-2 4-1425,6-32-1280,0 33-3121,0-33 7634,0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41:19.656"/>
    </inkml:context>
    <inkml:brush xml:id="br0">
      <inkml:brushProperty name="width" value="0.05" units="cm"/>
      <inkml:brushProperty name="height" value="0.05" units="cm"/>
    </inkml:brush>
  </inkml:definitions>
  <inkml:trace contextRef="#ctx0" brushRef="#br0">447 318 9265,'0'0'0,"0"-8"2041,-2 0-649,0 0-176,2 8-1216,-2-4 1105,-2 4-1,0 0-88,-2 6-64,6-6-952,-4 18 801,2-12-137,-2 17-128,2-3-104,2-20-432,-2 22 312,2 0-56,0 4-32,0-1-88,0-25-136,0 26 120,4 4-16,0 0-48,0 0-24,-4-30-32,0 27 32,4 1-8,0-4 16,0 2 0,-4-26-40,4 23 8,-4-1-96,4 0-280,-4-2-384,0-20 752,0 18-1376,4-2-857,0-10-1112,2 0-895,-6-6 4240,6 4-6778,-6-4 6778</inkml:trace>
  <inkml:trace contextRef="#ctx0" brushRef="#br0" timeOffset="329">1 318 10674,'0'0'0,"0"-20"1640,0 4 64,0-4-191,0 20-1513,6-16 1368,16 10-152,-1-16-183,7 5-177,-28 17-856,34-18 704,14-4-128,1 2-168,7-2-160,-56 22-248,57-22 208,-1 7-88,-5-3-32,3 10-48,-54 8-40,49-18 0,5 12-24,-4-10-32,-1 12-8,-49 4 64,48-6-432,-5 2-520,1 2-848,-4 2-1401,-40 0 3201,39 0-4825,-3 6-2865,-36-6 7690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36:44.152"/>
    </inkml:context>
    <inkml:brush xml:id="br0">
      <inkml:brushProperty name="width" value="0.05" units="cm"/>
      <inkml:brushProperty name="height" value="0.05" units="cm"/>
    </inkml:brush>
  </inkml:definitions>
  <inkml:trace contextRef="#ctx0" brushRef="#br0">27 10 6601,'0'0'0,"0"-2"1352,0 2-1352,0 0 992,-2-2 121,0 0-145,2 2-136,0 0-832,-2-2 712,0 2-136,0-2 24,0 2-7,2 0-593,-2 0 584,0 0 24,0 0-104,0 0 24,2 0-528,-2 0 584,0 0-8,0 0 8,2 0-47,0 0-537,0 0 520,0 4-88,0 0 24,0 0-96,0-4-360,0 4 288,4 0 112,2 0-384,14 2 24,-20-6-40,5 16 0,21-12-104,-6 0 256,0 2-8,-20-6-144,22 4 64,-2 0 16,-3-4-32,5 0-8,-22 0-40,22 0 80,0 0-72,-2 0 24,0 0-72,-20 0 40,21 0-168,-1 0-248,0 0-288,-4 4-312,0-4-401,-16 0 1417,6 4-1712,14 0-392,-16 0-265,1 0-336,-5-4 2705,6 6-6105,-6-6 6105</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36:44.594"/>
    </inkml:context>
    <inkml:brush xml:id="br0">
      <inkml:brushProperty name="width" value="0.05" units="cm"/>
      <inkml:brushProperty name="height" value="0.05" units="cm"/>
    </inkml:brush>
  </inkml:definitions>
  <inkml:trace contextRef="#ctx0" brushRef="#br0">17 164 8065,'0'0'0,"0"0"1329,0 0-1329,-2 0 1400,0 0-80,0 0-264,0 0-143,2 0-913,-2 0 784,0 0-160,0 0 80,0 0-40,2 0-664,0 0 688,0 0-16,0 4-95,0-4-121,0 0-456,0 0 272,6 0-64,0 4-168,11-4 56,-17 0-96,4 0 128,30 0-208,-6 4 16,6-4-32,-34 0 96,35 0-176,1 3 40,-2-3-400,1 0-505,-35 0 1041,32 0-1784,0 4-1065,0-4-1864,1 0-1384,-33 0 6097,0 0 0</inkml:trace>
  <inkml:trace contextRef="#ctx0" brushRef="#br0" timeOffset="1982">1133 1 5465,'0'0'0,"0"0"640,0 0-640,0 4 632,-4 0 96,-2 2 32,0 0-56,6-6-704,-6 4 601,0 2-25,-1-2-16,-1-4-24,8 0-536,-6 0 568,0 4-32,0-4-24,-2 0-24,8 0-488,-6 0 480,-2 4-23,2 0 31,0-4 8,6 0-496,-6 4 440,0 0-16,0 0-144,0-1-16,6-3-264,-4 4 248,0 0-64,0 0 0,2 0-8,2-4-176,-2 4 120,2 0 40,0 0 48,0 2 0,0-6-208,0 4 192,6 2-32,12-2-32,-14 0-32,-4-4-96,18 4 97,-2 0 23,2-4-40,4 4-48,-22-4-32,19 0 48,3 0 16,2 0 24,0 0 8,-24 0-96,26 0 8,-5-2-8,1 0 56,-2 0-24,-20 2-32,20-4 136,-4 0-32,0 0-96,-12 2-8,-4 2 0,17-4 0,-13 2 40,2 0-40,-2 0 32,-4 2-32,0-2 32,0 0-24,0 2 64,-4 0-8,4 0-64,-8 0 16,-9 0 8,1 0-16,-2 0 32,18 0-40,-20 4 40,-2 0 8,-4 0-8,3 2-80,23-6 40,-26 4-24,-2 2 32,2 0-16,-1 0 96,27-6-88,-24 16 48,2-16-24,0 6-8,-2 0-16,24-6 0,-20 6 24,3 0 0,-1 0 16,10-3-32,8-3-8,-18 4 56,12 0 8,0 0-16,0 0 16,6-4-64,-2 0 24,0 0 56,2 0-48,6 0 24,-6 0-56,16 0 72,-10 0-16,20 0 72,-4-2-56,-22 2-72,23-2 96,5-2 32,2 0-64,-2 0-64,-28 4 0,31-5 72,1 1-32,-4 0 16,2-2-16,-30 6-40,29-4-16,-1 0 32,-2 2-48,-2 0 48,-24 2-16,22-2-312,-1 2-632,-3 0-648,-2 0-993,-16 0 2585,16 4-3905,0 0-3929,-16-4 7834</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36:47.354"/>
    </inkml:context>
    <inkml:brush xml:id="br0">
      <inkml:brushProperty name="width" value="0.05" units="cm"/>
      <inkml:brushProperty name="height" value="0.05" units="cm"/>
    </inkml:brush>
  </inkml:definitions>
  <inkml:trace contextRef="#ctx0" brushRef="#br0">212 9 7897,'0'0'0,"-16"0"704,9 6 97,7-6-801,-22 6 808,16 13-152,0-19-64,0 0-96,6 0-496,-6 0 488,4 0-8,-2 0-56,0 0 80,4 0-504,-4 0 393,0 0 31,2 0-24,0 0-64,2 0-336,0 0 376,0 4-64,0-4 72,4 4-32,-4-4-352,4 4 320,12-4 32,-10 4-56,18-4 48,-24 0-344,19 0 320,5 0-39,8 0 23,0 0-136,-32 0-168,39 0 232,-1 0-72,2 0-32,-1 0 80,-39 0-208,44 0 104,0-2 32,5 0-32,1 0-72,-50 2-32,53-2 56,3 0 8,-2 0 24,1-2-80,-55 4-8,52-4 88,-3 0-184,-1-2 104,1 3 48,-49 3-56,46-2-32,0-2 136,-7 0-128,-1 0 72,-38 4-48,32-4 24,-5 2-160,-1 0-152,-8 2-304,-18 0 592,6 0-856,14 0-257,-16 0-287,2 0-280,-6 0 1680,0 4-1881,0 0-455,0 11-1073,-4-15-1504,4 0 4913,0 0 0</inkml:trace>
  <inkml:trace contextRef="#ctx0" brushRef="#br0" timeOffset="993">68 76 6657,'0'0'0,"-6"0"1008,-10 6-128,10-2 113,6-4-993,-16 6 888,14-6-72,-4 0-120,2 0-128,4 0-568,-4 0 616,2 0 48,-2 0 1,2 0-97,2 0-568,0 0 504,0 0-104,0 0-8,0 0 96,0 0-2272,4 4 3984,2-4-1776,0 0-16,14 0 40,-20 0-448,6 0 433,18 0-65,-5 0-88,3 0 32,-22 0-312,28 0 184,-2 0 24,5 0-32,1 4-16,-32-4-160,30 0 128,4 4 24,-11 0-32,3 0-56,-26-4-64,26 6 88,0 0-64,2 10 32,-3-12-88,-25-4 32,24 17 0,0-11 16,-2 16-96,-4-4 96,-18-18-16,16 18 24,-11 2-48,1 1 40,12-1 48,-18-20-64,0 24 8,4 0 16,-4 2 32,0 3-96,0-29 40,-2 28 24,-4 2 8,-10 0-8,10-4 48,6-26-72,-17 29 32,9 1-32,-10-2 8,10 4-16,8-32 8,-20 29-56,4 3 136,-2-2 0,3-2 24,15-28-104,-22 27 72,2-3-32,-2 2 56,0 0 8,22-26-104,-20 23 184,3 3 0,-7-4-88,0 2-8,24-24-88,-20 20 144,-6 2-72,6-5 16,1 3 104,19-20-192,-20 18 24,12 0 96,-10-2-40,12-10-8,6-6-72,-6 20 65,0-14 63,2 9 8,2-11-88,2-4-48,0 6 208,0 0-184,0-2-48,4 2 48,-4-6-24,6 4-40,12 0 80,-12 2 16,18-2-24,-24-4-32,24 4 0,-1 0 80,3-4-80,6 4 152,-32-4-152,32 0 80,1 0-64,7 0 136,2 0-184,-42 0 32,45 0 72,3 0-40,3 0 48,5 0-64,-56 0-16,57 0 40,3 0 16,3 0-112,-1 0 112,-62 0-56,61 0 40,-1 0 16,-3 4 32,-1-4 88,-56 0-176,52 4 112,-1-4-64,1 4 32,-5 0-192,-47-4 112,46 6-72,0 0 88,-5 0-40,3 0 24,-44-6 0,38 6 56,-5 9-48,-3-15 48,-4 6-8,-26-6-48,18 4-88,-1 0 72,-11-4 16,14 4-8,-20-4 8,4 0-336,0 4-480,0 0-777,-4-4-1231,0 0 2824,-2 0-4673,-2 0-4889,4 0 9562</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36:50.712"/>
    </inkml:context>
    <inkml:brush xml:id="br0">
      <inkml:brushProperty name="width" value="0.05" units="cm"/>
      <inkml:brushProperty name="height" value="0.05" units="cm"/>
    </inkml:brush>
  </inkml:definitions>
  <inkml:trace contextRef="#ctx0" brushRef="#br0">346 421 5425,'0'0'0,"0"0"0,3-2 632,-3 0 0,4 0 64,0-2 0,-4 4-696,4-4 688,0 0 25,0 0-9,0 0-56,-4 4-648,4-4 592,0 0-8,0 0-8,-4 1 0,0 3-576,4-4 600,-4 0-87,4 2-33,-4 0-32,0 2-448,0-2 376,0 0-8,0 2-56,0 0-88,0 0-224,0 0 256,0 0-56,0 4-24,0 2 8,0-6-184,0 6 176,-2-1-32,0 13 16,0-12 32,2-6-192,-2 16 128,-2-10 88,2 14-72,0-14-32,2-6-112,-2 20 169,0-14-89,0 15 104,0-15-16,2-6-168,0 22 200,0-6 8,-2 0-16,2 0-8,0-16-184,-2 18 160,2 0-48,-2-3 40,0 1 0,2-16-152,-2 18 80,-2-2 112,2 0-64,-2-10 8,4-6-136,-3 22 152,-1-16-48,0 11-64,0-13 24,4-4-64,-4 6 56,2 10-16,-2-16 96,-2 4-64,6-4-72,-6 4 128,2 0-64,0 0-48,-2-4 32,6 0-48,-6 4-40,0-4 112,-2 0-24,2 0-48,6 0 0,-8 0 80,-8 0-96,10 0 8,-11 0 16,17 0-8,-8-2-8,-14 0 32,14 2-88,-16-2 8,24 2 56,-18-2-88,2 0 8,-4 0-16,17 0 128,3 2-32,-6 0-120,-10-2-112,10 0-64,-2 0-360,8 2 656,-16-4-864,10 0-169,-2-2-319,-8 2-312,16 4 1664,-4-6-1921,-2 0-551,-2-9-145,2 9-3056,6 6 5673</inkml:trace>
  <inkml:trace contextRef="#ctx0" brushRef="#br0" timeOffset="1372">389 19 11266,'0'0'0,"-2"-2"992,-2 0-176,0 0 153,4 2-969,-4-2 840,0 0-224,-2 0-248,4 0-168,2 2-200,-2 0 128,0-2-40,2 2-48,0-2 40,0 2-80,0 0 40,4 0-88,0 0 72,2 0-96,-6 0 72,6 4-360,0 0-424,10 0-481,-12 2-495,-4-6 1760,16 5-2192,6-5-193,-16 6-2744,-6-6 5129</inkml:trace>
  <inkml:trace contextRef="#ctx0" brushRef="#br0" timeOffset="1373">708 364 7721,'0'0'0,"-1"0"1360,1 0-1360,-6 6 961,0 9 79,0-11-72,0 2-80,6-6-888,-6 16 760,2-12-87,-2 12-73,4-16-56,2 0-544,-2 0 472,2 0-88,0 4-40,0 0-24,0-4-320,4 0 304,0 4 56,2 0-16,10 0-56,-16-4-288,4 4 192,11-4-48,-9 4-47,16-4 47,-22 0-144,6 0 96,14 0 24,-14 0-40,18 0-32,-24 0-48,18 0 112,-1 0-40,-1-2-40,0-2 8,-16 4-40,18-4 16,-2 2-240,-10 0-304,16 0-345,-22 2 873,4 0-1400,12 0-280,-13 0-209,3 0-447,-6 0 2336,6 4-2265,0 0-3224,-6-4 5489</inkml:trace>
  <inkml:trace contextRef="#ctx0" brushRef="#br0" timeOffset="1374">762 655 8225,'0'0'0,"-2"0"1201,-2 0 15,-2 0-72,6 0-1144,-6 0 1088,0 0-40,0 0-119,2 0-113,2 0-200,2 0-616,0 0 456,0 0-112,0-2-104,4 0-64,-4 2-176,6-4 176,16 0-104,-16 0-48,14 0 32,-20 4-56,18-4-32,2-2 88,-1 4-88,-1-1-368,-18 3 400,22-2-1024,-2 0-808,0 0-945,5 0-4641,-25 2 7418,0 0 0</inkml:trace>
  <inkml:trace contextRef="#ctx0" brushRef="#br0" timeOffset="1375">1319 457 9922,'0'0'0,"-6"-2"2080,6 2-2080,-6 0 1032,-1 0 129,-9-2-185,10 0-288,6 2-688,-8-2 480,0 2-120,2 0-152,0 0-8,6 0-200,-6 0 184,4 0-72,-2 0 8,2 4-16,2-4-104,-2 4 96,0 2-88,0 14 104,2-14-24,0-6-88,-2 21 112,2-3-8,-2 0 16,2 2 24,0-20-144,-2 22 168,2 0-31,0-3-9,0 3-80,0-22-48,0 20 40,0 0 32,0-2 16,4-2-40,-4-16-48,4 16 24,2-11 64,0 15-8,10-16 48,-16-4-128,4 16 144,12-16-56,-12 4 16,16-4 96,-20 0-200,5 0 160,35-4-208,-12-12 32,-4 0 40,-24 16-24,22-17-64,-5 1 296,1 0-120,0-2-128,-18 18 16,6-20 128,12 2-64,-12-2 64,12-1-64,-18 21-64,0-22 72,6-2 24,-2 0-24,-4-4-48,0 28-24,0-29 80,0 1 8,-2 0-112,-4 4 272,6 24-248,-6-20-40,0 1 88,-2 3 32,0 10-144,8 6 64,-6-8 0,-2 2-64,2 4-32,-12 0 112,18 2-16,-6 0-16,-14 0 8,16 0 152,-3 4-208,7-4 64,-8 4 32,-8 0-160,10 2-448,-16 12-104,22-18 680,-8 4-1184,-14 12-209,6-11-343,8 15-441,8-20 2177,-19 6-2776,11 16-4074,8-22 6850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36:53.765"/>
    </inkml:context>
    <inkml:brush xml:id="br0">
      <inkml:brushProperty name="width" value="0.05" units="cm"/>
      <inkml:brushProperty name="height" value="0.05" units="cm"/>
    </inkml:brush>
  </inkml:definitions>
  <inkml:trace contextRef="#ctx0" brushRef="#br0">153 474 10818,'0'0'0,"0"4"1192,0-4-1192,0 18 848,0-12 104,0 18-95,0-24-97,0 0-760,6 0 664,-2 4-120,0 0-72,2 2 0,-6-6-472,4 6 416,0 14 24,-4-15-151,0 17-169,0-22-120,0 16 224,0 4-64,0 0 24,-2 2-88,2-22-96,-4 21 48,-12 1-72,10 0-16,-16 0 80,22-22-40,-18 22 0,3 4-64,7-3-168,-12-1-288,20-22 520,-16 24-1089,10-2-503,-14-4-425,12-1-439,8-17 2456,-16 6-2753,12 14-3208,4-20 5961</inkml:trace>
  <inkml:trace contextRef="#ctx0" brushRef="#br0" timeOffset="2450">635 361 9217,'0'0'0,"0"-8"1193,0 0-81,0 8-1112,0-16 1120,0 14-56,0 1-175,0-1-137,0 2-752,0 0 624,0 0-112,0 0-8,0 0-192,0 0-2264,0 0 4280,0 0-2032,0 0-32,0 0 24,0 0-3464,0 3 6553,0 3-3097,4 0-112,-4 12 72,0-18-240,0 4 184,4 14-48,-4-12-40,4 14 8,-4-20-104,4 6 112,-4 18 48,4-9-8,-4-9-16,0-6-136,0 24 168,0-8-16,0-10 96,0 18-72,0-24-176,0 6 184,-4 16 8,-2-16-8,-2 17 0,8-23-184,-6 6 88,0 16-32,0-16-32,-2 10 96,8-16-120,-16 4 88,10 2 48,0 0-152,1 0 8,5-6 8,-16 6 88,10-2-24,-10 0 128,8-4-104,8 0-88,-20 0 16,14 0-72,-14 0 8,14 0 32,6 0 16,-16-4-24,9-2-56,-11 0-120,12-2-208,6 8 408,-18-16-552,12 8-240,-2-12-280,0 12-305,8 8 1377,-8-20-1872,2 13-432,2-11-609,-22 22-3993,26-4 6906,0 0 0</inkml:trace>
  <inkml:trace contextRef="#ctx0" brushRef="#br0" timeOffset="2451">579 48 11842,'0'0'0,"-5"-8"1672,-11 0-767,16 8-905,-8-8 1080,-8 2-288,14 4-80,-2-2-248,4 4-464,-2-2 152,0 0 0,2 0-144,0 0 40,0 2-48,0-2-24,4 2 0,2-2-8,10 2-120,-16 0 152,16 0-616,-10 0-552,13 0-464,-1 4-449,-18-4 2081,18 4-2320,4-4 79,0 0-2896,-22 0 5137</inkml:trace>
  <inkml:trace contextRef="#ctx0" brushRef="#br0" timeOffset="2452">907 226 8473,'0'0'0,"-4"0"1417,-4 16-345,8-16-1072,-18 4 1256,16 12-120,-2-16-183,0 0-121,4 0-832,-2 0 584,2 4-40,0 0-8,0-4-120,0 0-416,6 4 272,0 0 8,10 0-32,-12-4-56,-4 0-192,16 4 176,-10-4-16,13 4-32,-13-4 41,-6 0-169,20 4 128,-14 0-80,12 0 8,0 0-40,-18-4-16,18 4 56,2-4-32,1 4-32,3-4-56,-24 0 64,20 4-96,2 0 88,-2-4-32,-2 4 104,-18-4-64,17 3 32,1 1-216,-2 0-185,-10 2-375,-6-6 744,22 4-1112,-16 0-216,10 0-217,-10 0-175,-6-4 1720,6 4-1968,0-4-57,-2 0-3352,-4 0 5377</inkml:trace>
  <inkml:trace contextRef="#ctx0" brushRef="#br0" timeOffset="2453">978 478 6041,'0'0'0,"-6"0"2024,-10 0-984,0 6-47,16-6-993,-5 4 1088,-1 2-88,-2-2-32,2 0-63,6-4-905,-4 4 728,2-4-32,0 4-24,2-4-112,0 0-560,0 4 528,0-4-96,4 0-184,12 4-48,-16-4-200,6 0 184,13 0-80,-3 0 64,0 0-48,-16 0-120,22 0 73,-4 0-33,6 0-104,-1 0 88,-23 0-24,20-2-56,6 0 64,-4 0-41,-2 2-255,-20 0 288,21-2-648,-3 2-584,2-2-504,0 0-609,-20 2 2345,22-4-2904,-2-2-3434,-20 6 6338</inkml:trace>
  <inkml:trace contextRef="#ctx0" brushRef="#br0" timeOffset="2454">1329 169 8753,'0'0'0,"-6"-6"2217,-12 0-1465,18 6-752,-7-6 880,-9 4 72,10 0-199,0 2-113,6 0-640,-6 0 464,0 0-64,0 0 0,0 4-24,6-4-376,-8 4 312,2 2-48,0 12-128,0-14-56,6-4-80,-6 20 144,0-3-136,0 3 56,0 4 16,6-24-80,-16 28 32,11 2 64,-3 1-24,-8 1-48,16-32-24,-6 34 0,-12 1 24,12 1-32,-16 2 16,22-38-8,-8 38 24,-12-1-56,12-1-88,-9-2-400,17-34 520,-6 31-1120,0-3-664,0-2-785,6-10-480,0-16 3049,0 20-6001,0-20 6001</inkml:trace>
  <inkml:trace contextRef="#ctx0" brushRef="#br0" timeOffset="2455">1609 167 12258,'0'0'0,"-8"0"872,-10 4-536,2 14 104,16-18-440,-4 16 569,2-13 7,0 13-144,0-10-160,2-6-272,-2 18 232,2-12-24,0 16-56,4-2 24,-4-20-176,6 22 88,0 1-32,0 1 80,0 0-8,-6-24-128,4 24 96,0-4 88,-4 1 72,4-1 48,-4-20-304,0 20 344,0-2-72,0-2-16,-2-10-87,2-6-169,-2 22 184,0-18-32,0 11 8,-2-15 16,4 0-176,-2 4 200,0-4-64,0 0-104,2 0 120,0 0-152,0 0 40,0-2 112,0-4 56,0-9-120,0 15-88,0-8 80,4-14-80,0 4-24,0-2-56,-4 20 80,4-22 80,0-1-16,0-3 32,0-4 8,-4 30-104,4-30-8,2-3 32,0 1-88,0 2 112,-6 30-48,16-28 24,-12 8-56,11 3 96,-9 11-80,-6 6 16,6-6-16,14 0 8,-16 4 48,12 2-104,-16 0 64,4 0 0,12 6 72,-12 12-96,14-13 24,-18-5 0,4 24-24,2-8 0,0 4-16,-1 0 24,-5-20 16,6 22-104,-2-1 32,0 1 96,-4 0-96,0-22 72,0 20 112,0-2-40,0 0-32,0 0-64,0-18 24,0 15-40,-2-9 32,0 16-72,-4-16 120,6-6-40,-2 16 104,0-16-56,1 4-32,-1 0 48,2-4-64,-2 0-64,0 0 48,2 0-24,0 0 184,0 0-144,0-6 152,4-2 0,-1-10-48,3 2-144,-6 16 40,6-18-8,10 1-48,-12-5 80,2 0-48,-6 22 24,16-26 88,-12-2 8,14-1-48,-14-3 16,-4 32-64,18-28-128,-14 2 120,17 5 72,-5 5-40,-16 16-24,16-8-40,2-8-80,-12 10 24,18 0 64,-24 6 32,6-4 40,16 2 24,-16 2-24,11 4-120,-17-4 80,6 6 56,0 20-136,12-8 80,-14 1 88,-4-19-88,16 24-128,-12-2 192,2 4-112,0-4-32,-6-22 80,6 23 64,0-1-64,-2-2 56,0 2-32,-4-22-24,4 20-16,-4 2 56,4 1-48,-4-1 8,0-22 0,0 24-80,0 0-408,-2 0-752,0 1-1305,2-25 2545,-2 24-4577,2-2-3705,0-22 8282</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36:56.984"/>
    </inkml:context>
    <inkml:brush xml:id="br0">
      <inkml:brushProperty name="width" value="0.05" units="cm"/>
      <inkml:brushProperty name="height" value="0.05" units="cm"/>
    </inkml:brush>
  </inkml:definitions>
  <inkml:trace contextRef="#ctx0" brushRef="#br0">243 58 11210,'0'0'0,"-24"6"992,2 12 192,22-18-1184,-24 5 1129,6 19-145,12-24-200,-2-2-112,8 2-672,-8-2 696,2 0-224,3 2-64,-1-2-7,4 2-401,0-2 280,0 2-72,0 0 128,0 0-248,0 0-88,4 0 8,1 0 144,1-2-24,18 2-16,-24 0-112,16 0 96,2 0 48,2 0-32,-2 0-64,-18 0-48,17 0 120,3 0-56,2 0-168,-4 0 216,-18 0-112,18 4 168,-2 0-168,-12 2 80,14 0-32,-18-6-48,3 18-24,13-14 64,-12 12 136,0-10-184,-4-6 8,0 20-80,0-4 160,0 3-56,-2 1 104,2-20-128,-18 24 88,3 2 16,-3 0-88,0-5-16,18-21 0,-18 22 80,-2 0-80,0 0-64,-3-2 192,23-20-128,-24 20 144,0 1-56,0-3 8,4 0-16,20-18-80,-23 18 88,1-12 24,4 14 32,-2-14 16,20-6-160,-20 16 80,2-13 104,2 13-24,14-12-104,2-4-56,-5 6 80,3 0-80,2 0 56,0 0 81,0-6-137,0 4 120,0 2 32,4-2-88,11 0-72,-15-4 8,18 4 80,4-4-112,4 4 24,2-4 48,-28 0-40,25 0-96,3 0 136,2 0 32,0-2-8,-30 2-64,29-2 40,3-4 0,-2 2-48,2 0-32,-32 4 40,27-2-128,3 0-264,-2 0-233,0 0-391,-28 2 1016,29-2-1624,-1 2-673,-2 0-775,8-4-873,-34 4 3945,26-2-7250,-26 2 7250</inkml:trace>
  <inkml:trace contextRef="#ctx0" brushRef="#br0" timeOffset="924">794 58 12770,'0'0'0,"-2"-18"1104,0 2 9,2 16-1113,-2-16 1040,0 10-144,-2 4-304,2 2-192,2 0-400,0 0 320,0 4-128,0 2 0,0 14-47,0-20-145,0 6 56,4 20 104,2-4-48,0 3-16,-6-25-96,4 26 136,0 0-40,-4 2 16,0 1 40,0-29-152,0 30 112,4-2-16,-4-2 8,0-2-8,0-24-96,0 19 112,0 1-64,0-2 40,-2-2-24,2-16-64,-2 6 64,-2 10 88,2-12-72,0 0 32,2-4-112,-2 4 104,2-4-24,0 0 56,0 0 16,0 0-152,0 0 96,0-6-56,0-2 48,0-10-48,0 18-40,4-8 8,0-14 32,0 4-24,2-4-72,-6 22 56,6-19 120,10-7-32,-12 0-48,11-4-40,-15 30 0,4-29-64,2-3 56,12 2-32,-14 2 112,-4 28-72,18-24 32,-14 5 8,16 11-72,-14-8-32,-6 16 64,20-2-64,-14 0-40,11 2 192,-11 0-176,-6 0 88,18 6-24,-12 14 88,14-2-104,-14 3 16,-6-21 24,16 24-40,-12-2-48,2 2-48,0 0 296,-6-24-160,6 23 8,-2 1-56,-4-2 72,0-4-48,0-18 24,0 16 48,4-10-16,-4 13 72,0-13-288,0-6 184,0 16-80,0-12 80,0 0-64,4 0 128,-4-4-64,0 4 40,3-4-48,1 0-24,0-2-16,-4 2 48,6-6-24,0 0-40,10-10-16,-16 10 248,0 6-168,6-21-24,14 5 32,-14-2 88,12-4-88,-18 22-8,6-24 24,12 1 32,-3-3-120,-9 0-16,-6 26 80,22-26 56,-16-2-32,18 5 0,-8-3-88,-16 26 64,16-18 0,2 2-24,-3 10-40,1 4 88,-16 2-24,6-2-144,14 2 72,-14 6 72,10 14 48,-16-20-48,6 18 64,10 6-88,-10 1 32,0 1-16,-6-26 8,15 30-80,-11 0 72,2-1-8,0-1 0,-6-28 16,6 30-8,-2-4-8,0 0-72,0-1-16,-4-25 104,4 26 16,-4 2-96,0 2-528,0-3-1297,0-27 1905,0 30-3704,0-2-5514,0-28 9218</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36:59.525"/>
    </inkml:context>
    <inkml:brush xml:id="br0">
      <inkml:brushProperty name="width" value="0.05" units="cm"/>
      <inkml:brushProperty name="height" value="0.05" units="cm"/>
    </inkml:brush>
  </inkml:definitions>
  <inkml:trace contextRef="#ctx0" brushRef="#br0">20 66 8521,'0'0'0,"-2"-4"1721,2 4-1721,-6-6 1128,0 0 144,2 4-168,2-2-55,2 4-1049,0-4 784,0 0-224,0-2 0,0 2-128,0 4-432,4-2 368,0 0 8,0 0-160,0 2-64,-4 0-152,4 0 168,2 4-24,0 2 41,0 12 71,-6-18-256,4 6 240,0 18-8,2-3 32,-2 3-32,-4-24-232,6 28 200,0 4 40,-2-1-72,2 7 24,-6-38-192,6 40 128,0 3-16,-1 1-8,1 0-16,-6-44-88,4 41 104,12 1-40,-10 0-8,10-1 8,-16-41-64,6 42 48,12 0 56,-14-7 0,2-1-8,-6-34-96,20 26 64,-16 0-24,13-5-40,1-1 48,-18-20-48,6 18 64,16-12 8,-16 12 16,14-14-48,-20-4-40,6 6 96,18-2 32,-7 0-8,-1-4 16,-16 0-136,20 0 168,-14-6-40,18 0 16,-8-12 97,-16 18-241,16-8 96,1-14-16,3 4 88,0-1-160,-20 19-8,20-22 88,0-4 48,-14-2-56,16-6-8,-22 34-72,6-39 56,13-3 8,-15-3-8,2-5 0,-6 50-56,18-48 152,-18-3-40,4-5-48,-4 3 24,0 53-88,0-52 40,0 2-8,0 9 32,0 3-8,0 38-56,-2-30-8,0 7-8,-2 7 16,2 8-56,2 8 56,-8-18 0,2 14-32,-2-4 8,-7 2 40,15 6-16,-4-6-16,-2 4 40,-10 0-32,8 2 88,8 0-80,-6 0-96,-2 4-16,2 2-16,2 10-232,4-16 360,-6 6-560,-2 14-449,-8-2-751,14 1-937,2-19 2697,-2 26-3960,2-4-5082,0-22 9042</inkml:trace>
  <inkml:trace contextRef="#ctx0" brushRef="#br0" timeOffset="1050">843 798 7817,'0'0'0,"-2"0"1000,-4 5-79,6-5-921,-6 6 968,0 0-96,4-6-72,0 0-136,2 0-664,-2-2 552,-2-4-7,1 4-57,1 0-64,2 2-424,-4-1 440,-2-1-16,2 0-72,-4 2-8,8 0-344,-16 0 272,14 0-24,-4 0-16,0 0 32,0 4-96,6-4-168,-18 3 160,12 1 72,-2 0-56,-10 2 56,18-6-232,-4 16 225,-3-12-49,-1 14-32,8-18-144,-6 6 112,-12 14-16,12-4 64,0 2 0,-10 1 64,16-19-224,0 20 104,-2 2-24,-4 0 48,2-2-80,4-20-48,-6 23 184,4-3-136,0 2 0,0-2-24,2-20-24,0 16 80,0 0 8,4 0-24,2-10 0,-6-6-64,6 21 48,10-15 8,-10 12-48,14-14 88,-20-4-96,6 16 0,16-16 32,-5 6 24,-17-6-56,16 6 88,2-2-8,-12-4-72,18 4-16,-6-4-280,-18 0 288,16 0-608,1 0-464,-1 0-761,0-2-887,-16 2 2720,22-6-3777,0 0-3585,-22 6 7362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7:14:09.315"/>
    </inkml:context>
    <inkml:brush xml:id="br0">
      <inkml:brushProperty name="width" value="0.05" units="cm"/>
      <inkml:brushProperty name="height" value="0.05" units="cm"/>
    </inkml:brush>
  </inkml:definitions>
  <inkml:trace contextRef="#ctx0" brushRef="#br0">32 417 10978,'0'0'0,"-6"-6"1528,-2-2-592,-8-8 89,16 16-1025,-2 0 848,2-2-208,0-2-136,0 2-200,0 2-304,0 0 168,0 0-112,4 4 128,2 14-16,-6-18-168,6 18 88,0 3 192,10 7-32,-12 6-64,-4-34-184,4 36 176,2 5-40,0 3-40,-2 2-40,-4-46-56,4 49 48,0-1-24,-4 1-120,4-1 168,-4-48-72,0 46 137,0-5-105,0-1 32,0-2-16,0-38-48,0 31 64,0 1-8,0-8 104,0-4-168,0-20 8,0 18-104,0-13 120,0 15-16,0-16 32,0-4-32,3 4 16,-3-4 48,0 0 8,0 0 40,0 0-112,0 0 96,0-2-32,4-14-112,-4 8 120,0 8-72,0-21 160,4 1-96,-4-2-16,0 0-8,0 22-40,4-28 88,2 3-56,0-3 168,10 0-184,-16 28-16,6-24-40,12 2 64,-12 3-8,18 1 24,-24 18-40,16-16-32,1 8 96,1-8 0,2 12 40,-20 4-104,16-6 72,2 0 32,2 4 0,-2 2-40,-18 0-64,19 0 176,-1 4-136,0 2 0,0 14 8,-18-20-48,16 6 40,-10 20-24,16-6-8,-17 1-8,-5-21 0,16 24 16,-12-4-96,0 4 120,-4 0-16,0-24-24,0 23 16,0 1 96,-2-2-112,0-2 32,2-20-32,-18 20 64,13-2-16,-15-1 16,2-1 0,18-16-64,-16 16 40,-4 0 0,0-10-24,-2 16 8,22-22-24,-19 4 24,-1 12 16,2-12 0,0 0-40,18-4 0,-18 4-120,0-4-112,1 0-152,1-2-176,16 2 560,-16-6-744,8-2-128,-10-12-185,14 12-311,4 8 1368,-6-22-1856,4 2-761,2-4-440,20-17 409,-20 41 2648,6-28-4673,-6 28 4673</inkml:trace>
  <inkml:trace contextRef="#ctx0" brushRef="#br0" timeOffset="1">456 799 7161,'0'0'0,"18"-15"1784,-18 15-1784,6-8 1537,20-12-265,-8 16-272,-12 2-144,-6 2-856,23 0 681,-17 0-233,14 6 48,-4 10-120,-16-16-376,16 6 336,0 15 0,0-5-8,-10 2-80,-6-18-248,22 20 232,-17 0 16,11 0-16,-12 0 24,-4-20-256,4 19 248,2 1-16,-2 0-16,0 0-40,-4-20-176,4 18 169,-4-2 15,0-10 16,0 15-16,0-21-184,0 6 192,-2 10-16,-2-12 0,0 0 8,4-4-184,-4 4 168,-2 0-32,2 0-8,0-4 0,4 0-128,-6 0 112,0 0 8,2 0-32,-1-4-48,5 4-40,-4-6 72,2-10 8,0 10 0,0-14-16,2 20-64,0-15 40,0-3-32,0-6 32,0 0 24,0 24-64,4-26 24,2-3-8,11-1 8,-11 2-24,-6 28 0,20-26 0,-4 6 16,0 5-32,-10 9 32,-6 6-16,20-8-16,-14 2 16,10 4-8,-13 0-32,-3 2 40,16 0-16,-12 4-8,14 2-32,-14 13 32,-4-19 24,6 18 16,0 4-16,0 2 8,0-2-16,-6-22 8,4 24 8,2-3-8,-2 3-24,0-2 0,-4-22 24,6 22 0,-2-2-24,0-2 32,2-3 32,-6-15-40,6 16-8,0-10 8,-1 12 0,11-14-16,-16-4 16,4 6 0,14 0 24,-12 0 0,14-6 32,-20 0-56,6 0 24,18 0 32,-8-2 32,-1-4-48,-15 6-40,18-6 80,-2-10-16,0 10 40,0-10 24,-16 16-128,6-8 160,12-11 40,-14 3-32,0 8-16,-4 8-152,6-26 128,-2 8-16,-1-2-16,-3 2 8,0 18-104,0-17 40,0-3 32,-1 2-64,-3-2 73,4 20-81,-6-18 40,-12 0-24,10 10-16,-14-11-81,22 19 81,-16-6-24,0-10-184,-4 12-152,1-2-264,19 6 624,-24-4-976,2 2-312,2 0-409,4 2-503,16 0 2200,-6 0-2897,-2 4-607,4 0-3098,4-4 6602</inkml:trace>
  <inkml:trace contextRef="#ctx0" brushRef="#br0" timeOffset="2">1381 813 12122,'0'0'0,"0"0"1160,0 6-55,0-6-1105,0 16 888,0-12 16,0 2-56,15 12-256,-15-18-592,0 6 448,6 18-112,-2-6-64,2 1 9,-6-19-281,4 20 272,-4 2-8,4 0-24,-4 0 8,0-22-248,0 21 160,0-5-16,0 0-24,0-10-32,0-6-88,0 18 80,0-14-16,0 2-24,4 0-8,-4-6-32,0 6 80,6-2 8,-2-4 40,2 0-24,-6 0-104,6 0 112,0-2-16,0-2 8,10-2 32,-16 6-136,4-16 56,2 10 48,14-14-40,-16 4 16,-4 16-80,5-17 88,11-5-8,-12-2 0,2 2 16,-6 22-96,6-26 104,12 4-40,-18-1 16,6-1-40,-6 24-40,6-22 40,0 4 8,-2 10-16,2-8 16,-6 16-48,6-2 16,-6 0 8,4 0 8,-4 2-64,0 0 32,0 0 32,0 6-48,0 10 16,0-10-24,0-6 24,0 22 0,0-4 0,0 2 0,0 0-16,0-20 16,0 19 16,4 3-8,0 0-8,0 0 16,-4-22-16,6 20-24,0 0 8,0-3 16,11-1-16,-17-16 16,6 16 16,12-10 8,-14 10 8,12-12-24,-16-4-8,6 6 16,10 0 0,-12 0 8,18-2-8,-22-4-16,6 0 64,13 0 0,-3 0-48,-12-2 56,-4 2-72,18-6 40,-14-2-32,14-10 24,-12 12-48,-6 6 16,18-22 24,-12 6 88,0-2 8,11-3 17,-17 21-137,0-22 104,6-2-32,-2 0-56,0 4 32,-4 20-48,0-21 40,0 1 32,0-2-16,-6 0-32,6 22-24,-6-18-24,-11 0 40,11 1 8,-16 9 56,22 8-80,-16-18 96,-2 14-64,-2-2-88,0 0-272,20 6 328,-21-2-521,1 0-239,0 2-208,2 0-312,18 0 1280,-8 4-1721,-12 2-631,14 10-1121,0-12-184,6-4 3657,-6 6-6385,6-6 6385</inkml:trace>
  <inkml:trace contextRef="#ctx0" brushRef="#br0" timeOffset="3">2226 635 9642,'0'0'0,"0"-6"1336,0 6-1336,4-4 816,-4 2-88,3 0-24,-3 2-24,0 0-680,4 16 505,-4-10-177,0 16-80,0-7-64,0-15-184,0 18 136,0 2-16,0 0 8,-2 0-24,2-20-104,-2 18 120,0-2 48,1 1-24,-1-11 0,2-6-144,-4 22 152,2-18-80,0 2 8,0 10 16,2-16-96,0 0 88,-2 4-8,2 0 16,0-4 32,0 0-128,-2 0 168,2 0-16,0 0 48,-2 0-40,2 0-160,0-4 144,0-2 32,0 0-8,0-12-8,0 18-160,0-6 152,4-14 32,0 4-15,0-1 47,-4 17-216,4-20 208,-1-4 56,1 2-32,0-4 32,-4 26-264,4-25 248,2-1 8,0 0-16,12 0-88,-18 26-152,4-22 152,12 7-120,-10 9 16,10 0 40,-16 6-88,6-6 40,12 2 0,-12 2 8,15 2 8,-21 0-56,6 0 8,10 6 88,-10 14-88,12-15-16,-18-5 8,6 24 0,14-2-24,-16 2-16,2 2 24,-6-26 16,6 25 16,10 1-8,-13 0 24,1 0 0,-4-26-32,4 24 32,0-1-48,-4 1-8,4-2 24,-4-22 0,0 20-40,0 0 0,0-2-8,0 3-264,0-21 312,0 20-648,-6 2-528,0-2-817,-11-4-1055,17-16 3048,-2 6-4113,-4 10-2921,6-16 7034</inkml:trace>
  <inkml:trace contextRef="#ctx0" brushRef="#br0" timeOffset="4">2402 62 13082,'0'0'0,"-2"-16"1393,-2 8-25,0-14-168,4 22-1200,-2-4 1024,2 0-159,4-2-241,14 4-160,-18 2-464,18 0 352,4 4-16,-1 18 0,3-2-24,-24-20-312,26 26 336,0-1-80,2 7-40,-1 2 56,-27-34-272,26 33 160,0 7-24,-2-2-8,-2 3 40,-22-41-168,19 44 120,3 2 40,-6 1-39,-10 1-41,-6-48-80,22 48 16,-16-1 8,12 3 16,-18-3-120,0-47 80,6 48 80,-6 2 16,0-5-40,0 5-16,0-50-40,-2 47 72,-4-1-8,-2-2-64,-10-5 56,18-39-56,-18 40 16,0-2-48,-4 1-16,-3-1-64,25-38 112,-26 36-521,-6-1-487,-4-1-600,-1-2-1009,37-32 2617,-42 28-4577,4-5-4289,38-23 8866</inkml:trace>
  <inkml:trace contextRef="#ctx0" brushRef="#br0" timeOffset="2221">3098 585 9089,'0'0'0,"0"0"0,0-26 1457,0 3-9,0-3-112,0 6-247,0 20-1089,0-4 1048,0-2-128,0 0-224,4 2-48,-4 4-648,0-2 488,4 0-128,0 2-31,2 0-241,-6 0-88,16 6 144,-10 10 0,12-10-80,-12 18 160,-6-24-224,22 18 168,-7 3 24,1 3-8,0 0-48,-16-24-136,16 24 88,2 0-8,2-3-64,0 3 16,-20-24-32,15 22 40,3 2 8,-2-2 32,-10-2-8,-6-20-72,22 17 56,-16 1-48,12-2-8,-14-10-48,12 16-56,-16-22 104,3 4-224,-3 12-352,4-12-224,-4-4 800,6 4-1201,-2 2-295,0-2-200,0-4-281,-4 0 1977,4 0-2240,0 0-105,-4 0 337,4-4 559,-4 4 1449,-2 4-3416,2-4 3416</inkml:trace>
  <inkml:trace contextRef="#ctx0" brushRef="#br0" timeOffset="2604">3447 698 3560,'0'0'0,"0"0"0,-4-24 472,-2 1 144,0-11 241,1 6 167,-1 0 128,6 28-1152,-6-25 1128,2 1-15,-2 2-49,0 2-72,6 20-992,-4-16 912,-2 10-88,0-10-71,-2 13-57,8 3-696,-16-6 672,12 4-88,-2-2-48,-2 2-40,8 2-496,-16 0 400,10 0-56,-11 6-104,-1 15-56,18-21-184,-18 20 105,-4 4 7,-2 8-80,0 2-16,24-34-16,-25 37 88,-3 3-8,-2 2 16,2 3-16,28-45-80,-27 46-224,-1 1-521,0 1-1119,2-4-2145,26-44 4009,-22 45-8186,22-45 8186</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37:01.524"/>
    </inkml:context>
    <inkml:brush xml:id="br0">
      <inkml:brushProperty name="width" value="0.05" units="cm"/>
      <inkml:brushProperty name="height" value="0.05" units="cm"/>
    </inkml:brush>
  </inkml:definitions>
  <inkml:trace contextRef="#ctx0" brushRef="#br0">68 211 8673,'0'0'0,"0"-6"1273,-2 2-297,2 0-32,0 4-944,-2-4 904,0 2-136,0 2-215,0 0-177,2 0-376,0 0 200,0 0 0,0 0-32,0 0-48,0 0-808,4 0 1536,0 0-760,2 0 24,12 0-16,-18 0-96,4 0 104,12 0-8,-10 0-8,14 0 56,-20 0-144,6 0 160,12 0 24,-15-2-8,13 0-40,-16 2-136,6-2 40,10 0-8,-12 0 24,2-2-8,-6 4-48,6-4 112,0 2 40,-2 0-72,0-2 72,-4 4-152,0-2 128,0 0 48,0 0 16,-2 0-112,2 2-80,-6 0 176,-2-2-88,0 2-88,-8 0 80,16 0-80,-2 0 0,-6 0 0,-8 0 88,12 0-16,4 0-72,-7 0 0,-1 4 32,-10-4-32,12 4-80,6-4 80,-8 0 56,0 0-56,2 4 64,-2-4 16,8 0-80,-8 0 64,2 4-15,-2-4 23,0 0 8,8 0-80,-6 0 80,-9 0 64,13 0-24,-4 0 0,6 0-120,-8 0 160,2 4 8,2-4-72,0 0 32,4 0-128,-2 0 96,0 4-32,0-4 24,0 0-40,2 0-48,0 4 48,-2-4-8,2 0-16,0 4 80,0-4-104,0 0 72,4 0-48,2 0 8,0 0-48,-6 0 16,16 0-16,-10 0 16,9 0 40,-11 0 24,-4 0-64,18 0 16,-14 0-8,14 0-32,-12 0-112,-6 0 136,22 0-496,-16 0-632,16 0-929,-7 0-944,-15 0 3001,26-6-3760,-8 4-3082,-18 2 6842</inkml:trace>
  <inkml:trace contextRef="#ctx0" brushRef="#br0" timeOffset="904">443 112 8705,'0'0'0,"0"-6"1289,0 0-273,0 6-1016,-2-8 1016,2 2-112,-2 2-160,2 2-175,0 2-569,0 0 512,0 0-104,0 0-24,0 0-72,0 0-1928,0 0 3528,-2 0-1624,2 6 16,0 0-64,0-6-240,0 6 352,0 11 32,0-11-80,4 12 96,-4-18-400,0 6 264,4 20-7,-4-10 31,0 2 8,0-18-296,4 20 224,-4-3-48,4 3-40,0 0-128,-4-20-8,0 20 120,4-2-88,-4 0 32,0-1 104,0-17-168,0 16 32,0-10 96,0 16-64,4-16-72,-4-6 8,0 18 112,0-14-96,-4 2 80,0 0 64,4-6-160,-2 4 24,-2 0 112,2-4-80,0 0-48,2 0-8,-2 0 104,0 0-72,-2-2 32,2-2 40,2 4-104,-2-6 88,-2-10 72,2 10-72,-4-12 16,6 18-104,-2-8 24,0-16-8,0 5 40,2-3-88,0 22 32,0-24 16,0 2 24,0-2-80,0 3 96,0 21-56,4-22 72,0 4-120,0 0 176,0 2-136,-4 16 8,4-6 24,2-12 0,10 12-144,-10 0 48,-6 6 72,16-6-96,-12 1 96,12 1-16,-12 0 16,-4 4 0,17-2 56,-11 0-112,12 2-16,-12 0 0,-6 0 72,18 0-40,-14 0 40,14 4 40,-14 0 0,-4-4-40,16 4 72,-12 0-88,2 1 0,12 1 32,-18-6-16,3 6-80,3 0 16,0 12 40,10-12 8,-16-6 16,0 18-56,4-12 96,-4 14-40,0-14 0,0-6 0,0 20 16,0-15-40,-2 11 24,0-12-80,2-4 80,-2 16 48,-2-12-16,2 0-8,-4 2 0,6-6-24,-6 6 16,2-2-56,0-4 64,1 0 32,3 0-56,-2 0-40,0 0 160,-2 0-96,4 0-64,0 0 40,-2-2 80,0-2-72,0-2 72,0-2-24,2 8-56,-2-16 0,2 10-40,0-12 0,0 3 144,0 15-104,4-16-8,0-4 56,2 0 32,-1 0-120,-5 20 40,16-20 56,-10 1-56,12 1 24,0 0-80,-18 18 56,16-16-8,0 8 32,0-8-64,-1 12 56,-15 4-16,16-6 40,0 0-80,4 2-32,-4 0 64,-16 4 8,16-4-104,0 2 72,-10 2 48,15 0 0,-21 0-16,6 0 0,12 6-16,-12 0-24,14 0 96,-20-6-56,4 20 48,12-14-56,-12 16 32,0-6-80,-4-16 56,6 18-64,0 1 16,0 3 16,0 2 24,-6-24 8,4 24-32,-4 0 32,0 1-64,0-1-56,0-24 120,0 26 0,-2 0-24,-6 0 24,2-3 24,6-23-24,-8 22 0,-8-4 16,14 0 8,-4-2-64,6-16 40,-8 6-232,2 16-232,-2-18-376,2 11-416,6-15 1256,-6 4-1761,2 0-623,2 0-841,0-4-4441,2 0 7666,0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37:04.139"/>
    </inkml:context>
    <inkml:brush xml:id="br0">
      <inkml:brushProperty name="width" value="0.05" units="cm"/>
      <inkml:brushProperty name="height" value="0.05" units="cm"/>
    </inkml:brush>
  </inkml:definitions>
  <inkml:trace contextRef="#ctx0" brushRef="#br0">38 582 7473,'0'0'0,"-3"0"712,-3 0 16,6 0-728,-6 0 633,0 0 23,2 0-80,0 0-72,4 0-504,-2 0 456,-2 0-48,4 0 8,0 0-88,0 0-328,0 0 312,0 0-128,-2 0-88,2 0 112,0 0-208,0 0 216,0 0 25,0 0-9,0 4 24,0-4-256,0 0 216,4 0 32,2 4 48,0-4-56,-6 0-240,20 0 256,-15 0-56,17 0 24,-6 0-40,-16 0-184,18 0 192,2 0-80,0 0 24,1-2-72,-21 2-64,24-2 40,-2 2 48,-2-2-112,0 0 48,-20 2-24,20-2 8,-1 0 40,1 0-88,-14 0 128,-6 2-88,24-2 8,-18 0-120,18 0 72,-18 0-272,-6 2 312,18-2-432,-14 2-312,0 0-544,-1 0-521,-3 0 1809,0-2-2568,28-18-41,-28 20-2552,0 0 5161</inkml:trace>
  <inkml:trace contextRef="#ctx0" brushRef="#br0" timeOffset="1426">136 373 7769,'0'0'0,"0"-17"2217,0 11-1265,0 6-952,-2-18 992,0 14-24,0 2-96,-2 2-95,4 0-777,-2 0 584,0 0-88,0 0-64,2 0-104,0 0-328,0 0 256,0 0-56,0 6-40,4 10 48,-4-16-208,4 6 280,-4 13-40,0-3-104,4 2-24,-4-18-112,4 20 144,-4 0-24,4 6 64,-4 1-56,0-27-128,4 30-8,-4 4 40,0 0-8,0-1-24,0-33 0,0 36-8,0-4-16,0 3 48,0-3 0,0-32-24,-2 28-24,0 0 32,0-5-176,0 1 96,2-24 72,-2 24-248,0-2-576,2-2-568,0-2-817,0-18 2209,0 6-3168,6 15-3786,-6-21 6954</inkml:trace>
  <inkml:trace contextRef="#ctx0" brushRef="#br0" timeOffset="1427">699 510 7841,'0'0'0,"0"0"0,-2-2 1048,0 0-103,0 0 23,-2 0 32,4 2-1000,-2-2 936,-2 0-136,2 0-87,0 0-73,2 2-640,-2 0 544,2 0-32,-2 0-64,2 0-24,0 0-424,-2 0 368,2 0-40,0 4 8,-2 2 56,2-6-392,0 16 328,0-10-103,0 12-17,0-12 16,0-6-224,0 24 256,0-8-8,4-1-16,0 3-128,-4-18-104,4 20 88,0 0 40,2 2-16,-2-2-24,-4-20-88,4 23 112,0 1 56,-4 0-40,0-2 8,0-22-136,4 22 120,0-1-112,0-1 112,0-2-8,-4-18-112,4 20 56,-4-2 32,6-2-128,-6 0 80,0-16-40,0 6 40,0 13 48,0-15 72,0 12-96,0-16-64,-2 0 80,0 6 0,0-2-56,-2 0 40,4-4-64,-4 4 144,-2-4-88,0 0 48,0 0-144,6 0 40,-16 0 40,12 0 16,-2 0 8,-12-2 176,18 2-240,-4-4 0,-11-2 24,11 2-24,-14-2-144,18 6 144,-8-6 24,-14 0-24,4-2 56,0-7 48,18 15-104,-16-4-40,-3-4 0,1-8-160,2 10-248,16 6 448,-22-8-440,4-10-256,0 12-248,0-10-216,18 16 1160,-15-6-1545,9 0-279,-10-10-401,12 11-471,4 5 2696,-4-18-2529,0 2-3056,4 16 5585</inkml:trace>
  <inkml:trace contextRef="#ctx0" brushRef="#br0" timeOffset="1428">600 102 10506,'0'0'0,"-2"-2"960,0-4-64,2 6-896,-6-6 896,4 2-168,0 2-167,0 0-129,2 2-432,0 0 336,0 0-72,0 0-56,0 0 48,0 0-1320,0 0 2296,0 4-960,0 0 8,0 0-40,0-4-240,0 6 192,0-2-40,0 0 0,0 2-24,0-6-128,0 4 152,4 1-80,0-1 0,2 0-24,-6-4-48,6 4 96,0-4 8,10 4 8,-12-4-16,-4 0-96,17 0 56,-11 0 16,16-2-48,-18-4 48,-4 6-72,22-6 0,-16 1 88,16-3 17,-16-8-9,-6 16-96,18-6 200,-15-10-80,3 10 136,-2-10 8,-4 16-264,4-6 208,-4-2 56,0-8-152,0 12 80,0 4-192,0-6 136,-6 0-16,-11 4-56,9 0-120,8 2 56,-20 0 32,2 0 16,0 4-24,-4 2-8,22-6-16,-20 16 24,3-12-152,1 14-24,0-12-392,16-6 544,-6 22-1328,-10-6-1313,16-12-1680,4 16-3561,-4-20 7882,0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37:07.084"/>
    </inkml:context>
    <inkml:brush xml:id="br0">
      <inkml:brushProperty name="width" value="0.05" units="cm"/>
      <inkml:brushProperty name="height" value="0.05" units="cm"/>
    </inkml:brush>
  </inkml:definitions>
  <inkml:trace contextRef="#ctx0" brushRef="#br0">518 185 8841,'0'0'0,"0"0"969,0 0-121,0 0-848,0 0 848,4 0-104,-4 0 32,0 0-56,0 0-720,0 0 609,4 0-41,-4 0-24,4 0 24,-4 0-568,4 4 552,-4 2-24,4 10-120,0-10-40,-4-6-368,4 22 392,0-4-24,0 2 33,-4 3-41,0-23-360,4 24 280,-4 2-56,4 4 0,-4 1-24,0-31-200,0 32 168,4 0-56,-4 0 16,4-1-72,-4-31-56,0 30 96,0 0 8,4-2-80,-4 1 80,0-29-104,4 26 0,-4-4 40,4 0 0,-4-2 0,0-20-40,0 15 0,0 1 64,0-10-24,6 12-160,-6-18 120,0 4-152,4 0-400,0-4-272,-4 0-377,0 0 1201,0 0-1704,4-2-264,0-4-305,2-14 65,-6 20 2208,6-18-2017,13-21 145,-19 17-2513,0 22 4385</inkml:trace>
  <inkml:trace contextRef="#ctx0" brushRef="#br0" timeOffset="470">229 316 6561,'0'0'0,"-20"-8"1176,-2-10-120,22 18-1056,-28-6 1049,5-9-25,3 11 8,-2-2 104,22 6-1136,-22-6 1177,2 0-9,2 2-40,11 0-88,7 4-1040,-16-2 976,14 0-55,-4-2-81,4 2-160,2 2-680,0-6 584,0 0-248,18 0 16,-1-2 24,-17 8-376,28-16 288,6 10 48,2-12-47,9 11-49,-45 7-240,46-20 240,3 4-48,5-2-96,6 0 24,-60 18-120,57-18 80,5 10 32,-3-12 0,1 15-80,-60 5-32,59-8 96,-3 0-40,1 2 56,-5 2 56,-52 4-168,51-4 72,-3 2-128,-5 2 24,-5 0-8,-38 0 40,34 0-16,-6 0 32,-9 6-272,-1 10-504,-18-16 760,4 4-1377,2 17-799,-6-3-1113,0 2-976,0-20 4265,0 18-8354,0-18 8354</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37:08.958"/>
    </inkml:context>
    <inkml:brush xml:id="br0">
      <inkml:brushProperty name="width" value="0.05" units="cm"/>
      <inkml:brushProperty name="height" value="0.05" units="cm"/>
    </inkml:brush>
  </inkml:definitions>
  <inkml:trace contextRef="#ctx0" brushRef="#br0">1 249 3728,'0'0'0,"0"0"0,4-16 1241,0 0-961,2 0-80,-6 0-24,0 16-176,0-2 280,0 0 16,0-2 88,0 2 112,0 2-496,-2-4 464,2 2 0,0-2 8,0 0-24,0 4-448,0-2 481,-2 0 23,0 0 8,0 0 64,2 2-576,0-2 568,0-2 0,0 2 8,0 0-64,0 2-512,0-2 464,4 2-111,0 0-41,0 0-64,-4 0-248,4 6 320,2 0 64,0 16 0,-2-4 80,-4-18-464,6 22 408,9 6 56,-9 1-64,14 5-48,-20-34-352,6 40 320,16 1-8,-16 3 1,16 2-17,-22-46-296,18 43 208,-3 3-64,1-2 16,0-3-32,-16-41-128,6 42 136,16-6 8,-16-3-88,12-3-48,-18-30-8,6 24 88,0-2-64,11-4 16,-13-1 96,-4-17-136,4 6 16,2 14 48,-2-16 8,0 2-72,-4-6 0,4 4 128,-4-4 48,4 0 16,-4 0 184,0 0-376,0 0 272,4-6-16,-4-12 8,4 2-136,-4 16-128,4-19 112,0-1-32,0-6-16,2-4 96,-6 30-160,4-34 88,0-9 72,2-3-104,0-5-160,-6 51 104,4-54 120,0-1-120,2-3 176,-2-3-112,-4 61-64,4-58 40,2 0 72,-2 7-152,2 5 104,-6 46-64,5-37 41,-1 7-41,0 4 40,0 6 56,-4 20-96,4-16 112,2 8-88,0-9-40,0 15-104,-6 2 120,4-4-96,0 2 15,0 2-15,-4 0-64,0 0 160,0 0-232,4 15-72,-4 1-344,0 2-216,0-18 864,0 22-1368,0 2-553,-2 4-503,0 1-569,2-29 2993,0 30-3057,0 4-3232,0-34 6289</inkml:trace>
  <inkml:trace contextRef="#ctx0" brushRef="#br0" timeOffset="716">874 705 10602,'0'0'0,"0"0"0,0-18 1848,-4 2-696,-2-2-87,2 2-153,4 16-912,-4-4 896,-2-2-152,0-9-168,-2 11-88,8 4-488,-8-4 320,4-2-7,0 2-65,-2 2-88,6 2-160,-6-2 144,0 2 16,0 0 8,-2 0 40,8 0-208,-8 4 160,0 2-56,-9 0 32,13 9-16,4-15-120,-8 6 176,-10 14-48,12-4-24,-12 4-32,18-20-72,-8 24 120,-12 0-32,14 1 16,-10-1 8,16-24-112,-6 24 80,-9 0 88,9 0-88,-2-1 0,8-23-80,-6 22 88,4 0 8,2-4 56,0 0-56,0-18-96,4 16 128,12-10-56,-10 13-8,17-13 80,-23-6-144,18 6 120,4 0 40,0 0 56,6-6-112,-28 0-104,29 0 112,-3 0-15,8-2-41,-6-6 24,-28 8-80,31-8 96,7-10-48,-4 13-16,0-13 48,-34 18-80,31-8-16,-3-10-32,0 12-200,0 0-481,-28 6 729,23-8-1408,-7 4-1401,-10 0-2064,12 2-4120,-18 2 8993</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37:14.106"/>
    </inkml:context>
    <inkml:brush xml:id="br0">
      <inkml:brushProperty name="width" value="0.05" units="cm"/>
      <inkml:brushProperty name="height" value="0.05" units="cm"/>
    </inkml:brush>
  </inkml:definitions>
  <inkml:trace contextRef="#ctx0" brushRef="#br0">41 466 6601,'0'0'0,"-2"-23"1704,2 23-1704,-2-20 864,-4-2 105,0 6-81,0 14 24,6 2-912,-2-2 880,0 0-24,-2 0-95,2 0-65,2 2-696,-2-2 688,0 2-144,0 0-24,0 0-104,2 0-416,0 0 320,0 0 56,0 0-56,0 0 32,0 0-1720,0 0 3113,0 0-1441,4 0 8,2 4-56,-6-4-256,16 4 136,-12-4 64,15 4-32,-3-4-64,-16 0-104,20 0 200,4 0-120,0 0-32,4 0 56,-28 0-104,29 0 72,-3 0-8,8-2 16,-3 0-32,-31 2-48,34-2 0,2-2-8,0 0 32,-3 2 0,-33 2-24,32-4 40,-2 2 0,-2-2-16,-5 0-48,-23 4 24,22-2-208,0 0-160,-6 0-304,0 0-296,-16 2 968,6-2-1233,12 0-287,-14 2-240,1-2-201,-5 2 1961,6-2-2240,0-3 95,-2 1-3352,-4 4 5497</inkml:trace>
  <inkml:trace contextRef="#ctx0" brushRef="#br0" timeOffset="537">360 111 8009,'0'0'0,"-6"-8"1096,-10-7 89,10-1 119,6 16-1304,-18-6 1224,14-10-56,-2 10-87,0-2-137,6 8-944,-6-8 840,2 2-96,-2 0-120,5 0-79,1 6-545,-4-6 464,2 4-96,0 0-80,2 2-56,0 0-232,0 0 152,0 0-16,0 4 8,0 0-16,0-4-128,4 16 176,0-10 40,-1 18-32,-3-4-16,0-20-168,6 25 152,-2 3-32,2 6 24,0 6-32,-6-40-112,18 45 104,-12 3-24,12 3-8,-14 3 0,-4-54-72,16 52 80,-12-5-40,12 1 16,-12-7-32,-4-41-24,6 38-8,9 0 72,-11-6-64,2-3 24,-6-29-24,6 30 16,-2-2-192,2-2-312,-2-3-608,-4-23 1096,4 22-2064,2-2-1289,36-22-1216,-38 6-2865,-4-4 7434</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37:16.098"/>
    </inkml:context>
    <inkml:brush xml:id="br0">
      <inkml:brushProperty name="width" value="0.05" units="cm"/>
      <inkml:brushProperty name="height" value="0.05" units="cm"/>
    </inkml:brush>
  </inkml:definitions>
  <inkml:trace contextRef="#ctx0" brushRef="#br0">227 514 9650,'0'0'0,"-8"-26"2144,-8 3-1304,16 23-840,-16-26 1040,10 4-47,0 18-33,0-4-168,6 8-792,-6-16 560,2 12-64,0-2-56,2-2-112,2 8-328,-2-8 304,2 2-152,0 1-39,4 1 7,-4 4-120,4-4 72,12 0-8,-10 2 32,14 0-32,-20 2-64,6-2 144,16 2 16,-16 0 0,17 4-24,-23-4-136,16 4 88,2 11 16,0-9-48,-12 20 24,-6-26-80,24 20 96,-8 6-64,1 2 40,-11 3-72,-6-31 0,22 36 16,-16-2 16,10 1 0,-16 1 0,0-36-32,4 34 56,-4 2 8,0-1-40,-2 3 72,2-38-96,-8 38 56,-12-5 8,2 1 0,0-6 8,18-28-72,-23 26 56,1-3 8,-2-1 0,2 0-40,22-22-24,-22 18 48,1-2-8,1-10 16,-2 12-16,22-18-40,-20 4 24,2 2 48,2-2-16,8-1 24,8-3-80,-19 0 72,13 0 24,-14-1 8,14-7-16,6 8-88,-8-18 104,-10 2-24,12-2-24,-2-2-8,8 20-48,-8-24 56,2-1-16,0-3 16,0-2-16,6 30-40,-4-34 88,3 1-48,1 1 24,0 4-72,0 28 8,0-22 0,5 6 24,11 10-8,-12-1 8,-4 7-24,6-6-24,12 4 8,-12 2 32,18 6-8,-24-6-8,16 17 16,4 1-16,-3 6 16,5 2-32,-22-26 16,22 30 40,-2-1-40,0-1-24,0-2 8,-20-26 16,17 26-56,-11-3 88,18 1 8,-8-2-16,-16-22-24,16 22 24,-10-2-48,16-4-16,-18 1 24,-4-17 16,17 6-8,-11 16 32,12-16-24,-12 14 0,-6-20 0,6 6-168,10 10-320,-12-12-384,2 2-560,-6-6 1432,6 4-2049,14 0-695,-14-4-953,14-2-3729,-20 2 7426,0 0 0</inkml:trace>
  <inkml:trace contextRef="#ctx0" brushRef="#br0" timeOffset="1">780 498 8081,'0'0'0,"-18"-6"6106,18 6-6106,-16-8 1152,-4-7 144,13 15-128,1-4-79,6 4-1089,-6-6 888,0 0-288,4 4-176,0 0-160,2 2-264,-2 0 152,2 0-56,0 4-72,0 16 0,0-20-24,0 17 24,4 7 8,2 4 16,9 4-8,-15-32-40,4 31 40,0 3 0,2 2 0,12 0-8,-18-36-32,0 35 40,6 1-8,0 0-32,0-5 8,-6-31-8,4 28 24,0-2-8,-4-4 24,0-2 0,0-20-40,0 19 40,0-3 0,0-10 0,0 12 8,0-18-48,0 4 64,0 0 32,0-4 8,0 0 0,0 0-104,0 0 120,0 0 16,0-2-32,0-4-40,0 6-64,4-16 80,-4 0-8,0-3 24,0-1-8,0 20-88,0-24 72,0-2-24,4-4-16,-4-3-8,0 33-24,0-40 40,0-2-7,0-1 7,0-1 16,0 44-56,0-44 24,4 7-24,0 3 16,0 4 8,-4 30-24,6-22-24,0 7 32,0 7-56,12 2-40,-18 6 88,4-6-49,13 2-23,-13 4 16,12 4 16,-16-4 40,6 18-24,12 1-16,-12 3 16,14 4-16,-20-26 40,6 28-40,10 0-16,-10-1 24,9 1 32,-15-28 0,4 30-24,2-2 40,10-3-8,-16 1-32,0-26 24,4 26-56,0-4 48,-4 0-8,0-1 0,0-21 16,0 16 32,0 0-32,0-10-32,0 12 48,0-18-16,0 4 40,0 0-16,0 0 32,-2 0-16,2-4-40,-2 0 72,0 0 8,0 0-32,0-4 24,2 4-72,-2-6 0,2-10 40,-2 0-16,2 0 8,0 16-32,0-22 81,0-1-97,4-3 32,0-4-16,-4 30 0,4-32-32,2-3 72,0-1 8,12-4-24,-18 40-24,4-37 56,14-3-56,-2 2-16,1 7 0,-17 31 16,16-26-24,2 6 0,2 14-24,-2 0 0,-18 6 48,20-4-113,-2 4 33,1 4 24,1 14-8,-20-18 64,22 20 24,0 6-64,0 3 56,-1 3-32,-21-32 16,20 32-48,-4-1 32,0 3 0,-10 0 32,-6-34-16,20 36 0,-14 1 24,12 1-64,-14 2 0,-4-40 40,6 37-16,-1-3 32,-1-2-16,0-2 0,-4-30 0,0 27 0,0-1-40,0 0 24,0-4 32,0-22-16,0 20 16,-2-3-16,0 1 40,-3-12-160,5-6 120,-6 22-464,2-16-504,-2 0-944,0 10-1337,6-16 3249,20-24-4801,-20 22-3081,0 2 7882</inkml:trace>
  <inkml:trace contextRef="#ctx0" brushRef="#br0" timeOffset="1559">1847 161 10402,'0'0'0,"-2"-36"3304,-6 7-2159,-8-5 159,16 34-1304,-4-26 1184,-2 20-184,0 0-63,0 0-209,6 6-728,-5-6 584,1 0-88,0 4-128,2 0-104,2 2-264,-2-2 152,2 2-16,0 0-96,0 0 40,0 0-80,0 16 48,4-10-32,0 20 48,0 0 0,-4-26-64,5 30 56,1 5-16,10 9 24,-12 6 16,-4-50-80,6 53 40,10 5 0,-12 1-16,2-3-24,-6-56 0,6 55 16,0-3 40,0-7-32,-2 1 0,-4-46-24,4 40 40,0 1-8,-4-5-8,4-2-48,-4-34 24,4 29-152,0-3-344,0-4-456,0 0-704,-4-22 1656,6 16-2385,9 0-808,3-16-567,-2 4-3218,-16-4 6978,0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37:19.025"/>
    </inkml:context>
    <inkml:brush xml:id="br0">
      <inkml:brushProperty name="width" value="0.05" units="cm"/>
      <inkml:brushProperty name="height" value="0.05" units="cm"/>
    </inkml:brush>
  </inkml:definitions>
  <inkml:trace contextRef="#ctx0" brushRef="#br0">87 250 10906,'0'0'0,"-6"0"1648,-11 0-320,17 0-1328,-8 0 1345,-10 4-209,12 2-56,0 0-216,6-6-864,-6 16 665,0-10-145,0 14-96,2-2-88,4-18-336,-2 21 216,0 3-24,2 4-80,0 2-56,0-30-56,0 33 48,6 3 8,0 0-48,12 0 16,-18-36-24,4 35 40,14 1 0,-12-2-24,13-5-8,-19-29-8,6 24 24,16-2-32,-16-4 48,18-2-16,-24-16-24,16 6 8,2 14 32,-2-16 16,-1 1 8,-15-5-64,18 4 72,-2-4 8,0 0 0,2-2 48,-18 2-128,16-4 80,2-3 0,-1-11-32,1 2-8,-18 16-40,18-16 96,-2-4-64,0-4 64,0-1-8,-16 25-88,6-28 112,10-4 48,-16-2-48,5 1 8,-5 33-120,6-36 96,-2 2 0,0 0-48,-4 5 88,0 29-136,-2-26 40,-2 4-8,-2 2-8,-9 2-24,15 18 0,-6-8 40,-14-11-16,12 13-24,-16-2-24,24 8 24,-20-8-16,-2 6-64,1 0-24,-1 2-136,22 0 240,-24 0-440,0 0-192,-4 4-280,3 12-336,25-16 1248,-24 4-1609,2 2-431,4 9-409,2-11-607,16-4 3056,-6 18-6842,6-18 6842</inkml:trace>
  <inkml:trace contextRef="#ctx0" brushRef="#br0" timeOffset="1">976 337 10250,'0'0'0,"0"0"0,-2-15 2944,0 7-1879,-2-14 79,0 16-16,4 6-1128,-2-16 1048,-4 12-176,0-2-271,0-10-193,6 16-408,-6-2 296,-2-4-72,2 2-40,0 0-40,6 4-144,-15-2 88,9 0-24,-2 2-16,-8 0-48,16 0 0,-6 0 16,-12 6 8,2 0 0,0 12 0,16-18-24,-16 6 0,1 14-40,7-4-32,-12 2 72,20-18 0,-8 18 0,-12 3 0,4-1-40,8-2 32,8-18 8,-20 20 8,14 0-16,-9 0 80,11-1-72,4-19 0,-4 18-48,2-2 32,0 0 8,2-10-8,0-6 16,4 16 16,0-12 8,11 2 8,-9 0-16,-6-6-16,24 6 16,-4-6 16,2 0-32,2 0 64,-24 0-64,23 0 128,1-2-72,0-4 8,0-10 8,-24 16-72,20-6 120,0-10 72,-5 10 24,1-12 72,-16 18-288,6-6 296,12-12-56,-12 10 64,0-9-80,-6 17-224,16-8 136,-12-10 80,0 12-64,0-2-31,-4 8-121,0-8 96,0 2-48,0 4-48,0 0 32,0 2-32,0-2 56,0 2-48,4 4 8,-4-4-16,0 6-72,4 12 72,0 0-24,-4 2 24,0-20 0,0 25 24,0 3-8,0 4 80,0 6-80,0-38-16,0 37-40,0 5 24,0 1 0,0 1-8,0-44 24,0 48 0,0-1 24,0 3-88,0 2 72,0-52-8,0 53 112,6 1-112,0 1 16,-3 1-8,-3-56-8,6 57-24,-2 1 24,0-1 0,0 1 16,-4-58-16,0 53 40,4 1-40,0-3 0,0-1 24,-4-50-24,6 46-8,-2-5 128,0-3 56,-4-2 32,0-36-208,0 29 152,0-1 56,0-4-24,-2-4-48,2-20-136,-4 18 208,-2-12-24,0 12 40,-2-15 8,8-3-232,-16 0 240,11 0-40,-15 0-72,12-7 72,8 7-200,-24-22 144,4 0 32,0-4 16,-4-4-88,24 30-104,-21-35 24,-1-5 8,-4-6-16,0-3-80,26 49 64,-26-56 64,1-5-64,3-7 0,6-1 128,16 69-128,-6-72 48,0 1 24,0 2-72,4-1-48,2 70 48,-2-67-40,2 5-32,4 5-8,12 5-136,-16 52 216,16-45-288,6 3-176,5 4-144,3 3-168,-30 35 776,36-38-1040,6 0-321,5 2-575,7 1-705,-54 35 2641,61-32-3752,7 0-5178,-68 32 8930</inkml:trace>
  <inkml:trace contextRef="#ctx0" brushRef="#br0" timeOffset="928">1680 95 6745,'0'0'0,"-6"-3"832,-2-1 120,8 4-952,-16-4 1049,14 2-41,-2-2-80,2 0-88,2 4-840,-4-2 768,2 0-88,2 0-79,0 0-153,0 2-448,0-2 440,6 0-56,10-2 64,0 0 72,-16 4-520,22-4 464,4 0 8,5 0-32,5 2-96,-36 2-344,40-4 377,7 2-97,5-2 0,2 2-8,-54 2-272,55-2 184,1 0 24,-1 0-168,1 0 48,-56 2-88,53 0 128,1-2-64,1 2-8,-3-2 48,-52 2-104,49-2 40,-3 0-16,-2 2 0,-5-2 56,-39 2-80,38-2 32,-6 2-32,-2-2 160,-3 2-240,-27 0 80,24 0-112,-2-2 32,-4 2-160,-12-2-96,-6 2 336,16 0-488,-12-2-160,0 2-193,0 0-55,-4 0 896,0 0-1080,0 0-96,-2 0-153,-6 0-167,8 0 1496,-20 0-1784,4 0-137,-6 0-3464,22 0 5385</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37:20.888"/>
    </inkml:context>
    <inkml:brush xml:id="br0">
      <inkml:brushProperty name="width" value="0.05" units="cm"/>
      <inkml:brushProperty name="height" value="0.05" units="cm"/>
    </inkml:brush>
  </inkml:definitions>
  <inkml:trace contextRef="#ctx0" brushRef="#br0">100 32 9017,'0'0'0,"-8"-2"1417,-12-4-673,20 6-744,-16-6 960,10 2 16,-2 2-80,0 0-103,8 2-793,-8-4 600,1 2-128,1 1-88,0-1-88,6 2-296,-2 0 208,0 0-16,0 0-8,2 0-32,0 0-152,0 0 200,0 0 32,0 0 16,4 3 24,-4-3-272,16 0 328,-13 4-39,17 0-1,-2-4 32,-18 0-320,20 0 264,4 0-32,2 0 0,1 0-112,-27 0-120,28 0 168,2 4-120,-2-4-32,1 4 56,-29-4-72,28 4 0,0 2 80,-2 0 8,-1 0-40,-25-6-48,22 16 40,4-12-40,-4 12 40,2-10-56,-24-6 16,24 18-8,-7-12 32,1 15-40,-2-15 56,-16-6-40,6 26 40,14-6-24,-16 2-32,12 0 16,-16-22 0,0 21-16,6 1 16,0 0 32,-6 2-48,0-24 16,0 24 40,0 0 0,-6 1-8,0-1 24,6-24-56,-16 24 24,10 2 40,-12-2-16,12 1 48,6-25-96,-22 26 64,4 0-56,-3 0 32,-3-5 0,24-21-40,-24 22 56,0 0-56,0 0 40,-1-2-16,25-20-24,-24 22 24,-4-1 56,2-1 0,-5 0-16,31-20-64,-26 20 80,2-2-56,2-2-8,2-1 8,20-15-24,-16 6-16,1 16 80,7-16-32,-8 14-8,16-20-24,-6 4 56,0 2-32,0 0 24,4 0-16,2-6-32,-2 6 64,0-2-40,2 0 16,0-4 40,0 0-80,0 4 40,6-4 24,10 4 8,-10-4-24,-6 0-48,22 0 112,-3 0 8,5 0-64,4 0-16,-28 0-40,36-2 8,1-2 24,5-2 48,8 0 0,-50 6-80,45-8 64,5-8 49,1 10-73,3 0 16,-54 6-56,55-8 80,1 0-136,1 2 112,3 0-48,-60 6-8,56-4 48,-1 2-40,-3 0 24,-7 0 8,-45 2-40,46-2 8,-2 2 64,-3 0-48,-1 0-8,-40 0-16,32 0-16,-3 0 48,-3 0-48,-2 0 56,-24 0-40,20 0 16,-4 0-56,-10 0 40,11 0-56,-17 0 56,0 4-56,6-4-200,-2 4-121,-4-4-303,0 0 680,0 4-920,0 0-232,0-4-288,-4 6-385,4-6 1825,-8 4-2200,-7 0-457,11-4-400,-14 4-3176,18-4 6233</inkml:trace>
  <inkml:trace contextRef="#ctx0" brushRef="#br0" timeOffset="317">66 1167 7625,'0'0'0,"0"0"0,0-8 1969,0-8-913,-2 10 88,2 0 0,0 6-1144,-2-6 1121,0 2-97,0 0-128,2 2-184,0 2-712,0-2 632,0 0-64,0 2-144,0 0-40,0 0-384,0 0 345,0 4-25,0 12 24,0-10-24,0-6-320,0 24 304,0-4-24,0 4-40,0 3 16,0-27-256,0 28 168,0 4-56,6 2 8,-2-1-96,-4-33-24,4 32 80,0 2-16,-4-1-48,4 1 24,-4-34-40,4 34 32,0-2 8,-4-5 0,0-3 0,0-24-40,0 24 24,0-2-24,0-2-8,0-3-112,0-17 120,0 18-376,0-12-328,0 16-488,0-18-545,0-4 1737,4 6-2272,-4 0-529,6-6-423,0 0-3234,-6 0 6458</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37:22.623"/>
    </inkml:context>
    <inkml:brush xml:id="br0">
      <inkml:brushProperty name="width" value="0.05" units="cm"/>
      <inkml:brushProperty name="height" value="0.05" units="cm"/>
    </inkml:brush>
  </inkml:definitions>
  <inkml:trace contextRef="#ctx0" brushRef="#br0">304 50 9177,'0'0'0,"0"0"0,-2-6 1769,2-10-513,-2 10-16,0-2-87,2 8-1153,-2-5 1064,0 3-240,0 0-248,0 0-88,2 2-488,-2-2 368,0 2-40,-2 0-72,0 0-64,4 0-192,-6 0 193,0 4-9,1 2-48,-1 9-16,6-15-120,-20 4 96,14 14 16,-14-14 0,14 16-24,6-20-88,-20 4 88,4 16 0,0-14 8,1 12 56,15-18-152,-8 6 136,-12 11-56,12-13 32,-10 2-48,18-6-64,-6 18 48,-10-18 40,10 6-32,-10 0-24,16-6-32,-4 4 80,-2 0-56,1 0 16,-1 0 8,6-4-48,-4 0 56,0 4-8,2 0-48,0-4 40,2 0-40,-2 4-40,0-4 64,2 0 16,0 4-40,0-4 0,0 0 24,0 4 32,4-4-8,2 4-8,-6-4-40,6 4 128,11 0-8,-13 0-8,16 0 72,-20-4-184,16 4 104,0 2-24,4 9-80,2-11-40,-22-4 40,19 16-80,1-12 40,2 2 56,-2 14 8,-20-20-24,22 4 0,2 16 40,-5-16-8,1 14 8,-20-18-40,20 6 104,-14 13-136,16-13 24,-16 14-56,-6-20 64,18 4-240,-12 14-200,9-14-376,-11 12-360,-4-16 1176,6 4-1593,10 2-463,-12 0-377,0-2-783,-4-4 3216,6 0-6802,-6 0 6802</inkml:trace>
  <inkml:trace contextRef="#ctx0" brushRef="#br0" timeOffset="1">673 179 10154,'0'0'0,"-2"-4"3560,2 4-3560,-4-4 1041,0 0-169,2 2 0,2 0-72,0 2-800,0-2 720,0 0-264,4 0-207,14 0-89,-18 2-160,16-2 96,-10 2-32,18-2 16,-8 0-16,-16 2-64,5-2 64,17 2-16,-16 0-40,16 0 32,-22 0-40,4 0 24,14 0 0,-14 0-32,12 0 8,-16 0 0,4 0-176,2 0-369,9 0-543,-15 0-744,0 0 1832,6 4-2441,-2 0-783,2 0-3562,-6-4 6786</inkml:trace>
  <inkml:trace contextRef="#ctx0" brushRef="#br0" timeOffset="2">750 352 8049,'0'0'0,"0"0"0,-5 0 3625,-3 4-2225,-10 0-151,16 2 7,2-6-1256,-4 6 1160,0-3-272,2 1-256,0 0-240,2-4-392,-2 4 281,2 0-89,0 0-32,4 0-24,-4-4-136,4 4 104,2 0 16,10 0-24,-12 0-16,-4-4-80,19 0 48,-13 4 0,18-4-48,-6 0-8,-18 0 8,18 0-24,0 0-200,0 0-312,-1 0-465,-17 0 1001,18 0-1536,2 0-488,-2-2-553,6 0-408,-24 2 2985,22-2-6185,-22 2 6185</inkml:trace>
  <inkml:trace contextRef="#ctx0" brushRef="#br0" timeOffset="3">1421 175 11402,'0'0'0,"-2"-6"3673,2 6-3673,-6-16 1328,0 12-200,4-2-16,2 2-175,0 4-937,-2-4 840,2 1-128,-2 1-256,0 0-224,2 2-232,0 0-40,0 0 0,0 0 240,0 0-320,0 5 264,0 13-120,0-12 40,0 18-112,0-24 48,0 16 160,0 4-176,0 2 32,0 1 24,0-23-40,0 26 48,0 2-24,0-2 8,0 0-104,0-26 72,0 25-24,-2 1 88,0 0 8,0-2 8,2-24-80,-2 22-96,0-1-192,-2-1-400,0 0-688,4-20 1376,-2 18-2289,2-12-1151,-4 0-5666,4-6 9106</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37:23.346"/>
    </inkml:context>
    <inkml:brush xml:id="br0">
      <inkml:brushProperty name="width" value="0.05" units="cm"/>
      <inkml:brushProperty name="height" value="0.05" units="cm"/>
    </inkml:brush>
  </inkml:definitions>
  <inkml:trace contextRef="#ctx0" brushRef="#br0">593 409 12882,'0'0'0,"-2"-27"1377,2 1-89,0 26-1288,-2-26 1232,0 4-56,0 22-87,0 0-177,2 0-912,-4 0 640,0 0-104,2 0-144,0 0-80,2 0-312,0 0 272,0 0-128,0 0 40,0 0-64,0 0-840,0 0 1504,0 4-712,4 12 8,-4-10-80,0-6 0,4 22-16,2 0 40,-2 2-112,0 3 128,-4-27-40,4 30 160,-4 2-200,0-2 48,0-1-48,0-29 40,0 32 0,0-4 32,0 2-32,0-5 8,0-25-8,-2 26 16,0-4-16,-4-2 120,2-2-240,4-18 120,-2 16-424,0-1-160,0-9-448,0 12-368,2-18 1400,-4 4-1865,2 0-415,2 0-377,0-4-279,0 0 2936,0 0-6426,0 0 6426</inkml:trace>
  <inkml:trace contextRef="#ctx0" brushRef="#br0" timeOffset="500">135 292 9193,'0'0'0,"-16"-4"1441,-4-1-41,-4-1 64,24 6-1464,-17-6 1305,1 0-97,10 0-176,-12 0-160,18 6-872,-4-4 809,-2-2-73,0 2-120,4-2-48,2 6-568,0-4 464,4-2-80,12 0-32,2-2-32,-18 8-320,20-16 344,5 10-32,9-10 64,6 9-63,-40 7-313,47-20 216,5 12 8,3-12-88,1 12 16,-56 8-152,54-16 120,1 10 16,-1-10-48,-3 10-32,-51 6-56,54-8 112,-3-7-88,-5 11 8,2-2 24,-48 6-56,43-6-32,-3 0 48,-2 0 8,-7 0-48,-31 6 24,28-4-72,-4 2-288,-4 2-464,-14 0-641,-6 0 1465,16 0-2528,-16 6-1377,3 10-5857,-3-16 9762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7:14:12.832"/>
    </inkml:context>
    <inkml:brush xml:id="br0">
      <inkml:brushProperty name="width" value="0.05" units="cm"/>
      <inkml:brushProperty name="height" value="0.05" units="cm"/>
    </inkml:brush>
  </inkml:definitions>
  <inkml:trace contextRef="#ctx0" brushRef="#br0">66 361 6625,'0'0'0,"0"0"0,0-31 1384,0 5 57,0-2 95,0 12-224,0 16-1312,-2-4 1152,2-4-127,0 0-97,-2 0-104,2 8-824,0-8 712,0 2-48,0 1-104,0 1-56,0 4-504,0-2 449,4 0-57,-4 2-48,4 0-56,-4 0-288,0 0 256,4 6 24,2 15 8,-2-3-32,-4-18-256,6 22 224,-6 4-80,4 6 0,0 1-32,-4-33-112,0 38 136,4 2-24,-4-1-72,0 3 64,0-42-104,0 40 72,0-1 8,0 1 24,0 0-88,0-40-16,0 41 32,0-1 0,4 0 8,-4-3-16,0-37-24,4 34 40,-4-2 0,4-4-80,-4-1 64,0-27-24,0 24-8,4-2-48,-4 0 0,0-4-136,0-18 192,0 15-408,0-9-360,4 14-352,-4-16-473,0-4 1593,4 6-2048,-1-2-585,3-4-759,28-16 455,-34 16 2937,4-4-5393,-4 4 5393</inkml:trace>
  <inkml:trace contextRef="#ctx0" brushRef="#br0" timeOffset="938">10 302 7833,'0'0'0,"0"0"0,-2-22 1929,-1 2-353,-1-4 24,4 8-367,0 16-1233,0-7 1056,4-11-112,1 12-128,1-12-128,-6 18-688,16-6 608,-12 0-79,14 0-89,-12 0-32,-6 6-408,26-6 280,-8 4-40,2 2 0,1 0-48,-21 0-192,20 6 192,0 12-16,0-14-8,-4 16-64,-16-20-104,18 6 112,-3 16-56,1-7-24,-10 1 40,-6-16-72,20 20 8,-16-2 16,2 0-8,-2 2 0,-4-20-16,4 17 72,0 1-32,-4-2 40,0 0-40,0-16-40,-2 18 16,-4 0 8,-2 0-16,-10-1 24,18-17-32,-8 20-104,-16-2-288,7 4-528,-5-2-848,22-20 1768,-24 22-2873,2-5-1312,2-1-3609,20-16 7794</inkml:trace>
  <inkml:trace contextRef="#ctx0" brushRef="#br0" timeOffset="939">1068 64 8385,'0'0'0,"-2"-8"1785,2 8-1785,-4-16 1544,-2 8-16,-2 0-127,2 2-145,6 6-1256,-6-6 1144,2 0-144,-2 4-183,0 0-105,6 2-712,-18-2 584,12 2-80,-12 0-40,3 0-16,15 0-448,-16 6 376,-4 10-32,0-10 0,0 18-64,20-24-280,-24 22 320,1 5-47,-7 7-17,0 4 24,30-38-280,-30 42 216,3 1-24,3 5-24,0 3 16,24-51-184,-18 54 120,2 1 40,8 3-40,-8 1-72,16-59-48,-2 62 40,-2-3 0,2 5-40,2-1 56,0-63-56,0 60 56,6-1-16,16-5-24,-6-2-56,-16-52 40,20 49-40,4-5 40,2-1-16,3-3 40,-29-40-24,32 38 16,2-3-40,3-1 8,5-4-16,-42-30 32,42 28-96,3-4-200,1-5-192,2-3-464,-48-16 952,47 6-1377,1 0-559,-3 0-801,-1-6-1832,-44 0 4569,42 0-8554,-42 0 8554</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37:26.429"/>
    </inkml:context>
    <inkml:brush xml:id="br0">
      <inkml:brushProperty name="width" value="0.05" units="cm"/>
      <inkml:brushProperty name="height" value="0.05" units="cm"/>
    </inkml:brush>
  </inkml:definitions>
  <inkml:trace contextRef="#ctx0" brushRef="#br0">11 401 7145,'0'0'0,"0"-4"1056,0 4-1056,-2-4 784,-2 0 121,4 2-57,-2 2-136,2 0-712,-2 4 664,2 2-120,0 0-120,0 10 104,0-16-528,6 4 400,10 2-7,-10 12-33,14-15-56,-20-3-304,15 6 368,3 10-72,0-12-72,0 2 0,-18-6-224,22 6 136,2 0 32,1-2-8,-1-4-32,-24 0-128,22 0 128,0 0-24,-2-2-16,-1-6-8,-19 8-80,18-8 96,0-8-40,-12 10-32,18-2 48,-24 8-72,6-15 56,12 9 16,-14-2 8,0-10-16,-4 18-64,0-6 56,0-14 0,0 12 8,0-12 16,0 20-80,0-8 80,-2-9-8,-2 11 16,-4-2-40,8 8-48,-18-8 32,12 0 8,-12 2-40,10 2 8,8 4-8,-20-4 40,4 2 8,-1 2 0,9 0 32,8 0-80,-22 6 40,4 10 16,0-12 8,2 14-56,16-18-8,-18 6 49,1 17-1,9-5 16,-14 2 48,22-20-112,-6 20 104,0 0 24,-2 0 32,2 3-56,6-23-104,-4 24 112,0 2 40,4 2-64,0-3 32,0-25-120,0 26 88,0 2-8,4 0-24,2 0 0,-6-28-56,16 25 72,-12 1-32,14 0 0,-12-2-8,-6-24-32,23 22 40,-3-3 0,-2 1-16,6-4 16,-24-16-40,22 16 48,0-10-32,1 12 16,-1-18-32,2 4-96,0 0-144,2-4-264,-1 0-320,-25 0 824,26-2-1257,2-4-423,0-2-449,3-10-447,-31 18 2576,36-18-2657,-4 0-3208,-32 18 5865</inkml:trace>
  <inkml:trace contextRef="#ctx0" brushRef="#br0" timeOffset="1330">784 427 10858,'0'0'0,"-6"-6"1128,6 6-1128,-6-8 1088,-1 0 121,1 6-81,4-2-120,2 4-1008,-2-4 752,2 2-216,0 2-144,0 0-64,0 0-328,4 4 313,2 2-9,11 16-40,-11-4 8,-6-18-272,22 17 200,-2 7-40,4 2-48,0 0 0,-24-26-112,25 30 56,1-3 8,0-3-16,4 2-64,-30-26 16,29 24 40,-1-1 0,2 1-40,-4 2 0,-26-26 0,28 24 0,-3 0-16,1-2 16,-2-3-8,-24-19 8,18 20-104,0-4-120,-12-10-216,15 14-272,-21-20 712,6 6-1017,10 0-271,-12 0-184,2-2-193,-6-4 1665,16 0-1704,-12-2-136,2-4-33,0-10 385,-6 16 1488,16-8-4465,-16 8 4465</inkml:trace>
  <inkml:trace contextRef="#ctx0" brushRef="#br0" timeOffset="1331">1346 613 5281,'0'0'0,"0"0"0,0-34 1048,-2-1-104,0-3 104,-2 6-16,4 32-1032,-4-20 977,-4 15-65,0-11-32,2 12-32,6 4-848,-16-6 840,12 0 49,-2 0-161,-10 2-32,16 4-696,-6-4 600,-2 2-104,1 2-8,-1 0-80,8 0-408,-16 0 360,10 4-95,-10 2-49,0 12 40,16-18-256,-16 6 160,0 15-72,-2 3 8,1 4-128,17-28 32,-20 30 8,0 1 64,0-3-72,-2 2 16,22-30-16,-22 30 40,3 2-16,-1 1-16,4-1 32,16-32-40,-18 32 0,0 1-136,10-3-248,-8 0-473,16-30 857,-6 26-1448,1-4-568,1-5-585,4-11-528,0-6 3129,0 18-6217,0-18 6217</inkml:trace>
  <inkml:trace contextRef="#ctx0" brushRef="#br0" timeOffset="1332">1602 423 13298,'0'0'0,"-6"-8"1401,-10 0-665,16 8-736,-6-8 936,0 6-72,0 2-8,0 6-199,6-6-657,-8 20 440,2-4-120,2 5-88,0 7-32,4-28-200,0 32 192,0 6-40,4 1-96,2 5 40,-6-44-96,6 48 32,12 3-8,-18 7 32,16-3-56,-16-55 0,4 58 48,2-5-32,0-1-16,9-1 24,-15-51-24,4 48-16,2 0 40,0-5 8,0-1 0,-6-42-32,6 42 0,0-5 16,0-1 8,-2 0-176,-4-36 152,0 29-344,4-1-376,-4-6-505,0-6-471,0-16 1696,0 6-2232,0 10-593,18-16-256,-14 0-2840,-4 0 5921,0 0 0</inkml:trace>
  <inkml:trace contextRef="#ctx0" brushRef="#br0" timeOffset="1333">1764 472 10186,'0'0'0,"-22"-6"2960,3-10-2023,-3 9 231,22 7-1168,-18-6 1256,12-10-208,0 14-128,0-4-255,6 6-665,-4-6 480,2 0-120,2 0-32,0 4-80,0 2-248,4-4 216,12 2-32,-10 0-56,20 2 8,-26 0-136,19 0 64,5 0 32,0 6-32,0 12 16,-24-18-80,26 6 8,-3 14 8,-1-14-16,0 17-40,-22-23 40,16 16 48,2 4-32,-12 2-16,16 2 40,-22-24-40,6 23 24,9-1 32,-15-2-32,4 0 0,-4-20-24,0 18 56,0 2-16,0 0 24,-6 1-16,6-21-48,-15 22-24,9-2 64,-16 0 16,4 0 16,18-20-72,-22 18 56,-2-1 8,-3 1-64,-3 0-48,30-18 48,-32 18-240,2-2-432,1-10-648,-3 14-921,32-20 2241,-26 4-3312,-2 1-4362,28-5 7674</inkml:trace>
  <inkml:trace contextRef="#ctx0" brushRef="#br0" timeOffset="1746">2736 131 10794,'0'0'0,"0"0"0,-2-26 1632,0 1-640,-4-1 233,0 4-89,6 22-1136,-16-6 992,10 0-136,0-2-152,-9 2-191,15 6-513,-6-4 480,-12 2-72,12 2-72,-14 0-64,20 0-272,-18 6 272,0 10-16,-2 2-80,1 4 96,19-22-272,-22 31 176,0 7 24,-4 6 32,-2 3-88,28-47-144,-27 54 184,1 3-48,0 9-72,6 3 40,20-69-104,-16 76 56,8 1-16,-9 2 24,15 5-48,2-84-16,-2 83 24,2-4 16,4-1-24,2-9-8,-6-69-8,17 66 0,1-3-8,4-3-8,6-5 0,2-1-32,3-7 56,3-3-112,2-4-64,-38-40 168,45 35-232,-1-5-368,2-4-328,3-4-552,-49-22 1480,52 16-2161,3-13-888,31-6-1479,-21-1-2210,-65 4 6738</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37:29.834"/>
    </inkml:context>
    <inkml:brush xml:id="br0">
      <inkml:brushProperty name="width" value="0.05" units="cm"/>
      <inkml:brushProperty name="height" value="0.05" units="cm"/>
    </inkml:brush>
  </inkml:definitions>
  <inkml:trace contextRef="#ctx0" brushRef="#br0">1 250 10730,'0'0'0,"0"0"0,0-28 1536,0 2-648,0 1 185,3 5-169,-3 20-904,0 0 848,0 0-88,0-2-176,0 2-176,0 0-408,0 0 296,0 0-104,0 0-8,0 0-40,0 0-960,0 0 1776,6 4-791,-2 2 23,0 10-40,-4-16-152,6 6 160,-2 17-16,2-3-8,0 4 24,-6-24-160,6 28 160,0-2-8,-2 1-48,2 5-8,-6-32-96,6 32 64,0 4 0,0-1-40,0 3 16,-6-38-40,18 38 88,-14-1-72,2 1-8,11-4 32,-17-34-40,4 31 40,14-3 0,-12-4 48,16 0-64,-22-24-24,16 22-24,-10-5 72,18-1-8,-18-10 0,-6-6-40,21 16 72,-15-12 24,12 0 64,-12 0-16,-6-4-144,20 0 168,-14 0 72,16-2-96,-6-4 64,-16 6-208,15-8 288,3-10-152,2 10-8,-2-13 8,-18 21-136,18-18 80,-2-4 32,0 0 56,-10-4-40,-6 26-128,19-29 49,-13-7 79,16-4 8,-18-3-48,-4 43-88,16-48 96,-16-2 0,4 1-64,0-1 8,-4 50-40,0-45 72,0-3-24,-2 4-32,-4 3 40,6 41-56,-8-34 80,0 4-48,-8 4 8,10 7-24,6 19-16,-18-18 0,13 12 8,-1-12 24,-12 14-48,18 4 16,-4-6-16,-2 0-8,-2 4 48,2 0-24,6 2 0,-6 0-64,0 0 8,0 0-72,0 0-16,6 0 144,-6 6-320,2 0-217,2 14-335,0-14-296,2-6 1168,0 28-1488,0-7-505,4 5-519,2 2-561,-6-28 3073,16 30-6697,-16-30 6697</inkml:trace>
  <inkml:trace contextRef="#ctx0" brushRef="#br0" timeOffset="473">812 611 11194,'0'0'0,"0"-20"1464,0 0-280,0-1 17,0 21-1201,4-16 1072,0 12-104,-4-2-120,0 0-176,0 6-672,0-4 489,4 0-113,-4 2-104,4 0-48,-4 2-224,0 0 176,4 0-24,0 0 40,0 4-80,-4-4-112,3 6 80,1 14-8,0-5-16,0 3-8,-4-18-48,0 22 104,4 0-40,-4 0-16,4 4 16,-4-26-64,0 23 56,0 1 8,0 0-32,0 0 8,0-24-40,0 24 32,4-1-24,-4-1 48,0 0-56,0-22 0,0 20 24,-2 0 16,0 2-40,0-3 40,2-19-40,-2 18 8,-4-2-8,4 0 40,-2-10-88,4-6 48,-2 20-168,-1-16-208,1 12-288,0-12-400,2-4 1064,-2 3-1497,2 1-487,0-4-561,0 0-719,0 0 3264,0 0-6690,0 0 6690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37:30.960"/>
    </inkml:context>
    <inkml:brush xml:id="br0">
      <inkml:brushProperty name="width" value="0.05" units="cm"/>
      <inkml:brushProperty name="height" value="0.05" units="cm"/>
    </inkml:brush>
  </inkml:definitions>
  <inkml:trace contextRef="#ctx0" brushRef="#br0">329 1199 8105,'0'0'0,"-4"-2"2281,-11 0-1153,9 0 96,6 2-1224,-8 0 1168,4-2-87,0 2-137,0-2-320,4 2-624,-4-2 408,0 2-120,0 0-88,0 0-72,4 0-128,-4 0 200,0 4 16,-2-4-64,2 4-16,4-4-136,-6 4 120,-2 2-64,0 0 56,-8 0 57,16-6-169,-6 16 72,-1-12 8,-11 2-16,12 9 104,6-15-168,-16 4 104,12 2 16,-4 0 24,-8 12-128,16-18-16,-4 4 160,-4 2-24,0 10 16,-8-12-16,16-4-136,-4 6 152,0 0 8,1 0-16,1 0-8,2-6-136,0 6 192,0 10 0,0-13 40,0 3-40,0-6-192,5 6 168,11 0 32,-12 10-8,14-12 48,-18-4-240,6 6 136,20 10-88,-6-12 48,0 2 48,-20-6-144,23 16 96,-1-12-16,2 2-32,0 0-128,-24-6 80,22 6 40,-3 0 16,1-1-40,0 1-8,-20-6-8,20 18 0,-2-14 16,0 2-16,-12 0-16,-6-6 16,19 16-24,-13-16-176,10 6-264,-12 0-400,-4-6 864,6 16-1384,0-16-633,-2 6-727,0 0-1025,-4-6 3769,0 6-7674,0-6 7674</inkml:trace>
  <inkml:trace contextRef="#ctx0" brushRef="#br0" timeOffset="1529">333 221 7537,'0'0'0,"0"-6"2081,0-12-841,0 12 88,0 6-1328,0-16 1216,0 14-47,0-2-105,0-1-160,0 5-904,0-4 808,0-2-104,-2 2-88,2 0-119,0 4-497,0-2 464,0 0-88,0 2-72,-2 0-104,2 0-200,0 0 136,0 0-8,0 0 0,0 4 40,0-4-168,0 6 152,4 13-48,2-3 16,0 4-16,-6-20-104,6 22 104,0 2-16,0 4-48,0-1-24,-6-27-16,4 28 48,2 0-24,-2-2 32,0-3 0,-4-23-56,6 24 40,-2-2-32,-4 0 16,4-2-8,-4-20-16,0 18 0,0-3 24,0-9-32,0 14 72,0-20-64,0 4-96,0 14-200,0-14-248,0 0-384,0-4 928,0 6-1336,0-2-425,-2-4-383,0 0-353,2 0 2497,-2 0-2864,-18 0-3482,20 0 6346</inkml:trace>
  <inkml:trace contextRef="#ctx0" brushRef="#br0" timeOffset="1987">30 179 9890,'0'0'0,"-2"-15"1336,2 15-1336,-6-6 1288,-2-14 112,2 14-151,2 0-89,4 6-1160,-2-4 1016,0 0-168,2 0-143,0 0-129,0 4-576,0-4 536,18-2-96,0 0-80,6 0-40,-24 6-320,29-6 232,3 0-32,6-2-168,2 2 56,-40 6-88,39-6 64,3-2 0,0 3 0,-1-1-32,-41 6-32,40-6 8,-2 0 8,-1 2-56,-1 2 64,-36 2-24,36-2-72,-3 0-152,-3 2-128,-2 0-512,-28 0 864,28 0-1464,-3 4-617,-3 2-880,2-2-799,-24-4 3760,6 16-6818,-6-16 6818</inkml:trace>
  <inkml:trace contextRef="#ctx0" brushRef="#br0" timeOffset="2668">988 653 9065,'0'0'0,"0"-21"649,0 21-649,-2-20 712,-2 0 168,2 4-40,0 12-16,2 4-824,-2-6 768,2 0-119,0-2-33,0 2 8,0 6-624,0-6 568,0 0 0,4 0-96,0 4-80,-4 2-392,0-1 392,4-1-80,2 2 24,-2 0 17,-4 0-353,6 3 304,-2 15 0,2-12-40,10 22 0,-16-28-264,0 24 288,6 6-120,0 3-16,-1 3-16,-5-36-136,18 40 96,-14 5 80,14 1-32,-14 2-96,-4-48-48,20 47 40,-14-3 64,14-3-24,-14 1 8,-6-42-88,20 40 0,-5-1 0,1-3 40,0-2-16,-16-34-24,6 30 200,16-5-160,-16-3-16,16-2 24,-22-20-48,4 16 32,13-10 72,-13 10 40,12-16 0,-16 0-144,4 4 200,0-4 120,2 0-80,0 0 65,-6 0-305,6-2 184,0-4-32,12-2 56,-18-12-16,0 20-192,6-16 176,0-4-64,0-2-72,10-5 16,-16 27-56,0-32 40,6-8-8,-1-1 48,1-7-48,-6 48-32,16-48 128,-16-1-88,4 21 184,2-6-56,-6 34-168,4-35 152,0-7-8,0 0-200,0-3 24,-4 45 32,6-42-40,0-2-32,0 7 160,0 5-120,-6 32 32,6-26-72,0 8-80,0 10-376,0 1-128,-6 7 656,4-4-857,2 2-47,-2 2-144,2 4-272,-6-4 1320,5 15-1585,1-9-431,0 20-425,10-6-439,-16-20 2880,4 20-3089,0 4-2552,-4-24 5641</inkml:trace>
  <inkml:trace contextRef="#ctx0" brushRef="#br0" timeOffset="3241">1904 1110 10218,'0'0'0,"4"-6"1384,0-10-112,-4 10 25,0 6-1297,4-16 1152,0 8-104,-4-12-232,4 14-280,-4 6-536,0-16 424,0 14-120,0-4-56,-2 3-31,2 3-217,-2-4 136,-4 2-96,2 0 16,-2 2-56,6 0 0,-6 0 56,-10 0 64,13 4-72,-13 2 48,16-6-96,-6 5 40,-14 13 24,4-12-16,0 14-8,0-4 16,16-16-56,-16 18 16,-1 2 48,1 1-56,16-21-8,-18 24 88,2-2-16,8 2-40,-10 0 112,18-24-144,-6 25 40,-10-3 72,12 0 32,-2 0-88,6-22-56,-4 20 120,2 0-24,2-5 8,0 1-16,0-16-88,4 16 96,12-10-64,-10 12 0,20-14 56,-26-4-88,20 6 88,2 0-40,0-2-32,3 0-104,3-4-232,-28 0 320,28 0-640,2 0-464,-3 0-601,3-2-671,-30 2 2376,30-4-3377,-4 2-4289,-26 2 7666</inkml:trace>
  <inkml:trace contextRef="#ctx0" brushRef="#br0" timeOffset="3684">2059 96 11490,'0'0'0,"-2"-6"984,2 6-984,-2-16 1136,2 10 73,-2-12-105,2 13-96,0 5-1008,0-20 776,0 14-96,6-2-151,0 2-25,-6 6-504,22-4 488,-6 4-112,3 0-48,5 6-112,-24-6-216,30 24 232,0-1-8,2 7-88,1 10-8,-33-40-128,34 45 64,0 9 0,1 8-8,-3 3 8,-32-65-64,32 71 24,-2 5 16,-5 3-16,1 4-8,-26-83-16,24 86 48,-4 1-96,-4 0 56,-10 2 8,-6-89-16,16 90-56,-16-1 152,3 0-40,-3-1 48,0-88-104,0 85 128,-5-2-64,-15-4 32,2-1-112,18-78 16,-26 75-8,-4-1-128,-7-7-208,-5-3-376,42-64 720,-46 61-1408,-5-2-1097,-5-3-1792,-1-6-4321,57-50 8618,0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40:21.106"/>
    </inkml:context>
    <inkml:brush xml:id="br0">
      <inkml:brushProperty name="width" value="0.05" units="cm"/>
      <inkml:brushProperty name="height" value="0.05" units="cm"/>
      <inkml:brushProperty name="color" value="#ED1C24"/>
    </inkml:brush>
  </inkml:definitions>
  <inkml:trace contextRef="#ctx0" brushRef="#br0">42 110 5425,'0'0'0,"0"-2"2176,0 0-928,0 2-1248,0-2 1401,-2-2-49,0-2-152,0 2-88,2 4-1112,-2-6 1017,0 0-113,0 0 0,0 0-152,2 6-752,-2-8 720,0 0-71,-2 0-97,2 0-24,2 8-528,-2-6 480,-2 1-136,2-1-112,0 0-96,2 6-136,-2-6 80,0 4-8,0 0 72,0 2 64,2 0-208,0 0 96,0 4-8,0 12-48,0-11-104,0-5 64,0 22 8,0-2 56,0 2 32,0 2-32,0-24-64,0 26 144,0 3-112,0 3 0,0 2 80,0-34-112,4 35-32,-4 1 48,0 2-72,0 0 32,0-38 24,0 35 16,0 1 48,0 0-40,0-3-144,0-33 120,0 30-328,0-2-424,0-2-312,0-5-481,0-21 1545,0 20-2016,0-4-288,0-12-257,4 2-80,-4-6 2641,0 4-2376,4-4 656,-4-2-1937,0 2 3657</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40:23.859"/>
    </inkml:context>
    <inkml:brush xml:id="br0">
      <inkml:brushProperty name="width" value="0.05" units="cm"/>
      <inkml:brushProperty name="height" value="0.05" units="cm"/>
      <inkml:brushProperty name="color" value="#ED1C24"/>
    </inkml:brush>
  </inkml:definitions>
  <inkml:trace contextRef="#ctx0" brushRef="#br0">76 294 3936,'0'0'0,"0"-2"576,-2-2 161,0 0 223,2 4-960,-4-6 1024,0 2 128,-2-2 1,3 0 31,3 6-1184,-6-6 1280,2-2-88,-2 1 49,0-1-97,6 8-1144,-6-8 944,0 0-88,0 0-312,0 2-152,6 6-392,-2-6 401,-2 0-1,2 4 112,2 0 112,0 2-624,0 0 560,0 0-96,0 0-80,6 6-160,-6-6-224,6 6 240,10 14-8,-12-14-56,14 15 32,-18-21-208,5 18 216,19 2-104,-4 2 32,-2 2 8,-18-24-152,20 24-40,2 1 80,-1 3-32,1 0-104,-22-28 96,24 28 72,0-1-7,2 1-65,-1-2 56,-25-26-56,26 26 80,0 0-297,-2-3-87,2-3-352,-26-20 656,23 20-1120,-1-2-192,0-12-385,-2 14-335,-20-20 2032,20 4-2225,0 2-199,-5-2-185,3-4 305,-18 0 2304,6 0-4697,-6 0 4697</inkml:trace>
  <inkml:trace contextRef="#ctx0" brushRef="#br0" timeOffset="1">602 104 6753,'0'0'0,"0"-2"1584,0 0 137,0 2-1721,-2-2 1544,0-2-112,0 0-143,0 0-113,2 4-1176,-2-6 1136,0 0-16,0 0-135,0 0-97,2 6-888,-2-6 808,0 0-304,0 0-24,0 0-160,2 6-320,-2-2 208,2 0 120,0 2-136,0 0 112,0 0-304,0 4 384,0 2-71,4 14-17,2-4-88,-6-16-208,4 18 72,2 4-8,0 3 8,0 3-8,-6-28-64,20 62-120,-14 5 0,15 2 8,-17-1 0,-4-68 112,18 63 32,-14-3-48,2-7 32,0-9-32,-6-44 16,6 40 24,-2-3-144,0-1-329,-4-4-455,0-32 904,4 32-1584,0-5-1041,-4-1-999,6-4-1009,-6-22 4633,6 20-7058,-6-20 7058</inkml:trace>
  <inkml:trace contextRef="#ctx0" brushRef="#br0" timeOffset="2">991 483 10578,'0'0'0,"-2"-4"1608,2 4-1608,-2-6 1416,-4 2-39,2-2-153,-2 0-160,6 6-1064,-6-6 776,-2 0-95,2 4-81,-2 0-80,8 2-520,-6-2 448,0 2-64,-2 0-56,2 0-96,6 0-232,-4 4 248,0 12-80,0-12-40,0 14 40,4-18-168,-2 5 144,0 21 0,2-8 8,0 2 0,0-20-152,0 20 160,0 0 0,4 1-64,0 1-16,-4-22-80,6 22 32,10 0 8,-10-2 24,12 0-48,-18-20-16,6 17 40,16-1 24,-6-10 8,0 12 17,-16-18-89,17 4 112,3 2 0,-2-2 32,2-4 48,-20 0-192,20 0 112,0 0 0,-3-6-16,1-2-56,-18 8-40,18-20 80,-2 4 104,0-1-64,-10-5 24,-6 22-144,18-22 136,-14-4-104,2 0-16,-2 1 48,-4 25-64,0-28-8,0 2 16,0 0 48,-2 2-136,2 24 80,-16-21 56,10 1 0,-14 2-32,4 12 32,16 6-56,-18-18-24,-2 14-16,-1-2-48,-3 2 64,24 4 24,-24-2-56,-4 0-16,4 2-56,1 0-104,23 0 232,-24 0-448,2 6-248,4 0-321,2 0-455,16-6 1472,-8 20-2112,0-16-641,0 14-632,4-12-448,4-6 3833,0 16-6321,0-16 6321</inkml:trace>
  <inkml:trace contextRef="#ctx0" brushRef="#br0" timeOffset="3">1542 16 12938,'0'0'0,"-2"-4"1825,-4 0-497,0 2-80,6 2-1248,-8-3 944,2 1-183,0 2-145,0 0-72,6 0-544,-4 15 472,2 1 48,0 2-24,2 8-80,0-26-416,0 30 344,0 1-56,4 7-112,0 0 24,-4-38-200,6 39 272,0 3-95,10 0-57,-16-1-8,0-41-112,6 44 64,-2-2-48,0 1 64,-4 1-48,0-44-32,0 42 56,0-1-16,0 1 16,0-4 0,0-38-56,0 35-208,0-1-80,0-2-281,0-4-511,0-28 1080,0 25-1584,0-3-673,0-4-759,4-12-921,-4-6 3937,4 6-7618,-4-6 7618</inkml:trace>
  <inkml:trace contextRef="#ctx0" brushRef="#br0" timeOffset="4">1455 490 13298,'0'0'0,"-2"0"1809,2 0-1809,-4 0 1736,-2 0-272,2 0-199,0 0-289,4 0-976,-4 0 736,2 0-72,2 0-96,4 0-152,-4 0-416,6 0 336,16 0-79,-4-2-97,3 0-8,-21 2-152,22-1 112,6-1-112,2-2 40,0 0-16,-30 4-24,31-4-24,3 0-168,0 0-393,-1 2-519,-33 2 1104,34-2-1816,-2 0-721,-2 0-871,1 0-769,-31 2 4177,30 0-7042,-30 0 7042</inkml:trace>
  <inkml:trace contextRef="#ctx0" brushRef="#br0" timeOffset="5">2008 623 11898,'0'0'0,"0"-2"2056,0 0-751,0 0-41,0 2-1264,0-2 1104,0 0-136,0 0-199,6-2-129,-6 4-640,6-3 704,20-1-176,-6 0-48,0-4-128,-20 8-352,17-8 240,5 0 48,0-8-48,-4 10-24,-18 6-216,20-18 184,-14 10-88,15-14 81,-15 14 55,-6 8-232,16-21 208,-12 13 24,-4-12 32,4 14-88,-4 6-176,0-16 136,-2 10 88,-4-10-176,-2 10 16,8 6-64,-17-6 16,-1 0 24,-4 2-8,-2 2-32,24 2 0,-26-2 96,18 2-120,-15 0 88,7 0-48,16 0-16,-18 0 40,-2 6-48,-2 0 8,2 0 64,20-6-64,-23 18-24,5-12 24,-2 14 0,4-4 16,16-16-16,-8 20 8,-8-1 96,10 3-64,2 2-40,4-24 0,-6 26-24,4 2 8,2-3-32,0 3-16,0-28 64,6 28 8,10 2-72,0-5 48,-10 1 32,-6-26-16,28 26-48,-8-4 80,5 2-120,19 11-120,-44-35 208,38 26-392,-3-8-408,-9-18-361,2 4-495,-28-4 1656,30 4-2345,-3-4-855,5-2-1377,2-6-2913,-34 8 7490</inkml:trace>
  <inkml:trace contextRef="#ctx0" brushRef="#br0" timeOffset="6">2691 350 12802,'0'0'0,"-4"-2"1641,-4-2-209,-8 0-112,16 4-1320,-6-2 1112,-2 0-319,2 0-137,0 2-128,6 0-528,-6 0 464,0 0-144,0 4 104,4 0-16,2-4-408,-4 6 416,4 0 80,0 9-152,0-11-168,0-4-176,0 6 257,-2 0 15,2 10-128,0-16 72,0 0-216,0 6 72,4 0 8,0-2 32,2 0 56,-6-4-168,18 0 120,-12 0-160,12 0 80,-14 0 0,-4 0-40,6-2 104,9-2-104,-11-2 56,2-2 24,-6 8-80,6-8 32,0-8-8,-2 10 8,0-1-48,-4 7 16,0-18 0,0 12 224,0-2-224,0-8 0,0 16 0,0-4 16,-2-2 8,-4 0-48,0 4 24,6 2 0,-16-2-184,11 2-320,-11 0-64,8 4-345,8-4 913,-20 6-1256,4 10-520,0-10-657,10 14-727,6-20 3160,-6 6-4049,0 17-3065,6-23 7114</inkml:trace>
  <inkml:trace contextRef="#ctx0" brushRef="#br0" timeOffset="7">2817 774 11314,'0'0'0,"0"-2"1712,0 0-447,-2 0 15,-1 0-216,1 2-168,0 0-192,0 0-119,0 0-9,-2 0-80,0 4-96,4-4-400,0 4 344,0 2-88,0 0-16,0 0 32,0 10-40,0-12-32,0 14 16,0-12-104,0-6-112,-4 19 112,0-13-32,2 16-48,0-16 32,0 12-8,2-18-56,-2 6 152,0 10-56,2-12-32,0 2-8,0-6-56,0 4 0,4 0 24,0-4 88,-4 0-112,6 0 136,12 0-8,-18 0 49,5-4-1,1-2-24,-6 6-152,6-16 152,0 10 56,0-14-72,-6 20-136,6-16 120,0-2 32,0 1-96,0-1 0,-6 18-56,0-18 88,0 0-48,0 2 56,0 0 0,0 8-8,0 8-88,-4-16 56,-2 12-16,-2-1-24,-8 3-16,16 2 0,-4 0 56,-13 0-88,9 3-80,-12 13-152,20-16 264,-20 6-664,-2 16-769,-2-4-1527,2-2-2922,22-16 5882,-23 18-9386,23-18 9386</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40:26.233"/>
    </inkml:context>
    <inkml:brush xml:id="br0">
      <inkml:brushProperty name="width" value="0.05" units="cm"/>
      <inkml:brushProperty name="height" value="0.05" units="cm"/>
      <inkml:brushProperty name="color" value="#ED1C24"/>
    </inkml:brush>
  </inkml:definitions>
  <inkml:trace contextRef="#ctx0" brushRef="#br0">16 50 5273,'0'0'0,"-2"-2"664,2 2-664,-2-2 752,-2 0 32,2-2-112,2-2-112,0 6-560,0-8 400,0 0-127,0 2 7,0 0 8,0 6-288,0-2 312,0 0 8,0 0-48,0 2-104,0 0-168,4 0 168,-4 0 88,0 0-8,0 4 152,0-4-400,0 4 360,0 2-48,0 12-24,-2-14-56,2-4-232,-2 6 216,0 12-8,0-14-24,0 2-31,2-6-153,0 16 112,0-12-40,0 0 72,0 2 16,0-6-160,0 6 136,0-2 24,4-1-64,2 1 48,-6-4-144,16 0 160,-12 0-8,18 0 0,-16 0-56,-6 0-96,19 0 128,-13-2-8,12-3 32,-12-1-32,-6 6-120,18-16 88,-14 10 0,2 0 64,10-10-8,-16 16-144,0-6 208,0 0 48,0-10-24,0 14 56,0 2-288,0-6 240,0 2-32,-2 0-48,-4 2-32,6 2-128,-6-2 136,-2 2-56,0 0 32,-8 0-63,16 0-49,-6 0 24,-10 0 8,12 0-56,-2 4 0,6-4 24,-6 4-97,1 0-223,-1 12-712,4-12-1136,2-4 2168,0 6-3905,4 0-3633,-4-6 7538</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40:31.084"/>
    </inkml:context>
    <inkml:brush xml:id="br0">
      <inkml:brushProperty name="width" value="0.05" units="cm"/>
      <inkml:brushProperty name="height" value="0.05" units="cm"/>
      <inkml:brushProperty name="color" value="#ED1C24"/>
    </inkml:brush>
  </inkml:definitions>
  <inkml:trace contextRef="#ctx0" brushRef="#br0">22 138 7313,'0'0'0,"-2"-16"1256,-2 8-143,4 8-1113,-6-22 1208,4 16-112,0-2-128,0 0-80,2 8-888,-2-8 801,0 2-65,2 2-88,0 2-144,0 2-504,0 0 344,0 0-72,0 0 24,0 4 8,0-4-304,4 6 376,0 0-16,0 12 1,0-12-57,-4-6-304,6 22 248,0-6 0,0 5-88,0-1 32,-6-20-192,16 22 120,-16 2-16,4-2-16,0 2-24,-4-24-64,4 23 48,0 1 16,-4 0-24,4 0-40,-4-24 0,0 22 32,0-3-32,4 1 0,-4-4 40,0-16-40,0 16 40,0-10 8,0 12-8,-2-14 24,2-4-64,-2 4 48,2 0 16,-2-4 40,0 0 0,2 0-104,0 0 104,0 0 48,-2 0-32,2-6-48,0 6-72,0-8 56,0-12-32,0 4 32,4 0-16,-4 16-40,4-18 8,0-1 8,2-3-8,0-2 32,-6 24-40,6-26 56,10 0-32,-13 1 0,3 1-24,-6 24 0,16-20 16,-12 2-16,12 10 64,-10-12-24,-6 20-40,20-4 16,-14-2-8,16 2-56,-16 4 32,-6 0 16,21 0-24,-5 4 8,-10 14-24,14-12-8,-20-6 48,6 24-40,10-8-40,-12 4 120,2 3-24,-6-23-16,18 24 8,-12 0 32,10 2-64,-11-2 40,-5-24-16,18 21-32,-12 1 32,16 0-40,-6-4 32,-16-18 8,6 18-24,18-2 32,-8-10 32,-1 13-128,-15-19 88,18 4 48,2 2 8,2-2-32,0-4 40,-22 0-64,24 0 56,-5 0-16,1 0 8,2-6 56,-22 6-104,20-8 80,0-11 16,-2 11-8,1-14 72,-19 22-160,16-18 96,0-2-72,0-2 80,-12-1-32,-4 23-72,6-26 80,0-2 40,0-2 16,-6-1-152,0 31 16,0-28 80,-2 0 16,-4 2-80,-10 0 33,16 26-49,-8-21 56,-14 1 0,14 2-56,-13 10 16,21 8-16,-16-18-16,-2 12 0,0 0 56,0 0 88,18 6-128,-20-2 0,0 0-32,-1 2 8,-3 0-72,24 0 96,-24 4-137,0 12-135,4-12-312,3 14-424,17-18 1008,-16 6-1416,10 16-569,0-6-671,4-1-721,2-15 3377,-18 24-7610,18-24 7610</inkml:trace>
  <inkml:trace contextRef="#ctx0" brushRef="#br0" timeOffset="1908">1151 290 9498,'0'0'0,"-4"-2"2000,0 0-1024,-2 2 120,6 0-1096,-4 0 969,2 4-129,0 0-128,0 2-80,2-6-632,0 6 616,0-2-32,4 0 16,0 0-55,-4-4-545,6 0 488,12 0-64,-12 0-120,16-6-40,-22 6-264,17-6 216,1-10-40,0 10-24,0-13-8,-18 19-144,18-8 120,0-12-32,-12 4-8,13 0-16,-19 16-64,4-18 72,2 0 24,0 2-16,-2-1 8,-4 17-88,0-18 80,0 2 24,-2 0-24,-6 10-40,8 6-40,-15-16 80,7 10-32,-14 0-8,6 0 16,16 6-56,-18-2 16,-2 0 8,-2 2 0,3 0 16,19 0-40,-18 4 40,-4 2-120,0 10 72,0-10-8,22-6 16,-20 20 24,3-4 80,9 2-48,-12-1-40,20-17-16,-8 20 0,0 0 8,2 2 48,0 0-32,6-22-24,-2 24 56,0-1-72,2-1 8,0 2 16,0-24-8,4 24 16,12-4 0,-10-2 24,18-1-40,-24-17 0,19 6 48,1 18 80,2-18-120,2 14 72,-24-20-80,24 4 16,2 12-40,1-12 8,-1 0-160,-26-4 176,26 4-416,4-4-328,-3 0-496,5 0-785,-32 0 2025,30 0-3120,6-4-1041,-1-2-3449,-35 6 7610</inkml:trace>
  <inkml:trace contextRef="#ctx0" brushRef="#br0" timeOffset="1909">2502 187 9506,'0'0'0,"0"0"0,0-24 2360,0 1-1392,0-3 72,0 2 9,0 24-1049,0-8 920,0-12-232,-2 12-160,-6-8-32,8 16-496,-18-6 496,10 0-48,-14-1 9,2 1-177,20 6-280,-22-2 208,-1 0 32,-3 2-32,-2 0 64,28 0-272,-30 0 216,1 15-8,-3-9-32,2 16-8,30-22-168,-32 20 112,1 2 0,5 2-48,-2 2 40,28-26-104,-24 25 80,4 1-16,1 2 0,3 0-64,16-28 0,-8 27 0,-8 1 16,12 0-32,2-4 56,2-24-40,0 24 16,4-3 8,12 1 40,-10-4-40,-6-18-24,24 6 56,-5 12-8,5-18 8,2 4 8,-26-4-64,30 0 64,1 0 32,1-2-48,6-4 24,-38 6-72,36-20 88,-3 4-48,1-2 24,-4-2 56,-30 20-120,30-21 56,-7-1 64,1-2 8,-2-2-32,-22 26-96,18-30 160,-2 3-104,-10-3 120,11 4-136,-17 26-40,0-24 16,4 5 33,0 3-90,-4 8 138,0 8-97,0-16 80,0 12 32,-2 0-48,0 0 24,2 4-88,-2-2 120,0 2-48,0 0-32,-1 6-56,3-6 16,-4 16 80,2-10-80,0 16-24,2-5 40,0-17-16,0 22-72,4 0 48,0 2 64,1 0-40,-5-24 0,16 23-96,-12 3 120,2-4-64,0 0 24,-6-22 16,6 22-8,12-2 8,-14 1-16,2-1 32,-6-20-16,6 22-96,0 0-272,0-2-401,0-2-463,-6-18 1232,6 19-1776,-2-3-729,0-10-840,11 10-471,-15-16 3816,4 0-6914,-4 0 6914</inkml:trace>
  <inkml:trace contextRef="#ctx0" brushRef="#br0" timeOffset="1910">2873 126 11154,'0'0'0,"0"0"0,0-8 2112,0-10-583,0 12-1,0 2-248,0 4-1280,0-2 968,0 2-231,0 0-113,0 6-32,0-6-592,0 18 600,5-12-128,-1 20-40,2-9-88,-6-17-344,6 18 288,0 2 48,-2 0-24,0 2 1,-4-22-313,4 20 336,-4-1-48,4-1-64,0 0-32,-4-18-192,4 6 184,-4 18-104,4-18 88,0 14-8,-4-20-160,4 4 96,0 2 32,0-1-32,0-1-8,-4-4-88,0 4 168,0-4 0,4 0-24,-4-2 16,0 2-160,0-4 96,4-13 24,-4 9-48,4-18-16,-4 26-56,0-22 56,4-2-8,-4-3 8,4-1-56,-4 28 0,4-32 0,2 0 24,0-1-24,0-1 64,-6 34-64,15-32-48,-11 4-152,12 6-304,-10 7-328,-6 15 832,24-4-1160,-4 0-337,0 4-191,-1 4-304,-19-4 1992,22 19-2289,-2-3-311,0 4-337,0 4 224,-20-24 2713,16 36-4017,-10-12 465,-6-24 3552</inkml:trace>
  <inkml:trace contextRef="#ctx0" brushRef="#br0" timeOffset="1911">3291 409 7593,'0'0'0,"4"0"1680,-4 0-1680,6 6 1617,10 0-73,-10 0-136,12-2-207,-18-4-1201,6 0 1016,13 0-168,-3 0-160,0-2-120,-16 2-568,20-6 440,0-2-47,0-8-17,-1 10 80,-19 6-456,24-17 376,-2 11 32,-2-16-56,0 6 48,-20 16-400,18-18 416,-3-2-32,3-2 8,0 3-232,-18 19-160,16-22 240,-10 0-24,16 0-56,-18 2 49,-4 20-209,6-18 184,-2 3-16,-4-1-32,0 10-16,0 6-120,-6-16 112,0 10 0,-12 0-16,10 0 96,8 6-192,-24-2 16,0 0 56,3 2-88,-7 0 32,28 0-16,-30 6 24,2 12-80,-1-12 88,3 20-64,26-26 32,-26 21 0,4 1 16,2 2-32,4 2-120,16-26 136,-15 30-16,9-1 16,-10 1-24,12-2 64,4-28-40,-2 26 0,0-3 16,2 1 48,6-4 48,-6-20-112,20 20 32,-5-2-48,5-2-16,4-10 64,-24-6-32,26 19 24,8-13 24,3 0-8,5 0 0,-42-6-40,42 4 72,3-4 0,1-2-32,3-2-240,-49 4 200,54-6-232,-2-10-376,-1 11-521,1-1-871,-52 6 2000,47-4-3585,9-14-1648,-11 16-3153,-45 2 8386</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40:33.821"/>
    </inkml:context>
    <inkml:brush xml:id="br0">
      <inkml:brushProperty name="width" value="0.05" units="cm"/>
      <inkml:brushProperty name="height" value="0.05" units="cm"/>
      <inkml:brushProperty name="color" value="#ED1C24"/>
    </inkml:brush>
  </inkml:definitions>
  <inkml:trace contextRef="#ctx0" brushRef="#br0">66 155 9474,'0'0'0,"-6"-18"1128,6 18-1128,-16-19 1072,8-5 96,-8 4-168,10 2-71,6 18-929,-4-16 872,0 8-112,0-10-56,2 14-104,2 4-600,0-6 512,0 4-136,0 1-111,0 1-57,0 0-208,0 5 192,0 13 56,4 2 24,2 4 0,-6-24-272,6 30 240,-2 3 24,0 5-112,-4 2 16,0-40-168,4 43 168,2 5-88,0 0 72,-2 1-64,-4-49-88,4 50 88,0-1-16,-4-1-40,6-2 24,-6-46-56,0 43 24,4-3 32,-4-2-8,0-5-48,0-33 0,0 34 40,0-2-64,0-4-16,0-1 64,0-27-24,0 26-64,-2-4-40,0 0-320,0-2-440,2-20 864,-2 15-1312,2-9-553,0 10-479,0-16-377,0 0 2721,0 0-2881,-16 22-3136,16-22 6017</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40:37.637"/>
    </inkml:context>
    <inkml:brush xml:id="br0">
      <inkml:brushProperty name="width" value="0.05" units="cm"/>
      <inkml:brushProperty name="height" value="0.05" units="cm"/>
      <inkml:brushProperty name="color" value="#ED1C24"/>
    </inkml:brush>
  </inkml:definitions>
  <inkml:trace contextRef="#ctx0" brushRef="#br0">72 492 7897,'0'0'0,"0"0"0,-6-23 1232,-14-3 185,4-6-49,10 8-192,6 24-1176,-8-24 1057,3 3-73,-1 3-56,4 0-48,2 18-880,-2-8 840,2-12-160,0 14-63,6-10-161,-6 16-456,19-4 360,-1-2-24,2 4-56,4 0 0,-24 2-280,26 0 256,1 18-40,5 2-32,2 6-40,-34-26-144,36 32 64,-5 9 40,-1 1-56,-4 2-32,-26-44-16,22 39 80,-1-3-56,-3 2-8,-2-5-48,-16-33 32,6 32 0,10 0 0,-16-4 40,0-1 96,0-27-136,-4 26 80,-12-2-16,0-2-56,-2 0-16,18-22 8,-19 17-64,-7 1 72,0 0 8,-2-12-32,28-6 16,-27 20 16,1-14-176,0 0-192,0 0-264,26-6 616,-24 0-656,1 0-88,5-2-128,2-14-193,16 16 1065,-6-8-1336,-2-16-264,4 4-177,2-3-111,2 23 1888,0-26-1857,16-4 201,2-2 376,4 1-2921,-22 31 4201,0 0 0</inkml:trace>
  <inkml:trace contextRef="#ctx0" brushRef="#br0" timeOffset="1">469 494 6081,'0'0'0,"25"-8"1184,-25 8-1184,28-17 1296,2 11 121,-4-10 7,-4 16-128,-22 0-1296,19 0 1192,3 0-167,-2 6-129,0 13-96,-20-19-800,18 16 680,-12 2-56,16 4 8,-17 2-7,-5-24-625,16 24 600,-10 1 0,0 1-120,0-2-80,-6-24-400,6 24 408,-2-2-64,-4-1-40,0 3-56,0-24-248,0 20 224,-6 0 8,0-2-56,-2-2-40,8-16-136,-8 16 145,-8-11-9,13 11 16,-3-12 48,6-4-200,-6 4 96,2-4 32,-2 0 8,2 0 16,4 0-152,-2 0 152,-2-2-24,0-4-32,0-12 16,4 18-112,-2-7 96,0-15-24,0 0 8,2-2-32,0 24-48,0-30 40,0-1-16,4-3 8,0-2-8,-4 36-24,6-36 16,12 3 24,-14 1-48,13 4-48,-17 28 56,6-22-200,20 5-176,-8 9-168,0-8-216,-18 16 760,24-2-1009,-1 0-207,1 2-224,4 4-305,-28-4 1745,26 6-1960,-2 14-217,1-14-159,-5 13-1,-20-19 2337,20 16-1848,-22 22-2305,2-38 4153</inkml:trace>
  <inkml:trace contextRef="#ctx0" brushRef="#br0" timeOffset="2">1165 709 6025,'0'0'0,"4"21"944,-4 1 176,4 4-16,-4-26-1104,4 22 1161,0-18-97,2 2-16,0 0 0,-6-6-1048,6 4 1001,9-4-49,-11 0-128,2 0-112,-6 0-712,16 0 576,-10-6-128,12 0-48,-12-10-15,-6 16-385,22-6 352,-18-14 8,12 4 24,-12 0-24,-4 16-360,4-18 416,2 1 8,-2-1-24,-4 0-40,0 18-360,0-16 320,-2 0 0,-14 8-72,8-10-8,8 18-240,-20-6 160,4-1-88,-2-1-8,-2 2-8,20 6-56,-21-4 40,-3 2 41,0 2-49,2 0-32,22 0 0,-22 6 40,-2 0-40,1 11 0,1-11 0,22-6 0,-20 20-16,4-4 32,8 2-8,-8 2-16,16-20 8,-4 18-32,-2 1-24,4 1 48,2 2-8,0-22 16,6 24 0,18-2 24,-2 2-32,2-3-8,-24-21 16,28 22-16,5-4-25,3 2 17,2-4 8,-38-16 16,45 6-24,1 15 24,4-17-32,3 2-16,-53-6 48,54 4-16,1-4-64,1 0 64,-3 0-48,-53 0 64,50-6-80,-1 0 48,-1-11-32,-6 9 40,-42 8 24,39-22-40,-5 6 8,-4-2 48,-6-2 24,-24 20-40,19-20 24,-13-1 16,12-3-64,-18 0 24,0 24 0,0-24 24,0 2-32,-2 3 32,-14 3-8,16 16-16,-15-6 0,-5-10 24,-2 14-40,-4 0 16,26 2 0,-30-2 16,3 2-16,-3 0 16,0 6-32,30-6 16,-28 6-56,5 12 16,-1-12 32,2 15 8,22-21 0,-16 18-16,8 2 32,-10 4-56,16 0 24,2-24 16,-2 22-40,0 1 16,2 1 24,16 0-56,-16-24 56,6 22 0,20 0-16,-6-3 8,-2-1 32,-18-18-24,21 16-16,-1-10-32,4 10 32,0-16 0,-24 0 16,26 4 0,1-4 32,1-2-24,0-6-8,-28 8 0,24-18 0,0 0 0,-1-1 16,-1-3 24,-22 22-40,20-26 24,0-2 8,-2-2-8,-2-3 0,-16 33-24,15-38 56,-9 0-16,12-3-24,-18-7 24,0 48-40,6-50 40,-2-5 40,0-9 40,-4-5-40,0 69-80,0-73 72,-4-3-24,-4 5 33,-8 7-25,16 64-56,-6-53 40,-11 13 0,13 18 0,-4 16 8,8 6-48,-6-4 24,-2 4-8,0 6-16,0 26 0,8-32 0,-16 32 40,10 8-16,0 7-40,0 7 16,6-54 0,-6 61 0,4 5-8,2-1-32,0-1 0,0-64 40,0 57-72,6-5 56,10-7 16,-12-3 0,-4-42 0,20 38 0,-14-5-8,16 1-8,-16-4 0,-6-30 16,23 28-8,-17-3-88,14-3-153,-14 0-231,-6-22 480,22 18-808,-16-2-352,14-10-512,-4 12-601,-16-18 2273,15 0-2849,7 3-431,10-8 343,-8-3-2544,-24 8 5481,0 0 0</inkml:trace>
  <inkml:trace contextRef="#ctx0" brushRef="#br0" timeOffset="3">2472 681 6257,'0'0'0,"0"-4"1824,0 4-1824,0-4 1649,-2 0-9,0 2-136,0 2-303,2 0-1201,-2 0 936,0 0-144,0 0-168,0 6-72,2-6-552,-2 20 496,-2-4-72,2 1-80,-2 3-56,4-20-288,-6 16 217,4 2-73,-2 0-32,0 0-40,4-18-72,-4 17 40,-2-1-32,0 4-8,0-2-120,6-18 120,-3 18-545,-1-2-831,0-10-1080,2 12-1209,2-18 3665,0 4-7354,0-4 7354</inkml:trace>
  <inkml:trace contextRef="#ctx0" brushRef="#br0" timeOffset="4">2541 474 10922,'0'0'0,"-4"-3"1296,-2-3-112,6 6-1184,-15-6 913,11 2-297,-2 2-240,0 2-200,6 0-176,-4 0 64,-2 0-64,4 6-56,0 9-232,2-15 288,0 6-832,0 12-657,4-12-767,16 14-145,-20-20 2401,16 6-5593,-16-6 5593</inkml:trace>
  <inkml:trace contextRef="#ctx0" brushRef="#br0" timeOffset="5">2946 625 9297,'0'0'0,"-4"-2"1433,4 2-1433,-18-4 1184,2-2-24,8 2-191,-11 0-177,19 4-792,-16-4 712,0 2-120,0 0-48,0 0-40,16 2-504,-18 0 432,2 0-80,1 0-16,7 4-40,8-4-296,-20 6 233,14 12-41,-10-12-16,12 14-16,4-20-160,-6 6 120,2 20-8,4-8-16,0 3-32,0-21-64,6 22 40,10 2-32,-10-2 16,18-2-48,-24-20 24,17 22 16,1-1 8,4-3-40,0 0 40,-22-18-24,24 6 40,2 14-40,-3-16 40,5 2-40,-28-6 0,30 4 8,0-4 16,-1 0-8,1 0 0,-30 0-16,32-6 0,-2-2 0,1-12 0,-1 4 8,-30 16-8,28-18 24,-2-2 0,-1-3 0,-3-5 8,-22 28-32,22-30 32,-2-6 56,-4-1-32,0-3 32,-16 40-88,4-42 88,2-3 8,-2-3 24,-4-5 8,0 53-128,0-56 128,0-1-16,-6 1 32,-2 6-8,8 50-136,-18-41 200,12 7 16,0 10-16,-10 8-8,16 16-192,-2-4 136,-4 2-56,0 2 8,0 4-72,6-4-16,-6 20 40,0 4-24,0 8-48,2 5 48,4-37-16,-2 44 0,-2 6 0,2 1-24,2 1-8,0-52 32,0 51-40,0-3 16,4-4 0,0-1 24,-4-43 0,6 44-16,0-4-24,-2-3 0,0-1-184,-4-36 224,4 32-456,0-1-328,-4 1-536,4-4-729,-4-28 2049,4 30-2848,-4-4-873,4-1-3633,-4-25 7354</inkml:trace>
  <inkml:trace contextRef="#ctx0" brushRef="#br0" timeOffset="6">3367 633 11282,'0'0'0,"-2"-8"2825,0-10-1385,0 12-144,2 6-1296,0-8 1056,4 3-239,11-1-281,-9 2-56,-6 4-480,26-2 376,-4 0-88,2 0 16,4 2-88,-28 0-216,23 0 208,5 4-8,-4 2-72,-2 11 16,-22-17-144,23 6 136,-1 14-32,-2-4 0,-2 0-40,-18-16-64,18 18 40,-12 0 0,14 2-16,-14-1 0,-6-19-24,15 22 16,-15-2 0,4-2-48,0 2 48,-4-20-16,0 18 0,0-1-16,0 1-24,-2 0-216,2-18 256,-6 20-648,-13-2-656,11 0-1113,-14-3-1352,22-15 3769,-28 6-8841,28-6 8841</inkml:trace>
  <inkml:trace contextRef="#ctx0" brushRef="#br0" timeOffset="7">3712 451 13906,'0'0'0,"-4"-16"1137,-2 10-9,6 6-1128,-16-16 912,12 14-288,0-2-232,2 0-208,2 4-184,-2-2 80,2 2-64,0 0-64,0 0-88,0 0 136,0 6-576,0 14-760,0-14-904,4 14-1073,-4-20 3313,6 6-7114,-6-6 7114</inkml:trace>
  <inkml:trace contextRef="#ctx0" brushRef="#br0" timeOffset="8">4144 611 15403,'0'0'0,"-20"-6"1136,20 6-1136,-18-8 1160,-2 3-111,5 3-313,15 2-200,0 0-536,-2 0 400,-2 17-96,0-11-96,2 20-56,2-26-152,-4 20 104,2 2-72,0 2 64,0-1-48,2-23-48,0 24 16,0-2 24,-2-2-96,2-2 48,0-18 8,0 18 24,0-1-24,0-11 72,0 14-32,0-20-40,4 4 56,-4 0-16,4 0 24,0-4-24,-4 0-40,6 0 104,0 0 24,0-2-48,0-4 40,-6 6-120,15-18 24,-9 2 0,10 1 32,-10-5-16,-6 20-40,22-20 24,-16 0 16,16-4 0,-16-2-16,-6 26-24,23-27 40,-7 1 0,-10 2 16,16 4-48,-22 20-8,6-16 40,10 8-40,-12 1 32,0 1-8,-4 6-24,6-4-16,-2 2 32,0 2-56,-4 0 40,4 15 0,0-9-24,0 18-16,0-2 40,-4-22 0,6 26-24,0 0-8,-1 1 24,1-3-32,-6-24 40,16 26-16,-12-2 0,12 0 48,-10-3-48,-6-21 16,20 24-16,-4-2-8,2-2 0,1-2 24,-19-18 0,20 16-16,4-10 16,0 11 24,4-17-48,-28 0 24,27 4 0,3 0 16,-2-4-96,4 0 80,-32 0 0,31 0 40,3-4-32,-2-4 48,-2-9-32,-30 17-24,27-8 32,1-16 16,0 2-8,-2-2-16,-26 24-24,26-26 16,-3-5 24,-1-3 24,-4-2-8,-18 36-56,16-37 80,-12-1-24,2 4 32,-2 0-32,-4 34-56,0-27 80,-2 3-8,-14 0-72,0 4 48,16 20-48,-18-16 32,-6 10-24,-3-9-8,-5 13 0,32 2 0,-34-2-8,2 2 16,3 0 8,-1 6-32,30-6 16,-30 15 16,2-9-32,1 20-8,5-6 0,22-20 24,-20 24-40,12-2-16,-8 3 32,14 1 8,2-26 16,-4 26-16,2 0-8,2 0 8,4-1-40,-4-25 56,6 26-24,14-4 8,-14-2-8,20 0 24,-26-20 0,24 17 0,1-11-16,3 14 32,0-16 8,-28-4-24,26 4 32,1 0-24,1-4-32,-2 0 0,-26 0 24,28 0-32,-4-4 32,-3-2 40,3-12-8,-24 18-32,22-6 48,0-13-16,-2 3-16,-3 8 32,-17 8-48,16-18 40,-10 12-8,14-10 8,-16 10-32,-4 6-8,4-6 16,0 2 24,-4 2 16,0 2 8,0 0-64,0 0 41,-2 0-25,-2 6 24,0 10-8,4-16-32,-4 16 40,-2 4 0,0 2-32,2 5 24,4-27-32,-6 28 0,0 6 56,2 0 8,-2 3-8,6-37-56,-4 42 112,1 2-48,-3 1 64,0 1-32,6-46-96,-6 51 80,0-1 16,-2 0-96,0-1 40,8-49-40,-6 52 0,-2-1 0,2 1 32,0 3-48,6-55 16,-6 54-16,0-4 32,0-3-32,2-3 72,4-44-56,-4 37 24,0 1 8,0-4 8,0-2-8,4-32-32,-4 29 56,0-3 8,0-2 24,-1-2 64,5-22-152,-8 18 192,0-12 8,-8 11 24,10-13-40,6-4-184,-18 4 168,2-4 64,-2 0-16,0-2-16,18 2-200,-17-8 184,-3-11-48,0-3-64,-2-2 16,22 24-88,-20-30 72,0-5 0,3-5 40,11-4-64,6 44-48,-6-47 32,4-5 24,2-11-56,21-7 40,-21 70-40,22-77 80,6-1-40,8 3-40,5 2-56,-41 73 56,46-70-264,6 7-272,3 11-528,3 13-864,-58 39 1928,61-26-3593,15-14-2625,-9 24-3304,-67 16 9522</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40:38.410"/>
    </inkml:context>
    <inkml:brush xml:id="br0">
      <inkml:brushProperty name="width" value="0.05" units="cm"/>
      <inkml:brushProperty name="height" value="0.05" units="cm"/>
      <inkml:brushProperty name="color" value="#ED1C24"/>
    </inkml:brush>
  </inkml:definitions>
  <inkml:trace contextRef="#ctx0" brushRef="#br0">350 270 7721,'0'0'0,"-2"0"1040,2 0-1040,-4-2 1177,0 0 95,-2 0-160,0 0-64,6 2-1048,-6-4 849,-10-2-89,12 0 32,-11-2-136,15 8-656,-6-8 632,-10-8-24,8 10-56,-10-2-7,18 8-545,-8-15 560,-14 9-144,16 0-88,-14-2-24,20 8-304,-8-8 88,-11 2-16,11 2 8,-12 2-104,20 2 24,-6 0 112,-14 0-24,14 6 56,-14 12 8,20-18-152,-6 16 40,-12 1-16,13 3 0,-11 2-72,16-22 48,-6 24 48,-2 4 64,2-3-96,0 3 128,6-28-144,-2 30 112,0-2 8,2-2 72,0-1-72,0-25-120,6 24 104,10-2 8,-10-4-48,17-12 16,-23-6-80,18 20 88,4-16 72,2-4-64,2 0 88,-26 0-184,27 0 216,-1-2-72,0-6 73,0-14-65,-26 22-152,26-18 24,-5-4 8,1-2-64,-4-1 32,-18 25 0,16-30 136,-10-2 16,12 0 56,-18-3-56,0 35-152,0-34-16,0 0-64,-2 0-32,-6 3 0,8 31 112,-20-30-136,2 0 112,0 4-32,-3 5 16,21 21 40,-22-20 64,-2 2-152,0 12-8,-2-10-56,26 16 152,-25-2-297,-3 2-223,2 0-336,2 4-408,24-4 1264,-22 18-1768,3-12-457,3 20-688,8-5-503,8-21 3416,-8 22-6786,8-22 6786</inkml:trace>
  <inkml:trace contextRef="#ctx0" brushRef="#br0" timeOffset="1033">703 264 9386,'0'0'0,"-2"-2"2160,-2-2-640,4 4-1520,-4-4 1625,-2-2-281,2 0-216,0 2-440,4 4-688,-4-2 512,2 2-127,0 0 31,2 4-32,0-4-384,0 6 344,0 12 96,0-12-48,0 20 32,0-26-424,0 18 360,0 3-24,0 3-112,0-2 40,0-22-264,0 24 208,0-2-48,0 1-24,-2-1-56,2-22-80,-6 20 192,4 0-112,-2-2 24,0-2-24,4-16-80,-4 6-8,2 11 89,1-17-57,-1 6 96,2-6-120,-2 4 96,2-4 0,0 0 32,0-2-64,0 2-64,0-8 72,0-11 24,4 3 0,-1-2-40,-3 18-56,4-24 40,0 0-72,2-4 64,0-3-8,-6 31-24,6-32 56,10-4 16,-12 3-48,12 1 64,-16 32-88,6-32 0,14 4 24,-4 6-24,-1 3-56,-15 19 56,16-6-16,0-2 8,2 4-24,0 4-8,-18 0 40,16 0 0,2 18 24,-2 0-8,-1 3 0,-15-21-16,16 26-32,-10 2-16,12 4 0,-14 1 8,-4-33 40,4 34 0,0 2-56,0-1-8,-4-1-48,0-34 112,0 36-328,0-2-377,0-1-479,-2 1-592,2-34 1776,-4 32-2633,2 0-1080,2-7-423,0 1-2674,0-26 6810</inkml:trace>
  <inkml:trace contextRef="#ctx0" brushRef="#br0" timeOffset="1034">1183 355 11306,'0'0'0,"0"0"1352,0 0-24,0 0-1328,-2 0 1049,0 4-249,0 0-128,2 0-88,0-4-584,0 4 616,0 0-16,4 0 9,2-4 7,-6 0-616,22 0 544,-6 0-24,2 0-88,-1 0-80,-17 0-352,22 0 296,2-6-8,0 0-64,0-10 24,-24 16-248,21-6 264,3-12-8,-4 10-56,0-13 8,-20 21-208,16-8 177,-10-12-89,12 12 96,-14-10-64,-4 18-120,3-6 72,-3-2 24,0 0-72,0 0 48,0 8-72,-1-6 40,-7 2 24,-10 2-8,2 2-56,16 0 0,-20 0 32,0 0-88,-2 4 16,-5 2 24,27-6 16,-26 18 0,-2-12 80,-2 12-48,1-2 24,29-16-56,-28 20 48,0 0-16,2 1 80,4 5-56,22-26-56,-23 28 64,3 2-8,12-1-40,-10 1 16,18-30-32,-2 30 56,0 0 40,2-1 32,4-1-8,-4-28-120,22 28 160,-4-4-192,5-2 72,7-5 48,-30-17-88,32 18 0,4-12 128,3 10-72,5-16-96,-44 0 40,48 4 96,3-4-184,3 0-160,-1-2-496,-53 2 744,56-6-1825,13-12-1799,56-15-2322,-20 5-3080,-105 28 9026</inkml:trace>
  <inkml:trace contextRef="#ctx0" brushRef="#br0" timeOffset="1798">2730 58 8649,'0'0'0,"-2"0"1225,2 0-1225,-16 0 1208,10 0 48,-12 0-128,16-2-55,2 2-1073,-2-6 984,1 0-88,-3-10-80,0 14-48,4 2-768,-6-8 761,0 2-129,-10 0-136,10 2-56,6 4-440,-18-2 280,2 2 0,0 4 48,-6 0-24,22-4-304,-21 18 216,-3-12 32,-2 14 16,0 0-104,26-20-160,-28 21 144,1 5-24,-1 2-136,2 2 56,26-30-40,-24 31 56,7 1-40,1 2 32,10 2-8,6-36-40,-6 35 80,4 1-24,2 2-16,4-3-8,-4-35-32,16 36-56,1-4 72,9-2-16,6-3 64,-32-27-64,38 22 56,5 0-8,1-6 120,2-10-127,-46-6-41,47 6 64,3-2-8,3-4-80,-3-2 64,-50 2-40,55-16 120,-3-2-40,-4-2-24,1-2-56,-49 22 0,40-25-16,1-3 16,-3 0 40,-8-2 56,-30 30-96,30-32 152,-9 1-72,-1-3-8,-14 2-32,-6 32-40,6-31-24,-6 3 64,0 2 16,-2 6-32,2 20-24,-6-8 16,-10 0 0,1 2-16,7 4 0,8 2 0,-22 0 40,4 0-56,0 6-8,0 14 8,18-20 16,-16 16 80,-1 6-104,1 0 48,8 1 8,8-23-32,-18 24-152,14 2 152,0 0-16,2 2-64,2-28 80,0 29 0,0-1-56,20-2 152,-14-2-56,-6-24-40,26 22 0,-3-3 56,-1 1-168,6-2 144,-28-18-32,28 6 24,-1 14-8,5-16 24,2 0-24,-34-4-16,36 4 56,-1-4-16,-3-4 16,2-4 0,-34 8-56,32-18 56,-3 2-48,7-2 8,-6-2 64,-30 20-80,22-21 56,-3-3 32,-13 0-16,14-2-32,-20 26-40,4-30 96,2 3-80,-2-3 64,-4 4-24,0 26-56,-2-28 32,-4 5 48,-18-1-48,6 4-48,18 20 16,-7-16 16,-23 8-16,8-10-16,-2 14-8,24 4 24,-24-6-48,1 2-16,1 2-40,-4 0-48,26 2 152,-28 0-248,2 0-208,1 4-176,-1 2-209,26-6 841,-22 16-1104,6-10-216,10 16-449,0-6-767,6-16 2536,0 16-3321,20-16-264,0 20-2808,-20-20 6393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39:26.404"/>
    </inkml:context>
    <inkml:brush xml:id="br0">
      <inkml:brushProperty name="width" value="0.05" units="cm"/>
      <inkml:brushProperty name="height" value="0.05" units="cm"/>
      <inkml:brushProperty name="color" value="#ED1C24"/>
    </inkml:brush>
  </inkml:definitions>
  <inkml:trace contextRef="#ctx0" brushRef="#br0">42 97 6193,'0'0'0,"-4"-18"3409,-4 12-2809,0-15 160,8 21-760,-6-6 976,2 0 8,2 0-88,0 0-103,2 6-793,0-6 712,-2 0-32,2 0 16,-2 2-24,2 4-672,-2-2 600,2 0-112,0 0-39,0 2-97,0 0-352,0 0 312,0 0-40,0 0-72,-2 0-40,2 0-160,0 4 192,0 2-56,0 10-8,0-10 40,0-6-168,0 24 128,0-5-24,0 5 8,4 2-64,-4-26-48,0 30 40,4 2 16,0 1 16,2 1 24,-6-34-96,6 32 40,-2 1 8,0 1-72,0 0 48,-4-34-24,6 36 16,-2-7-16,0 1 40,0-2-80,-4-28 40,4 28 40,-4-3-40,4-1-32,-4 0-8,0-24 40,0 20-256,0 0-256,0-4-384,0-11-441,0-5 1337,0 20-1728,0-16-472,0 0-561,0-4-200,0 0 2961,0-4-6097,0 4 6097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7:14:14.897"/>
    </inkml:context>
    <inkml:brush xml:id="br0">
      <inkml:brushProperty name="width" value="0.05" units="cm"/>
      <inkml:brushProperty name="height" value="0.05" units="cm"/>
    </inkml:brush>
  </inkml:definitions>
  <inkml:trace contextRef="#ctx0" brushRef="#br0">350 506 6521,'0'0'0,"-2"-2"1048,2 2-1048,-2-2 1280,0 0-103,0 0-161,2 0-48,0 2-968,0 0 872,0 0-96,6-2-15,0 0-49,-6 2-712,6-2 584,0 0-64,10 0-64,-10-2-64,-6 4-392,17-5 408,-11-1-32,18-2-72,-8-8 0,-16 16-304,18-6 176,0-14 17,-12 12-81,19-12-48,-25 20-64,18-16 128,0 0-48,-2 1 16,0-1 16,-16 16-112,6-18 120,10 10 16,-12-14 24,0 4 96,-4 18-256,4-16 200,-4 1 24,0-1 16,0-2-56,0 18-184,-2-16 112,-4 0 32,0 8-40,0-12-32,6 20-72,-6-6 120,-2-2-40,0 0 8,0 3-24,8 5-64,-16-4 80,12 2 0,-12 2-80,12 0 40,4 0-40,-6 4 64,0 11 40,0-9-8,3 18-64,3-24-32,-6 22 56,2 6-16,2 5 24,0 7 16,2-40-80,0 46 64,0 1-72,0 5 48,0 2 0,0-54-40,0 55 8,6-1 8,0-1-16,-1 1-56,-5-54 56,6 49 0,10 1 16,-16 1 48,6-3-64,-6-48 0,16 44 0,-16-5 0,6-3-144,-2-4-136,-4-32 280,0 32-536,0-3-352,0-1-352,0-4-361,0-24 1601,0 22-1880,-2-4-361,-2-3-383,-2-9-73,6-6 2697,-6 16-2048,-16-12-2569,22-4 4617</inkml:trace>
  <inkml:trace contextRef="#ctx0" brushRef="#br0" timeOffset="1534">1 957 5721,'0'0'0,"0"-16"968,0 8 336,0-16 145,0 24-1449,0-18 1392,6 12-112,12-10-240,-3 8-208,-15 8-832,20-22 689,6 7-113,4 7-112,5-14-88,-35 22-376,42-8 384,0-10-40,-1 12-96,1-2 48,-42 8-296,42-8 264,-1 2-24,-3 0 40,0 0-64,-38 6-216,35-4 184,1 0 9,0 2 23,-4 2-72,-32 0-144,31 0 152,-3 0-16,-4 4-32,0 0 48,-24-4-152,22 6 200,-3 0-16,-1 0-8,0 0-24,-18-6-152,18 6 176,-12 10-48,10-10-16,-12 12 16,-4-18-128,6 6 104,10 18-40,-12-7 128,-1 3-64,-3-20-128,6 18 32,0 0 40,0 0-72,0-2 0,-6-16 0,16 6 80,-12 15 24,2-15-88,12 12 24,-18-18-40,4 4 0,14 2 8,-14 0 32,14 0 40,-18-6-80,5 4 128,13-4-48,-12 0 56,12 0 32,-18 0-168,6-4 136,12-2 16,-12 0 0,12-2-8,-18 8-144,4-16 152,2 10 16,0-11 41,-2 9-49,-4 8-160,4-20 208,0 12-32,-4-14-64,0 4 40,0 18-152,-2-20 48,-4 1 24,0-1 24,2 2-56,4 18-40,-6-16 48,-14 0-8,4 8-16,8-10-24,8 18 0,-24-6 128,6-2-104,-1 1 32,-5 1-64,24 6 8,-20-6-144,0 2 88,2 2-96,-4 2 40,22 0 112,-17 0-160,-1 0-144,2 0-160,10 6-193,6-6 657,-16 6-872,12 9-232,-2-11-296,4 2-369,2-6 1769,0 18-2264,0-14-801,16 2-104,-12 0-3128,-4-6 6297</inkml:trace>
  <inkml:trace contextRef="#ctx0" brushRef="#br0" timeOffset="1535">1292 625 12522,'0'0'0,"-4"-6"1753,0 0-137,2 0-232,2 6-1384,-2-6 1176,2 2-159,0 3-305,4-1-192,-4 2-520,4-2 384,2 2-208,10 0 32,-10 5-88,-6-5-120,24 16 88,-9 0 16,3 2-48,4 4 32,-22-22-88,18 24 104,0 1-8,2-1-8,-4 2 8,-16-26-96,19 24 80,5 4-32,-2-5-32,0-1 0,-22-22-16,22 22 0,-3-4 40,-1-2-16,-2 0-80,-16-16 56,6 6 32,18 11-88,-18-11 56,10 10-96,-16-16 96,4 4-392,12 0-272,-16 0-432,6 0-433,-6-4 1529,5 0-2008,1 0-633,10 0-687,-12-6 455,-4 6 2873,6-16-5553,-6 16 5553</inkml:trace>
  <inkml:trace contextRef="#ctx0" brushRef="#br0" timeOffset="1536">1816 691 5073,'0'0'0,"0"-20"944,-4 2 296,4 18-1240,-4-22 1552,-2 16 137,2-12-113,-2 14-192,6 4-1384,-6-6 1313,0 3-193,-10 1-152,10 2-120,6 0-848,-16 0 752,10 5-95,-18 13-41,9-2-96,15-16-520,-20 20 424,-2 2-80,0 4-112,-2 1-104,24-27-128,-25 30 128,-1-2-8,-2 2-48,2 1 24,26-31-96,-28 30 72,3-2-40,-1-2 16,0 0-8,26-26-40,-22 23-144,2 3-416,1-2-672,3 0-945,16-24 2177,-8 22-3664,0-7-481,2 1-2913,6-16 7058</inkml:trace>
  <inkml:trace contextRef="#ctx0" brushRef="#br0" timeOffset="1537">2494 121 15843,'0'0'0,"0"-37"1160,0 3-216,-2 2 105,2 32-1049,0-16 896,0 14-40,0 2-248,0 0-208,0 0-400,0 0 264,0 16-112,0 0 88,0 6 0,0-22-240,0 28 184,0 6 48,0 3-32,0 5-15,0-42-185,-2 43 232,0 3-8,2 2-48,-2 3 0,2-51-176,0 54 128,0-1-72,0 1-16,0-2 40,0-52-80,0 51 56,4-3-72,0 1 48,2 1-32,-6-50 0,6 44 0,0-1 24,10-3-32,-12-4-24,-4-36 32,6 33-56,11-1-80,-13-2-152,2-3-344,-6-27 632,20 26-1113,-14-2-583,14 0-913,-14-4-2072,-6-20 4681,24 16-8834,-24-16 8834</inkml:trace>
  <inkml:trace contextRef="#ctx0" brushRef="#br0" timeOffset="2875">3145 236 8281,'0'0'0,"-2"-19"1601,2 19-1601,-2-18 1504,0-2 48,2 4-175,-2 12-81,2 4-1296,-2-6 1208,0 0-136,0 0-127,2 2-113,0 4-832,-2-4 712,0 2-136,2 2-176,-2 0-96,2 0-304,0 4 248,0 2-48,0 18 0,0-4-16,0-20-184,0 26 88,0 3 24,0 5-24,6 4-32,-6-38-56,15 42 144,-11-1-56,12 5 0,-10 1-32,-6-47-56,18 48 24,-12-2 64,14-3-48,-16-1 1,-4-42-41,20 42 40,-16-3-32,14 1 24,-13-2-8,-5-38-24,16 33-8,-12-1 8,2-4 40,0-4 24,-6-24-64,6 19 80,-2-3-40,-4-10-48,0 14 16,0-20-8,0 4 16,0 2 40,-2 0 64,0-2-24,2-4-96,-4 0 136,-2 0 8,2 0-48,-2-4-16,6 4-80,-6-8 96,0-8-40,0 8-56,-1-16 56,7 24-56,-6-19 16,2-7 8,0-2 8,2-6-32,2 34 0,0-35 40,0-3-40,4 0 40,14 3-40,-18 35 0,17-32 72,5 6-56,2 4-88,2 6 40,-26 16 32,28-6-344,-3-9 320,5 13 48,-2-2-64,-28 4 40,26-2 64,1 0-88,-1 2-32,0 4 72,-26-4-16,24 6 136,0 13-104,-3-13-8,-3 18-40,-18-24 16,16 18 0,-10 2 16,10 0-40,-12 1-8,-4-21 32,4 24 0,-4 0-16,0-2 8,0 2-24,0-24 32,-4 22-40,-2 1 24,-14-1 16,12 0 16,8-22-16,-22 18 40,3-2-40,1 0-24,-4-11 64,22-5-40,-24 20-32,-2-16 88,0 12-24,-1-12-32,27-4 0,-26 6 24,-2 0-216,2 0-24,-1-2-144,27-4 360,-24 0-545,-2 0-167,6-2-136,2-4-72,18 6 920,-18-6-1184,13-2-129,-1-8-303,4 8-280,2 8 1896,0-22-2313,6 5-263,15-7 287,-3-4 601,-18 28 1688,20-30-952,2-1 648,4 3 279,-1 6 17,-25 22 8,28-24 16,-2 6-40,2-1 65,-2 3 71,-26 16-112,27-16 296,1 0 240,2 8 248,-4-10 256,-26 18-1040,25-6 1152,3-10 1,0 12-89,0-2-112,-28 6-952,25-4 752,1 2-152,-2 2-64,-2 0-135,-22 0-401,24 6 416,-4 12 32,-1-2-8,-1 2 8,-18-18-448,6 18 512,16 4-56,-16-1-16,10 3-32,-16-24-408,4 24 352,0-2-40,0 2-56,0-3 65,-4-21-321,0 22 320,4 0-16,-4-2 88,-2 0-96,2-20-296,-4 6 288,-2 16-48,-2-16-16,-8 9-88,16-15-136,-6 4 144,-10 2 24,10 0-24,-2-2 8,8-4-152,-16 0 184,14 0-24,-4 0-56,0-2-24,6 2-80,-3-6 72,1-10 8,2 10-40,0-13 96,0 19-136,0-18 8,5-6-40,11-2 56,-12-6 0,-4 32-24,16-33 24,-10-3 8,18 0-24,-8 1-72,-16 35 64,20-34 0,-1 6 16,1 8-48,2 12-16,-22 8 48,22-16 24,0 15 32,-4-3-72,-12 2 0,-6 2 16,19 0-32,-15 0-40,14 6 32,-12 13 56,-6-19-16,18 18-16,-12 0-64,12 4 96,-14 2-56,-4-24 40,6 23 0,-2 1-16,0 2-8,0-2 0,-4-24 24,4 22-24,2 1 48,-1-1-16,1-2-16,-6-20 8,6 18 24,12-2 16,-14-10 0,2 10-16,-6-16-24,18 4 56,-14 0-40,14 0 24,-12-4 32,-6 0-72,24 0 56,-7 0 0,1-2-16,0-4 24,-18 6-64,16-8 24,0-10 32,0 10 8,0-14-32,-16 22-32,6-18 64,13-2 48,-15 3-24,2-1-16,-6 18-72,6-20 96,0 0-47,-2 0-17,-4-4 48,0 24-80,0-19 40,-2-1 16,-4 4-16,-2 0-16,8 16-24,-18-6-24,11-10 8,-15 10-8,14 0-56,8 6 80,-26-4-217,4 2-247,2 0-264,-1 2-448,21 0 1176,-26 0-1704,2 6-777,0 12-1312,4-18 8,20 0 3785,-18 16-6497,18-16 6497</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40:42.508"/>
    </inkml:context>
    <inkml:brush xml:id="br0">
      <inkml:brushProperty name="width" value="0.05" units="cm"/>
      <inkml:brushProperty name="height" value="0.05" units="cm"/>
      <inkml:brushProperty name="color" value="#ED1C24"/>
    </inkml:brush>
  </inkml:definitions>
  <inkml:trace contextRef="#ctx0" brushRef="#br0">89 467 13498,'0'0'0,"0"0"0,-6-2 1777,-14-2-177,5-2-24,9 6-295,6 0-1281,-16-2 968,14 2-352,-4 0-96,4 6-120,2-6-400,-4 21 336,0-5-32,2 4-24,-2 2-64,4-22-216,-2 22 153,2 2 23,0-3-64,0 3 64,0-24-176,0 20 56,0 0 8,0-2 24,0-12-8,0-6-80,0 22 120,0-17-24,0 1-24,0 10-16,0-16-56,0 0 80,0 0 8,0 0 8,0 0-80,0 0-296,0-2 616,0-4-208,4-11-104,-4 9 8,0 8-32,4-24 0,0 4 24,0-2 48,2-2-16,-6 24-56,6-25 16,0-1-72,10-2 80,-12-4-48,-4 32 24,6-33 120,9-1-88,-9 0-16,16 2 112,-22 32-128,6-25 8,22 5 8,-10 14 0,0 0-184,-18 6 168,17-4-56,-1 4 40,2 0-24,-2 18 8,-16-18 32,18 16-96,0 3 40,-2 5-16,-10 4 168,-6-28-96,19 30-8,-13 1 16,14 3-16,-16 0-8,-4-34 16,6 36-32,-2-1-80,0 3-8,-4 0-288,0-38 408,0 35-600,-2 1-481,-4 0-471,2-2-672,4-34 2224,-8 31-3185,2-5-744,0-4-4017,6-22 7946</inkml:trace>
  <inkml:trace contextRef="#ctx0" brushRef="#br0" timeOffset="1">631 177 12690,'0'0'0,"-8"-38"3289,-10 3-1617,2-1 273,16 36-1945,-4-22 1592,-2 20-424,-10-2-296,14 2-375,2 2-497,-6 0 384,2 6-24,0 20-128,2-2 24,2-24-256,0 29 192,0 7 8,4 8 8,2 1-48,-6-45-160,6 48 152,16-2 80,-18-5-192,14-1 48,-18-40-88,6 36 72,14 1-32,-14-1 48,14-2 96,-20-34-184,5 35 88,15-3-144,-14 0 72,10-2-216,-16-30 200,4 29-248,2-1-376,10 0-400,-12 0-545,-4-28 1569,4 24-2232,0-3-1089,0-15-1160,2 10-4121,-6-16 8602</inkml:trace>
  <inkml:trace contextRef="#ctx0" brushRef="#br0" timeOffset="2">583 496 12570,'0'0'0,"-16"-4"2297,16 4-2297,-16-6 1672,1 0 32,9 3-391,4-3-425,2 6-888,0-6 408,0 0-232,17 0-112,1 4 32,-18 2-96,24-2 24,6 0-88,4 2-152,5 0-584,-39 0 800,42 0-1416,4 4-913,1 0-824,5 0-327,-52-4 3480,49 0-6658,-49 0 6658</inkml:trace>
  <inkml:trace contextRef="#ctx0" brushRef="#br0" timeOffset="3">1144 691 10498,'0'0'0,"0"0"0,-2 0 1544,-1 0 8,-3 0-47,2 0-177,4 0-1328,-2 0 1176,0 0-88,0 0-151,2 0-169,0 0-768,0 0 584,4-2-144,2-4-128,13-2-64,-19 8-248,16-18 168,-10 10-64,16-12 16,-4 2-40,-18 18-80,16-17 104,0-5-8,-10 2-32,11-2 40,-17 22-104,0-22 32,4 2-32,-4 1 80,0 1-32,0 18-48,0-16 112,-6 10 32,-9-10-56,-1 14-24,16 2-64,-18-6 81,-4 4-1,-2 2-8,-2 0-16,26 0-56,-27 0 64,-1 4 48,-2 2-48,0 12 24,30-18-88,-27 6 80,3 14-64,2-14 48,0 19-32,22-25-32,-18 16 8,0 4-8,13 2 16,-11 0 0,16-22-16,-2 24 8,0 1-32,2 1 24,0 0-24,0-26 24,4 26 0,16-1 40,-3-1-72,3 2 8,-20-26 24,22 22-32,0 0-104,0 0-248,1-5-385,-23-17 769,24 18-1304,4-12-680,2 14-873,2-16-864,-32-4 3721,41 0-3873,1 0-2640,-42 0 6513</inkml:trace>
  <inkml:trace contextRef="#ctx0" brushRef="#br0" timeOffset="4">1456 566 10338,'0'0'0,"-8"-6"2088,-14-10-199,22 16-1889,-18-6 1936,2 0-144,12-10-343,0 14-257,4 2-1192,-2-6 952,2 0-192,0 2-200,6 2-168,-6 2-392,16-2 313,0 2-153,2 4-24,4 2-80,-22-6-56,28 22 32,1-2-8,3 2 8,0 4 32,-32-26-64,34 25 40,-3-1-24,1 2-32,-2 0 16,-30-26 0,26 27-24,1 1-16,-1-2 40,-2 4-112,-24-30 112,22 28-368,-4-1-297,-3 1-695,-9-2-720,-6-26 2080,18 26-3049,-14-3-1064,12-3-4169,-16-20 8282</inkml:trace>
  <inkml:trace contextRef="#ctx0" brushRef="#br0" timeOffset="5">1974 601 11514,'0'0'0,"-4"-25"1792,-14 1-151,0 0 55,2 18-200,16 6-1496,-16-8 1161,0 2-233,8 4-152,-11 0-144,19 2-632,-18 0 456,2 4-40,-2 2-224,-2 18-16,20-24-176,-20 18 80,-2 4-64,1 3 40,5-1-72,16-24 16,-16 28 24,-2 0-64,10 2 72,-16 3-24,24-33-8,-8 34-8,-11 0-120,3-1-384,8-1-560,8-32 1072,-8 32-1872,0 0-1225,4-3-1192,2-5-3857,2-24 8146,0 0 0</inkml:trace>
  <inkml:trace contextRef="#ctx0" brushRef="#br0" timeOffset="6">2168 157 14771,'0'0'0,"0"0"0,-2-36 1648,-2-5 288,-2-1-135,-2 16-369,8 26-1432,-8-6 1088,2 2-279,0 2-281,0 2-128,6 0-400,-2 4 248,0 20-40,2 4-120,4 12 64,-4-40-152,16 47 144,-10 9-32,14-3 56,-14 1-56,-6-54-112,24 50 128,-18-1-72,15-3-144,-15 1 136,-6-47-48,20 46 72,-14-2-16,12-3 40,-14-1-80,-4-40-16,18 38-184,-14-3-48,2-3-240,0-2-432,-6-30 904,4 26-1265,2-3-575,0-3-601,-2-4-671,-4-16 3112,6 4-3777,11-4 160,-13 0-2288,-4 0 5905</inkml:trace>
  <inkml:trace contextRef="#ctx0" brushRef="#br0" timeOffset="7">2178 520 11786,'0'0'0,"-18"-16"2289,0 10-49,18 6-2240,-20-20 1976,12 17-247,0-1-345,0 0-176,8 4-1208,-1-2 953,-1 0-217,2 0-208,3 0-248,-3 2-280,22-2 168,0 2-72,4 0 8,10 0-48,-36 0-56,39-2 112,7 0-24,2 0-48,3 0-72,-51 2 32,50-4-240,3 2-392,1-2-456,-1 0-689,-53 4 1777,54-2-2864,-3 0-1449,5-2-5193,-56 4 9506</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40:43.281"/>
    </inkml:context>
    <inkml:brush xml:id="br0">
      <inkml:brushProperty name="width" value="0.05" units="cm"/>
      <inkml:brushProperty name="height" value="0.05" units="cm"/>
      <inkml:brushProperty name="color" value="#ED1C24"/>
    </inkml:brush>
  </inkml:definitions>
  <inkml:trace contextRef="#ctx0" brushRef="#br0">0 156 14155,'0'0'0,"0"-32"1800,0 32-1800,0-30 1408,4-6 185,-4 13-345,4 7-152,-4 16-1096,4-6 864,0 0-232,0 0-152,0 6-111,-4 0-369,4 0 288,0 20-24,0 2 8,0 5-64,-4-27-208,6 32 248,-2 4-48,0 2-72,-4 1 64,0-39-192,0 38 88,0 2-32,0-5 96,-2 1-120,2-36-32,-2 34 16,2-5-64,-2-1 24,0-4 40,2-24-16,0 20 0,0-2 8,0-12 48,4 9-24,-4-15-32,4 0 72,2 4 24,10-4-80,-10-2 40,-6 2-56,22-5 48,-5-13 32,3 2 40,2-4-264,-22 20 144,16-22 72,2-4-16,-2-1-72,-10-5 88,-6 32-72,21-32 32,-15-2-136,12 1 136,-12-1 8,-6 34-40,6-28-32,10 2 48,-12 7 0,0 13 56,-4 6-72,0-6 16,4 2-48,-4 2 48,0 2-48,0 0 32,0 4 32,0 2 24,4 17-112,-4-3-88,0-20 144,0 24-72,4 2 40,0 2 24,0 1-8,-4-29 16,6 30-32,12-2 32,-12 0 0,19-3-24,-25-25 24,22 24-16,-2-2-80,4-4 32,0-2 224,-24-16-160,25 6 16,1 12 24,-2-18-8,2 4-48,-26-4 16,26 0 16,-5 0 8,3-2-8,0-6-112,-24 8 96,20-16-32,4 8 32,-5-12 0,-13 0 160,-6 20-160,20-20 24,-16-1 96,2-5-112,0 0 8,-6 26-16,4-28 16,-4 0-32,-2-1 64,-4-1-48,6 30 0,-6-30 24,-14 0-40,4 1 48,-1 3 8,17 26-40,-22-24 64,0 0-24,-4 0-40,0 3-112,26 21 112,-25-18-88,-1 12 0,-4-2-152,0 2-176,30 6 416,-31 0-560,-3 4-240,4 2-217,-2 20-239,32-26 1256,-23 19-1712,1 3-617,14 2-807,4-2-833,4-22 3969,0 22-7410,0-22 7410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40:48.540"/>
    </inkml:context>
    <inkml:brush xml:id="br0">
      <inkml:brushProperty name="width" value="0.05" units="cm"/>
      <inkml:brushProperty name="height" value="0.05" units="cm"/>
      <inkml:brushProperty name="color" value="#ED1C24"/>
    </inkml:brush>
  </inkml:definitions>
  <inkml:trace contextRef="#ctx0" brushRef="#br0">84 540 7089,'0'0'0,"-4"-17"1288,-2 9-408,-9-8-7,15 16-873,-4-4 872,-2 4 40,0 16-24,-2-10-120,8-6-768,-6 19 625,0-1-65,0-2-40,0 2-40,6-18-480,-4 20 480,0 0-48,2 1-72,2 3-40,0-24-320,0 24 256,0 0-40,16 2-32,-12-3-24,-4-23-160,16 22 128,-10 0-16,13-2-32,-3 0-40,-16-20-40,16 16 48,4 0 8,-2-11 8,4 13 41,-22-18-105,24 4 96,-3 0 56,1-4-24,0 0 24,-22 0-152,20-2 144,2-6-32,-1-12 112,-3 13 24,-18 7-248,18-22 344,-12 4-40,12 0-40,-14 0-8,-4 18-256,4-20 224,-4 1 32,0-1-88,-2 0 8,2 20-176,-6-20 104,-10 2-24,10 0 0,-18 0 8,24 18-88,-20-15 56,1-1-72,-3 8 120,0-10-128,22 18 24,-22-6 40,-2-12-40,1 12-64,-1 0 24,24 6 40,-24-6-136,2 0-16,0 4-112,5 2-104,17 0 368,-16 0-576,10 0-264,-10 6-384,10 0-625,6-6 1849,-6 18-2544,4-14-945,2 12-3945,0-16 7434</inkml:trace>
  <inkml:trace contextRef="#ctx0" brushRef="#br0" timeOffset="2038">578 723 12914,'0'0'0,"-4"-2"2001,4 2-2001,-6-2 1072,-2 0-120,2 0-200,4 2-56,2 0-696,-2 0 641,0 6-121,2 10-104,0-12-88,0-4-328,0 20 296,4-5-16,0 1 0,0 0-40,-4-16-240,4 16 200,0 2-32,0-2-56,0-10 24,-4-6-136,4 22 120,0-17 8,0 13-32,-4-14 48,0-4-144,4 6 200,0 0-56,-4-2 96,0-4-48,0 0-192,4 4 281,-4-4 7,0 0 0,0-2-40,0 2-248,0-2 152,4-6-16,-4-8-40,4 8-24,-4 8-72,4-19 32,0 3 32,2-2-32,0-2-8,-6 20-24,6-24 56,10-2-80,-12-1-16,1-1-16,-5 28 56,16-30-144,-10 2-104,12-1-192,-12 1-273,-6 28 713,24-26-1040,-6 4-480,0 4-617,1 10-895,-19 8 3032,24-15-4121,2 9-3745,-26 6 7866</inkml:trace>
  <inkml:trace contextRef="#ctx0" brushRef="#br0" timeOffset="2039">1296 778 10914,'0'0'0,"-4"-21"1376,-4 1-504,8 20-872,-20-22 897,13 0 55,-11 16 64,10-14-88,8 20-928,-22-16 768,14 9-160,-14-13-55,6 14-25,16 6-528,-18-8 480,11 0-56,-17 2-104,6 0-56,18 6-264,-16-2 256,-4 0 8,0 2-32,2 4-80,18-4-152,-15 16 96,-1-10-32,8 18-24,-10-7 0,18-17-40,-6 22 8,0 2 24,2 0-8,0 2-8,4-26-16,-4 23 0,4 1-40,0-2 24,4 0-24,-4-22 40,18 18 0,-14 0 0,12-12-8,2 15 16,-18-21-8,17 4-24,1 2 8,4-2 32,0-4-16,-22 0 0,20 0 48,0 0-16,1-4-32,-1-4 24,-20 8-24,20-19 16,0 1 8,0-2 56,-4-2-32,-16 22-48,16-22 80,-11-2-8,11-3 8,-12-3-16,-4 30-64,6-34 80,-2 0 24,-4-3 56,0-5 56,0 42-216,0-44 232,-2 1-7,-4-3 39,-2 3-64,8 43-200,-15-42 208,9 2 0,-12 3-96,12 3 0,6 34-112,-18-28 136,14 4-8,-2 16 8,0-8 24,6 16-160,-4 0-32,0 0-8,2 4 24,2 18-24,0-22 40,0 24 40,0 8-24,6 5-16,0 9-32,-6-46 32,18 52-24,-12 3-16,14 3-8,-14 1 24,-6-59 24,23 58-40,-7-5-104,-10-1-232,14-7-320,-20-45 696,6 46-1177,14-2-663,-14-3-985,14-1-1280,-20-40 4105,17 34-9129,-17-34 9129</inkml:trace>
  <inkml:trace contextRef="#ctx0" brushRef="#br0" timeOffset="2040">2445 552 12010,'0'0'0,"0"0"0,-8-26 3993,-14 5-2969,2-1-136,12 4-104,8 18-784,-20-4 769,4-2-81,-1 0-136,-3 4-168,20 2-384,-20-2 232,-4 2-64,0 6-32,2 14-8,22-20-128,-23 20 112,-3 8 48,0 3-40,0 3-32,26-34-88,-24 34 96,5-1-32,-1-1 8,4 2-48,16-34-24,-6 30 40,0-3-40,2-1-16,4-2 16,0-24 0,0 24-24,6-4 24,12-1-16,-12-3 32,-6-16-16,26 6-40,-9 12-16,3-18 8,4 4-24,-24-4 72,22 0-8,2 0-32,-2-6 48,1-2-72,-23 8 64,22-22 40,0 7 16,-2-5-16,0-2 88,-20 22-128,17-22 32,1-2 96,-12-1 8,14-3 48,-20 28-184,4-30 232,2 0 8,0 0 57,0 5 7,-6 25-304,0-24 288,0 4-72,0 2-8,0 2-8,0 16-200,0-6 192,0 0-24,0 0-56,-2 4-56,2 2-56,-2 0 32,2 0 8,0 6-8,0 14-48,0-20 16,0 16-16,0 4-24,4 2 0,2 2 64,-6-24-24,16 25 0,-12 3 32,14-2-24,-12 0-32,-6-26 24,21 22-40,-5-1-16,2-3 24,2 0 72,-20-18-40,20 6 32,-2 12-48,1-14-40,1 2-80,-20-6 136,20 4-112,4-4 40,0 0 32,-1-6 24,-23 6 16,24-16-16,-2 10 0,-2-16-24,-2 2 72,-18 20-32,16-21 40,0-7-24,-11-2 8,13-6 48,-18 36-72,4-37 72,0-7-8,0-4 64,0-3-112,-4 51-16,0-56 96,0 1 32,0-1 16,-2 1 112,2 55-256,-6-56 184,0 5 0,0 5-8,-10 6-48,16 40-128,-3-31 160,-3 9 40,0 6-64,0 12 24,6 4-160,-6-2 56,2 2-40,0 0-16,2 24-48,2-24 48,-2 25-24,0 11 32,2 10-32,0 3 40,0-49-16,0 56-16,0 1-16,6 3 16,10-3 32,-16-57-16,4 60 0,2-5-24,9-3 24,-11-4-64,-4-48 64,16 39-112,-12-1-48,14-4-160,-14-4-128,-4-30 448,18 25-512,-12-1-88,10-2-72,-12-4-80,-4-18 752,6 6-913,12 16-207,-15-19-232,13 1-305,-16-4 1657,4 4-1984,14-4-272,-12 0-249,18-6-344,-24 6 2849,20-19-2496,0 1-2297,-20 18 4793</inkml:trace>
  <inkml:trace contextRef="#ctx0" brushRef="#br0" timeOffset="2041">3071 427 6497,'0'0'0,"0"0"0,-23-8 1688,-3-7 49,-4 9 87,4 2-40,26 4-1784,-16-6 1689,8 4-209,-9 0-176,11 0-79,6 2-1225,-16 0 1144,14 0-48,-4 0-72,4 0-87,2 0-937,0 0 792,0 0-88,0 0-144,4 0-128,-4 0-432,16 0 384,0-2-40,1-4-112,11-2-48,-28 8-184,28-18 80,4 12-80,1-2 40,-1-12-40,-32 20 0,34-8 104,2-13-88,-1 13-8,1-12 40,-36 20-48,38-8-48,-3-10-8,3 12-232,-4-10-288,-34 16 576,29-2-1040,-1 0-528,0 2-353,0 4-343,-28-4 2264,30 6-4929,1 12-4705,-31-18 9634</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40:51.510"/>
    </inkml:context>
    <inkml:brush xml:id="br0">
      <inkml:brushProperty name="width" value="0.05" units="cm"/>
      <inkml:brushProperty name="height" value="0.05" units="cm"/>
      <inkml:brushProperty name="color" value="#ED1C24"/>
    </inkml:brush>
  </inkml:definitions>
  <inkml:trace contextRef="#ctx0" brushRef="#br0">374 170 8289,'0'0'0,"0"-2"1913,-2 0-697,2 2-1216,-2-2 1296,0 0-192,0-4-31,-2 0-185,4 6-888,-4-6 776,0 0-168,-2-2-168,0-8-16,6 16-424,-6-6 360,-2-10 113,0 10-33,0-12-8,8 18-432,-16-6 432,10-2-136,-2-9 72,-10 11-64,18 6-304,-5-8 192,-13 0 72,10 2-120,-14 0-16,22 6-128,-8-2 160,-14 2 8,6 0-88,0 4-32,16-4-48,-15 16 56,-3 0-112,0-1 48,2 5-32,16-20 40,-16 22-56,0 4 8,8 0-24,-9 1 144,17-27-72,-6 30 72,0 0 24,0 2 88,2-3-128,4-29-56,-2 30 24,2-2-88,0 0 0,6-4 8,-6-24 56,18 21 16,-3-3 152,1-12-88,4 12 24,-20-18-104,24 4 232,0 0-152,-1-4 80,5 0-88,-28 0-72,26-2-16,2-4 137,-2-12-65,1 2 64,-27 16-120,26-20 136,0 1-16,0-5 24,-2 0 128,-24 24-272,21-26 232,-3 0-120,-2-1 96,-10 1-168,-6 26-40,18-26 88,-14 0 40,2 3-104,0 1 120,-6 22-144,4-22 40,0 4 128,-4 2 32,0 8-232,0 8 32,0-18 104,0 14-120,0 0-112,0 2 168,0 2-40,-2 0-96,0 4 24,0 14 56,2-12-8,0-6 24,0 26 112,0-4-88,0 0 88,0 3-80,0-25-32,4 30-96,0 0-64,0 2-272,2 1-360,-6-33 792,17 68-1185,-11-5-695,18-5-969,-8-7-1303,-16-51 4152,20 42-8834,-20-42 8834</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40:53.549"/>
    </inkml:context>
    <inkml:brush xml:id="br0">
      <inkml:brushProperty name="width" value="0.05" units="cm"/>
      <inkml:brushProperty name="height" value="0.05" units="cm"/>
      <inkml:brushProperty name="color" value="#ED1C24"/>
    </inkml:brush>
  </inkml:definitions>
  <inkml:trace contextRef="#ctx0" brushRef="#br0">410 4 15443,'0'0'0,"-16"-2"2944,16 2-2944,-6 0 713,-12-1 31,12 1-256,-14 0 56,20 0-544,-6 0 408,-10 15-104,12 1-72,0-10-32,4-6-200,-4 28 248,2-2-8,2 5 104,0 5-24,0-36-320,0 40 233,4 2-73,2 3-80,10 1-8,-16-46-72,0 47 120,6-1-96,12 0 88,-2 35-112,-16-81 0,0 34 0,6 9 32,10 21-160,-12-11-8,-4-53 136,4 42-409,2-8-231,-2-5-456,0-3-560,-4-26 1656,3 22-2385,-3-4-847,0-2-881,0-12-3065,0-4 7178</inkml:trace>
  <inkml:trace contextRef="#ctx0" brushRef="#br0" timeOffset="1">39 471 12234,'0'0'0,"-6"-4"1600,6 4-1600,-6-4 1425,0-2-121,0 0-160,0 0-184,6 6-960,-6-6 705,4 0-257,2 0-216,6 2-32,-6 4-200,22-2 232,-2 0-8,5 0 64,7 2-8,-32 0-280,36 0 248,3 0-32,13 0-88,41 0-16,-93 0-112,84 0 40,-13 0-8,-19 0 80,-3 0-8,-49 0-104,46 4 144,-3 2 160,-1 10-160,-6-12 8,-36-4-152,35 20 144,-3-14-88,-4 15 40,-4-5 9,-24-16-105,22 18 96,-1 0-64,1 0 72,-4 0-64,-18-18-40,6 20 0,14-3-64,-16 1 72,2 0 200,-6-18-208,6 18 72,-2 0 8,0-2-112,-4 0-8,0-16 40,4 15-56,-4-9 144,0 18-256,0-18-289,0-6 457,0 20-552,0-16-360,0 2-360,-2 10-600,2-16 1872,-2 0-2601,-2 4-792,2-4-544,0 0-2424,2 0 6361,0 0 0</inkml:trace>
  <inkml:trace contextRef="#ctx0" brushRef="#br0" timeOffset="2">812 268 10138,'0'0'0,"-4"-18"2664,-4 3-1287,8 15-1377,-18-18 1304,16 12-208,0 0-120,1 0-176,1 6-800,0-2 593,0 0-153,0 2-248,3 0-192,-3 0 0,4 0 40,2 0-16,16 4-112,-16 2-216,-6-6 304,22 18-841,-6-12-903,0 15-1145,11-17-1271,-27-4 4160,24 16-6834,-24-16 6834</inkml:trace>
  <inkml:trace contextRef="#ctx0" brushRef="#br0" timeOffset="3">1191 447 17707,'0'0'0,"0"-4"728,0 4-728,0-4 633,0 2-9,4 2-64,2 6-24,-6-6-536,16 18 448,-10-12-128,16 21-8,-7-9-8,-15-18-304,6 20 424,14 2-40,-16 2-88,0 0-47,-4-24-249,6 23 136,-2 3 0,0-4-16,-4 0 48,0-22-168,0 20 64,0-3 8,-2-1 24,0 0-72,2-16-24,-2 6 72,2 12 8,-2-14 8,2 0-64,0-4-24,-2 4 112,-4-4-16,4 0-80,0 0 72,2 0-88,-2-4 40,0-4-24,2-12 40,0 12-16,0 8-40,0-24-16,0 3 72,4-3-40,2-4-16,-6 28 0,4-30 24,12-1-64,-16-1 72,16 2-32,-16 30 0,16-28 40,-10 4-56,18 5 16,-9 3-40,-15 16 40,18-6-32,2 0 8,0 4-64,2 2 88,-22 0 0,22 16 32,-3 2-48,1 1-56,2 5 184,-22-24-112,16 26-176,0 4 128,-10 1 96,14-1-160,-20-30 112,4 32 0,11-2-48,-15-1 80,0-1-160,0-28 128,4 26 48,-4-2-40,0-2-72,0-3 64,0-19 0,0 18-16,-2-12-16,0 14 104,0-20-72,2 0 0,-2 6 0,0-2 16,0-4 0,0 0-16,2 0 0,-2-2 40,0-4-32,1-14-32,-1 12 64,2 8-40,0-25-24,0 5 8,0-6 0,5 0 32,-5 26-16,4-32-16,2 1 48,12-5-48,-14-2 32,-4 38-16,18-37 64,-12-1-8,18 4 48,-4 4-40,-20 30-64,17-25 32,1 3-48,4 6-8,-6 10-32,-16 6 56,20-6-48,-2 4-48,0 2-40,-1 0 104,-17 0 32,16 6 32,2 18-8,0-6 88,-12 4-112,-6-22 0,20 21 16,-14 5 8,10 0-32,-12 2 64,-4-28-56,6 27-168,-3 1 152,-3 0 16,4 0-40,-4-28 40,0 26-32,4-1-280,-4-1-240,4 0-313,-4-24 865,0 24-1200,0-2-536,0-1-801,0-3-992,0-18 3529,4 4-4400,2 12-2474,-6-16 6874</inkml:trace>
  <inkml:trace contextRef="#ctx0" brushRef="#br0" timeOffset="4">2294 623 10538,'0'0'0,"-4"16"1864,-2 2-608,6-18-1256,-6 20 1289,0-2 47,4-14-64,2 0-160,0-4-1112,0 4 905,4-4-193,0 0-80,12 0-168,-16 0-464,6 0 336,12 0-24,-1-4-136,-1-2-8,-16 6-168,20-16 168,-2 10-16,2-12 48,-2 2 80,-18 16-280,6-16 297,16-2-9,-19 3 24,13-1-48,-16 16-264,0-16 160,4-2 104,-4 2 64,0 0-64,0 16-264,0-16 320,-2 1-120,-4 7-56,-2-12 40,8 20-184,-7-6 144,-9-10 56,8 12-96,-10-2-16,18 6-88,-16-2 56,-2 0-24,10 2 40,-18 0-32,26 0-40,-23 4 72,1 12-72,0 0 56,-2 0-64,24-16 8,-26 19 0,3 5 24,3 2-40,4 4 120,16-30-104,-8 32 0,-8 1-40,10 3 80,0-2-112,6-34 72,0 31-16,0 1 104,0-4-144,16 2 24,-16-30 32,16 23 0,2 1-16,10-2 16,-3-4 0,-25-18 0,26 6 16,4 12-88,4-18-16,1 4 88,-35-4 0,34 0-24,4 0 8,-5-2 72,7-4-160,-40 6 104,42-20-152,-1 2-256,1 0-328,4-2-520,-46 20 1256,45-17-2233,-1-3-1472,7-4-2416,-13 6-2617,-38 18 8738,0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6:42.138"/>
    </inkml:context>
    <inkml:brush xml:id="br0">
      <inkml:brushProperty name="width" value="0.05" units="cm"/>
      <inkml:brushProperty name="height" value="0.05" units="cm"/>
    </inkml:brush>
  </inkml:definitions>
  <inkml:trace contextRef="#ctx0" brushRef="#br0">183 377 5009,'0'0'0,"-2"-2"816,2 2-816</inkml:trace>
  <inkml:trace contextRef="#ctx0" brushRef="#br0" timeOffset="1653">223 226 6393,'0'0'0,"0"-6"1920,0-2-703,0 8-1217,-2-15 1200,0 11 56,-4-4 0,0-8-23,6 16-1233,-16-4 1104,12-2-224,-12 2-104,10 2-136,6 2-640,-18-2 552,10 2-95,-11 0-33,11 0-72,8 0-352,-20 4 272,12 2-8,-12 12-56,14-12 48,6-6-256,-18 23 232,12-5-56,-2 2-56,0 4 8,8-24-128,-6 24 40,1 2 24,1-1-16,2 1-32,2-26-16,0 26 64,0 0 16,4-3-72,1 1 72,-5-24-80,22 20 88,-16 0-48,20-4 144,-4 0-120,-22-16-64,49 19-112,-3-13 160,0-2-56,-5-6-8,-41 2 16,36-15 80,0-3-16,-5 0-80,1-4 72,-32 22-56,32-24 16,-6-4-16,1-1-32,-7-5 88,-20 34-56,18-36 224,-12-1-136,0-1 8,0 2 0,-6 36-96,4-34 104,-4 1-40,-2 3 144,-6 2-120,8 28-88,-22-24-144,4 5 184,-1 1-56,-7 10-8,26 8 24,-26-18 0,-4 12-24,-1 0 64,3 0-56,28 6 16,-30-2 16,14 0 32,-2 2-32,-2 0 24,20 0-40,-21 4 80,1 0-264,-4 2-192,4 12-184,20-18 560,-22 6-728,3 18-272,3-8-384,8 5-497,8-21 1881,-16 22-2568,14 2-809,0-4 136,2 4-2480,0-24 5721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6:45.353"/>
    </inkml:context>
    <inkml:brush xml:id="br0">
      <inkml:brushProperty name="width" value="0.05" units="cm"/>
      <inkml:brushProperty name="height" value="0.05" units="cm"/>
    </inkml:brush>
  </inkml:definitions>
  <inkml:trace contextRef="#ctx0" brushRef="#br0">20 8 7593,'0'0'0,"0"0"0,0-2 1544,-2 2-47,-2 0 15,-2 0 32,2-2-119,4 2-1425,-2-2 1256,0 0-248,2 2-240,0 0-167,0 0-601,0 6 464,0 12-48,0 0-24,0 4-16,0-22-376,0 24 304,6 7-40,-2 5-40,0 4-48,-4-40-176,0 43 168,0-1-24,0-2 0,4 1-56,-4-41-88,0 42 56,0-2 8,0-3 32,0-1-56,0-36-40,0 30 88,0 0-24,0-5-32,0-1-8,0-24-24,0 18 24,0-12 96,0 12-96,0-18 48,0 0-72,4 4 88,-4-4-8,0 0 80,4-6-24,-4 6-136,0-16 120,4-2-40,2-6 16,-2-3-39,-4 27-57,6-32 96,0-2-96,0-2 24,0-1 152,-6 37-176,5-38-24,15 0 48,-14 7-24,14 5-24,-20 26 24,6-22 0,14 4 40,-14 12-64,14-2 24,-20 8 0,6-6-16,11 4 16,-11 0 24,12 2-128,-18 0 104,6 0-16,12 6-24,-12 12-16,14-2 16,-20-16 40,4 16-16,2 4-113,10 0 137,-12 1 32,-4-21-40,6 26-8,-1 2 49,13 0-82,-18-1 49,0-27-8,6 26-40,-2-2 40,0-2-40,0-2 16,-4-20 24,6 21-16,0-1-208,-2 0-312,0-2-464,-4-18 1000,4 16-1464,0-10-665,0 12-791,2-14-1113,-6-4 4033,6 4-7474,-6-4 7474</inkml:trace>
  <inkml:trace contextRef="#ctx0" brushRef="#br0" timeOffset="1035">605 371 8065,'0'0'0,"0"-8"2177,0 0-577,0 8-1600,-4-8 1416,-2 2-47,0 6-129,0 0-40,6 0-1200,-8 16 880,0-10-128,-8 18-103,12-8-105,4-16-544,-5 20 528,-1 2-72,0-3-32,0 5-192,6-24-232,-2 22 272,2 0-48,0 2-64,0 0-32,0-24-128,0 21 120,0 1-48,4-4-24,0 0 16,-4-18-64,6 16 56,13-10-56,-13 12 104,12-15 16,-18-3-120,18 6 56,-2 0 16,2-6-72,4 0-16,-22 0 16,23-2 64,-1-4 32,0-9 24,0 7-88,-22 8-32,20-20 8,-4 0 65,-10 0-25,13-4 8,-19 24-56,4-23 112,2-3-88,0 0 8,-6 4 32,0 22-64,0-22-40,0 3 24,-2-3 8,-4 2 48,6 20-40,-8-18 48,-10 2-16,3 8 8,-1-8-56,16 16 16,-18-6 0,0 0 72,-4 0-112,0 1 8,22 5 32,-23-4-96,-1 2 0,2 0-88,2 2-129,20 0 313,-18 0-536,0 0-296,11 4-288,-9 2-424,16-6 1544,-6 15-2113,0-11-888,4 2-855,0 0-3162,2-6 7018,0 0 0</inkml:trace>
  <inkml:trace contextRef="#ctx0" brushRef="#br0" timeOffset="1036">964 135 13050,'0'0'0,"4"-18"1985,0 2-241,-4 1-112,0 15-1632,4-6 1545,-4 0-281,0 4-216,0 0-344,0 2-704,4 0 513,2 4-201,-2 16-24,2 1-40,-6-21-248,6 26 192,-2 8 32,0 4-88,-4 1-48,0-39-88,0 38 56,0 2 8,4-1-88,-4-1 8,0-38 16,0 40-16,4-3-8,0-1 40,-4 0-16,0-36 0,3 33-32,-3-1-48,4-6-184,-4 0-240,0-26 504,6 20-777,-2-3-319,2-1-416,0-10-793,-6-6 2305,6 16-3544,12-16-865,-12 0-2977,-6 0 7386</inkml:trace>
  <inkml:trace contextRef="#ctx0" brushRef="#br0" timeOffset="1037">1158 322 10850,'0'0'0,"0"0"0,-2-4 3088,0-2-1151,-2 0-265,2 0-95,2 6-1577,-2-6 1408,2 2-304,0 0-304,6 2-256,-6 2-544,18-4 344,0 0-143,2 0-97,4 2-32,-24 2-72,26-4 16,-1 2 32,1-2 8,2 0-56,-28 4 0,28-2-136,-1-2-281,5 2-495,-2-2-680,-30 4 1592,30-4-2809,1 0-1880,1-2-4129,-32 6 8818</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6:44.875"/>
    </inkml:context>
    <inkml:brush xml:id="br0">
      <inkml:brushProperty name="width" value="0.05" units="cm"/>
      <inkml:brushProperty name="height" value="0.05" units="cm"/>
    </inkml:brush>
  </inkml:definitions>
  <inkml:trace contextRef="#ctx0" brushRef="#br0">924 105 11010,'0'0'0,"0"-4"1288,0 4-1288,0-4 1000,0-2-55,0 4 7,4 2-104,-4 0-848,0 0 808,0 0-192,0 6-168,4 0-72,-4-6-376,6 18 328,-2-12-39,2 14-25,0-4 32,-6-16-296,4 16 192,-4 1-80,0-1 72,4 2-64,-4-18-120,0 18 192,4-2-16,-4 2-96,0-12-8,0-6-72,0 20 80,0-17-48,0 3 64,0 0-48,0-6-48,0 4 104,0-4 48,0 0-40,0 0 152,0 0-264,0-2 112,0-4 8,0-2 8,0-11-72,0 19-56,0-16 80,0-2 32,0-2-56,4-2 24,-4 22-80,4-20 88,12-3-56,-10-1-8,13 0 56,-19 24-80,16-28 56,2 2-8,2 5-8,-4 1-64,-16 20 24,6-8-16,18-8 0,-19 14 88,21 0-72,-26 2 0,6 0-40,14 0 88,-16 6-32,14 16-32,-18-22 16,6 18 32,0 3-64,0 5-16,0 2 88,-6-28-40,6 28-32,-2 0-56,2 1 24,-2-1-8,-4-28 72,0 30-24,5-2 8,-1-1 56,0-3-88,-4-24 48,4 24-72,0-2-32,0 0-224,0-5-264,-4-17 592,0 18-928,4 0-520,0-12-625,0 14-816,-4-20 2889,6 0-3784,18 0-3154,-24 0 6938</inkml:trace>
  <inkml:trace contextRef="#ctx0" brushRef="#br0" timeOffset="1">1507 220 6465,'0'0'0,"0"0"0,0 0 1392,0-2-312,0 2-7,0 0 239,0 0-1312,4 4 1320,2 2-120,0-2-143,0 0-329,-6-4-728,6 4 624,10-4-80,-10 0-128,10 0 16,-16 0-432,6 0 288,17-2-24,-17-2-8,16-4-32,-22 8-224,16-16 217,-12 10 39,16-13-16,-16 3 0,-4 16-240,16-16 280,-12 0-48,2-2 48,0 2-16,-6 16-264,0-18 312,0 0 8,0 11-48,-4-11 8,4 18-280,-8-6 240,-8 0-56,8-2 40,-14 2-64,22 6-160,-18-2 184,0 0-64,1 2 48,-3 0-8,20 0-160,-18 6 137,-2 14-57,2-14 56,2 17-80,16-23-56,-8 18 80,-9 0-24,11 0-56,0 2 8,6-20-8,-4 20 48,0 0 0,4-1-48,0 1 16,0-20-16,4 20 0,12 0-16,-11-2 32,13-2-16,-18-16 0,16 6-24,4 13-8,-2-15 8,4 2-48,-22-6 72,20 6-144,1 0-337,3 0-287,-2-6-408,-22 0 1176,30 0-1856,-3 0-801,7 0-1224,14-16-184,-48 16 4065,37-4-6401,-37 4 6401</inkml:trace>
  <inkml:trace contextRef="#ctx0" brushRef="#br0" timeOffset="2232">26 958 7449,'0'0'0,"0"0"0,0 0 2545,-2 4-1337,0 2-208,0 0-136,2-6-864,-4 6 872,2 0 49,-2 10-145,4-12-144,0-4-632,0 0 424,4 0-128,2 0-8,16 0-64,-22 0-224,17 0 224,3 0-56,2-2-56,2 0-16,-24 2-96,28-2 112,-1-4 16,3 0-56,-2 0 40,-28 6-112,30-8 72,-5-8-40,5 12 65,-4-4-73,-2-8 40,-24 16-64,22-6 48,15-21-96,-11 9 48,-10 10 8,-16 8-8,4-18 24,0 14 88,-4-2 24,0 6-136,0-6 120,-2 0 40,0 2 152,-2 2-40,4 2-272,-6-2 248,0 0 40,-12 0-208,12 2 56,-14 0 24,20 0-160,-17 0 88,1 0 40,-4 4-56,-2 2-16,22-6-56,-20 18 40,-4-12-32,3 12 48,-1-2-56,22-16 0,-20 16 40,-2 1 32,2 5-48,2 0 72,18-22-96,-15 24 8,9 0-8,-12-1 40,14 3-80,4-26 40,-6 26-8,0 2-48,4-2 16,2-1 32,0-25 8,0 26 64,0 0 16,4-2 8,0 0-64,-4-24-24,6 21 0,0-1-24,10-2-64,-16-18 88,4 18-16,13-12-64,-11 16-8,18-16-16,-6 0-64,-18-6 168,22 6-320,2-1-96,3-5-352,5 0-497,-32 0 1265,32 0-1960,35-15-977,-5-3-783,-7-6-2914,-55 24 6634,0 0 0</inkml:trace>
  <inkml:trace contextRef="#ctx0" brushRef="#br0" timeOffset="5162">738 1041 9802,'0'0'0,"-6"-17"3576,-10 9-2063,16 8-1513,-6-20 1392,-2 14-24,2 6-15,2 0-289,4 0-1064,-4 0 832,4 6-208,0 12-208,-2-2 32,2-16-448,0 19 288,-2 5-8,2 4-40,-2 0-31,2-28-209,0 29 200,0-1 8,0 0-64,0 0-16,0-28-128,0 28 24,4-3 8,0-1-8,0-4 48,-4-20-72,0 20 120,4-4-104,0-10 24,2 9-64,-6-15 24,6 0 64,-2 4 24,2-4-8,-2 0 72,-4 0-152,6 0 40,0-6 8,-2-9-48,0 7 40,-4 8-40,6-24 0,0 2 56,-1-2 16,13-2-72,-18 26 0,4-27 64,2-3-16,12-2-8,-14 0-72,-4 32 32,16-31 48,-10-1-24,12 6-24,-12 4 56,-6 22-56,20-15 16,-15 9 8,15 0-32,-14 2-8,-6 4 16,18 0-88,-14 0 64,2 4-48,12 13 32,-18-17 40,4 16-56,2 4-32,-2 4 80,2 0 16,-6-24-8,6 28 48,0-1-64,-2-1 16,0 2-72,-4-28 72,0 26-16,0-1 16,0-1-192,0 0-144,0-24 336,0 22-680,0-2-345,0-2-359,5-3-544,-5-15 1928,18 6-2801,-12 12-1136,24-18 24,-6 0-2416,-24 0 6329,0 0 0</inkml:trace>
  <inkml:trace contextRef="#ctx0" brushRef="#br0" timeOffset="5163">1412 994 10546,'0'0'0,"-6"-4"1680,6 4-1680,-8-4 1448,-12 0 65,12 2 23,-9 2-144,17 0-1392,-6 0 1113,-14 4-265,12 0-224,-12 14-112,20-18-512,-6 6 384,-10 19-32,10-1-32,0 0-72,6-24-248,-18 28 256,14 4-128,-3-3 40,-1 3-80,8-32-88,-8 32 80,2-4-8,4 1-88,2-1 16,0-28 0,4 24-16,2 0 8,0-5-24,15-1 24,-21-18 8,16 16-40,0-12 80,6 12-80,2-16-112,-24 0 152,26 4-184,5-4-136,-1 0 40,2-6-8,-32 6 288,34-16-248,-3 8-24,5-16 24,-2 3 112,-34 21 136,29-26-56,-3-2 56,0 0-8,-4 3 32,-22 25-24,20-26-24,-5 4 32,-9 2-16,0 12 56,-6 8-48,4-18 112,-4 14 48,0-2-8,-2 0 80,2 6-232,-6-4 184,-11 2 0,11 2 40,-2 0-88,8 0-136,-18 4 152,12 2 0,-10 10-64,10-10 24,6-6-112,-6 20 40,-2-4 40,2 2-40,2 0-80,4-18 40,-4 21-112,2-1 32,2 0 96,0 2-40,0-22 24,4 20-40,2 0 64,18-5-168,-18-9 192,-6-6-48,22 22 216,-2-16-216,-3 12 96,7-14-96,-24-4 0,24 4-72,0 0 128,2-4 0,1 0-40,-27 0-16,28-2 8,0-4-32,-2 0-16,0-12 24,-26 18 16,23-8-40,1-12 80,-2 5-8,-4-5-8,-18 20-24,16-22-24,-10 0-32,10 0 0,-16 0 40,0 22 16,5-19 136,-5-1-64,0 2-24,0 10-8,0 8-40,-5-22 32,-3 14-24,-8-8 40,10 10 0,6 6-48,-16-6-24,0 1 40,8 1 33,-14 2-98,22 2 49,-16-2-136,8 2 40,-13 0-136,13 0-232,8 0 464,-18 6-720,12 0-424,0 11-608,2-13-585,4-4 2337,-2 18-3241,2-12-551,4 12-2834,-4-18 6626</inkml:trace>
  <inkml:trace contextRef="#ctx0" brushRef="#br0" timeOffset="5164">2463 1117 9394,'0'0'0,"0"0"0,-2-2 2112,-18 2-768,3-2 17,-1 0 71,18 2-1432,-6-2 1464,-18-2-240,4 0-167,2 2-241,18 2-816,-18-2 664,1 2-144,9 0-208,-12 16-24,20-16-288,-16 6 176,10 18-8,-12-7-32,12 3-152,6-20 16,-8 22 56,2 0-56,0 4 48,6-3 8,0-23-56,0 24 0,0 0 0,4-4-40,12-4 40,-16-16 0,18 16 0,-12-10-32,18 11 128,-4-13-80,-20-4-16,18 4-40,5 0 64,1-4-168,-2 0 88,-22 0 56,22-6-24,2-11-40,-1 1-8,1-4 32,-24 20 40,26-22-24,-6-2 0,-2-4 88,-1 1-40,-17 27-24,6-32 40,14-2 32,-14 1-32,0-5 40,-6 38-80,6-40 24,-2 0 80,-4-3-64,0-1 56,0 44-96,-2-43 160,-4-1 16,0 4 88,-10 7 25,16 33-289,-4-26 288,-4 4-40,-7 16-48,11-2-88,4 8-112,-16-4 96,10 2-24,0 2-48,-10 16 80,16-16-104,-4 20 56,-4 4-16,-8 5 16,14 5-40,2-34-16,-4 36 8,2 3 8,-2 1-16,4 0-40,0-40 40,0 39-16,0-3-8,6 2 24,10-4 8,-16-34-8,4 33 48,14-3-40,-12 0-8,14-4-24,-20-26 24,18 23-72,-12-1-40,19-4-64,-5-2-48,-20-16 224,20 6-248,2 0-40,4 0 56,-5-2 40,-21-4 192,22 0-177,0 0 153,-4-6 24,0-10 16,-18 16-16,16-8 8,-10-14-16,13 6 16,-15-2 48,-4 18-56,6-19 40,0 3 33,-2 8-49,0 0-8,-4 8-16,0-6 104,0 2-24,0 2 48,0 2 8,0 0-136,0 0 96,0 6-72,0 14 48,0-4 8,0-16-80,-2 17 40,-2 5 48,0-2-64,0 0 32,4-20-56,-2 20 24,0-2-8,0-2-72,0-11-56,2-5 112,-2 22-272,0-16-377,-2 12-527,2-12-1016,2-6 2192,-2 16-3673,2-16-1408,0 4-2857,0-4 7938</inkml:trace>
  <inkml:trace contextRef="#ctx0" brushRef="#br0" timeOffset="5165">2927 956 12754,'0'0'0,"0"0"0,-4-16 1441,-2 10-361,-1-14 144,1 15 248,6 5-1472,-2-6 1313,-2 0-377,2 0-408,0 4-272,2 2-256,0-2 24,0 2-8,4 0-56,2 0-240,-6 0 280,6 6-520,9 11-680,-11-11-1217,2 18-1608,-6-24 4025,20 18-8338,-20-18 8338</inkml:trace>
  <inkml:trace contextRef="#ctx0" brushRef="#br0" timeOffset="5166">3122 1143 14563,'0'0'0,"0"0"0,0 0 1336,4-2-96,0 0 32,2 0 137,-6 2-1409,4 0 1288,-4 4-272,0 2-264,4 9-159,-4-15-593,0 6 440,0 12-128,0-12-80,0 14-88,0-20-144,0 6 96,0 12-32,0-14 8,0 12-16,0-16-56,0 4 32,0 2-8,0-2 16,0-1-40,0-3 0,0 0 32,0 0 24,4 0-32,-4 0 80,0 0-104,0-2 64,4-3-8,1-11-8,1 8-8,-6 8-40,6-22 0,12 4 24,-14 0 8,12-4 8,-16 22-40,6-21 48,14-5-8,-2 2-24,-12 0-8,-6 24-8,21-22 16,-15 5-32,12 9 32,-12-8 0,-6 16-16,16-2-32,-12 0 24,2 0-8,10 2-40,-16 0 56,4 0-32,2 6 8,0 12-24,-2-12 64,-4-6-16,4 25-16,0-3 32,2 0-40,0 2 24,-6-24 0,4 22-16,1-3-16,1 1 32,10-2-24,-16-18 24,6 20 0,12-4-16,-12 0-8,22-10-32,-28-6 56,22 15-104,-1-15-16,5 4-64,6 0 32,-32-4 152,34 0-200,-1 0 64,-3-4 24,0-3 48,-30 7 64,28-18-56,-1 12-16,3-16 32,-8 4-16,-22 18 56,20-18-8,0-6 8,0 3-16,-1-5 56,-19 26-40,6-24 32,16-2 16,-18 2-32,2 3-56,-6 21 40,4-18 24,-4 2-24,-2 10 56,-14-10-24,16 16-32,-6-4 0,-14-2 24,5 4-40,-5 0 32,20 2-16,-20 0-16,-2 0 48,2 6-48,-4 12 48,24-18-32,-25 6 8,5 16-48,0-4 24,4-1-8,16-17 24,-8 22 0,-12-2-24,14 0 24,0 2-16,6-22 16,-6 18-16,2-1 32,2-1-32,2-10-40,0-6 56,4 18 0,2-12-8,12 0-8,-12 0 72,-6-6-56,24 6-32,-6-6-8,0 0 24,2 0-64,-20 0 80,21-6-24,3 0-32,0-12 24,-4 12 24,-20 6 8,24-18-56,-5 10 80,3-13-8,0 13-16,-22 8 0,20-20 56,-4 14-32,-10-2-32,10 2 48,-16 6-40,4-6 0,0 2 8,-1 2 8,1 2-56,-4 0 40,0 0 16,0 6-16,0 12 56,0-2-8,0-16-48,0 20 48,-4 1-8,-1 7-16,1 4 8,4-32-32,-6 36 96,-2 3-48,2 3 48,-12 0 32,18-42-128,-4 45 96,-2-1 0,0 1-56,0-1-24,6-44-16,-6 44 40,0-3 32,0 3 24,0-2-64,6-42-32,-6 37 56,0 1 24,0-2-88,2-3 48,4-33-40,-4 32 24,3-6-8,-3-2 56,-2-2 24,6-22-96,-6 17 16,2-1 0,-2-12 24,0 2 32,6-6-72,-6 6 112,-2-6-16,0 0 32,0 0-56,8 0-72,-16-6 40,10-16 48,-10 3-16,10-5-56,6 24-16,-15-28 40,9-4 0,-10-5-24,12-5 16,4 42-32,-4-48 56,2-7 0,2-5-24,4-5 56,-4 65-88,18-72 40,-1-1-24,5-4 0,6-3-160,-28 80 144,28-75-304,2 4-232,-5 9-312,7 7-465,-32 55 1313,30-48-2128,-2 8-1945,19-7-1768,-15 9-2257,-32 38 8098,0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6:51.308"/>
    </inkml:context>
    <inkml:brush xml:id="br0">
      <inkml:brushProperty name="width" value="0.05" units="cm"/>
      <inkml:brushProperty name="height" value="0.05" units="cm"/>
    </inkml:brush>
  </inkml:definitions>
  <inkml:trace contextRef="#ctx0" brushRef="#br0">241 477 9746,'0'0'0,"-2"-22"1568,2 22-1568,-6-16 832,0-2-248,0 12-8,0 2-48,6 4-528,-4-2 545,2 0-33,2 0-176,0 2-104,0 0-232,4-2 152,2 0-32,14-2-8,-15 0 16,-5 4-128,24-3 72,-4-3 40,-2 0-40,4-2 8,-22 8-80,20-18 96,-1 2-24,-1-2-8,-2-2 56,-16 20-120,6-20 136,12 1-8,-14-3 16,2-4 112,-6 26-256,4-26 304,0 0 40,-4 1 64,0-1-88,0 26-320,0-22 273,-4 0 31,-2 4-24,-2 3 8,8 15-288,-16-6 288,10-2-24,-2 2-136,-8 0 48,16 6-176,-6-2 192,-2 0-56,3 2 88,-1 4-56,6-4-168,-6 16 128,0-1 16,0 9-40,0 6 0,6-30-104,-4 36 88,0 7-24,0 5 32,0 8-40,4-56-56,0 57 8,0-1-8,0-1 0,4-1-48,-4-54 48,4 49 8,0 1-8,2-1 0,-2-3-24,-4-46 24,4 46-40,0-5-40,-4-1-152,4-2-248,-4-38 480,0 35-824,0-1-464,-2-6-497,-2-2-551,4-26 2336,-6 21-2937,2-5-272,0-10 697,-2 10-2257,6-16 4769</inkml:trace>
  <inkml:trace contextRef="#ctx0" brushRef="#br0" timeOffset="1174">36 770 5697,'0'0'0,"-6"-8"984,-10-7 72,16 15-1056,-6-8 1104,1-8 97,3 10-33,2-10-88,0 16-1080,3-6 904,13 0-160,2-12-119,6 14-145,-24 4-480,30-6 384,5 0-88,3 0-40,4 2-32,-42 4-224,41-2 192,1 0-24,-2 0-16,-1 2-48,-39 0-104,38 0 112,0 4-40,1 2-16,-7 10 16,-32-16-72,28 6 32,-2 20-8,-8-6 8,-12 2-8,-6-22-24,19 23 0,-19 1 56,4 2-16,-4 2 16,0-28-56,0 26 96,0-1 16,0-1 56,0 0-96,0-24-72,0 22 112,-2 0-16,2-5-8,0 1 40,0-18-128,0 6 88,0 12 16,4-14-8,0 2-32,-4-6-64,6 4 129,12-4-41,-14 0 48,12 0 16,-16 0-152,6-6 152,14-12-16,-14 10-64,16-16-8,-22 24-64,5-21 56,13-3 32,-14-2-24,12-6 48,-16 32-112,4-31 88,-4-3 24,4 0 16,-4 2-32,0 32-96,0-31 144,-2 1-24,-4 6-32,-2 4 32,8 20-120,-8-18 24,-10 10-24,12-9 16,-11 11-32,17 6 16,-6-6-16,-2 0-32,-10 2-120,12 2-192,6 2 360,-18 0-760,12 0-633,-10 4-863,14 2-1209,2-6 3465,0 6-3545,0 0-2720,0-6 6265</inkml:trace>
  <inkml:trace contextRef="#ctx0" brushRef="#br0" timeOffset="1175">1018 651 12594,'0'0'0,"0"0"1825,0 0-1825,0 0 1152,0 0-104,0 4 152,0 14-15,0-18-1185,0 18 1088,0 2-280,0 4-136,0-1-72,0-23-600,4 26 544,0 2-72,-4 0-135,0 2-65,0-30-272,4 29 152,-4-3-32,0 0 56,0-2-88,0-24-88,0 19 152,0-3-56,4-10-24,-4 10 32,0-16-104,0 4 48,0 0-80,0-4 160,0 0-72,0 0-56,4 0 128,-4-2 232,0-14-232,4 0 72,-4 16-200,0-19 216,4-5-152,0-4 40,2-4-88,-6 32-16,6-35 56,0-1-32,0-4 8,0-3 40,-6 43-72,17-42-16,-11 2-80,16 3 120,-6 5-96,-16 32 72,16-28-296,0 8-160,2 12-648,-3 0-657,-15 8 1761,18-2-3328,4 2-2354,0 0-3504,-22 0 9186</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6:52.953"/>
    </inkml:context>
    <inkml:brush xml:id="br0">
      <inkml:brushProperty name="width" value="0.05" units="cm"/>
      <inkml:brushProperty name="height" value="0.05" units="cm"/>
    </inkml:brush>
  </inkml:definitions>
  <inkml:trace contextRef="#ctx0" brushRef="#br0">64 14 9065,'0'0'0,"0"-4"2609,0 4-2609,-2-6 1240,-2 2-63,2 4-129,0 0-72,2 0-976,0 0 888,-2 0-184,2 4 40,0 12-95,0-16-649,0 18 584,0 2-136,4 10-56,0 5-208,-4-35-184,4 42 312,-4 4 112,4 1-216,-4 3-40,0-50-168,0 49 88,-2 3 24,-2-1-40,2-1 8,2-50-80,-6 46 64,0-7-32,2-1 32,0-6 120,4-32-184,-4 26 40,-2-3-128,4-3 128,0-14 24,2-6-64,-6 20 64,4-16-24,-4 0 0,4 0-136,2-4 96,-2 0 96,-2 0 120,2 0-72,0-2-112,2 2-32,0-6 40,0-10 24,6 0-48,12-4 24,-18 20-40,6-21-16,12-5 40,0-2-32,6-4 209,-24 32-201,27-32 56,7 3-249,4 1 209,0 2-16,-38 26 0,41-18 40,1 10-40,-1 2 0,1 4-232,-42 2 232,42 0-88,-5 4 152,-3 18-128,-2-4 64,-32-18 0,24 22 0,-6 0 24,-12 0 0,-1-1-32,-5-21 8,4 22-32,-4 2-8,0-2 16,-4 0 184,4-22-160,-17 17 0,1 1-136,-8-12 168,-2 16 8,26-22-40,-28 6 64,-3 12-64,-1-14 0,0 2 24,32-6-24,-36 6 32,1 0 32,-1-2-24,2-4-64,34 0 24,-31 0-40,-3 0 177,4-2-194,0-4-55,30 6 112,-25-16-264,5 10-168,12-12-208,-10 2-280,18 16 920,-2-16-1184,0-1-393,2-3-415,4 2-385,-4 18 2377,18-20-2792,0 2-1,5 0 681,3 0-2369,-26 18 4481</inkml:trace>
  <inkml:trace contextRef="#ctx0" brushRef="#br0" timeOffset="1625">379 470 6193,'0'0'0,"28"-2"1560,-4-2 185,-24 4-1745,30-2 1752,-3 2-80,-1 0-183,-2 4-297,-24-4-1192,26 16 1032,-3 0-192,1 0-104,-2 2-39,-22-18-697,24 18 560,0 0-48,-2 3-56,-5 1 8,-17-22-464,18 24 352,-2 0 24,-10 0-40,10-1-88,-16-23-248,4 22 280,0-2-96,2-2 0,-6 0-16,0-18-168,0 16 144,0-1 16,-4-9-63,-2 0 79,6-6-176,-6 6 136,-2 0 0,0-2 32,0-4-48,8 0-120,-16 0 112,10-2 24,-2-14-40,-7 8 0,15 8-96,-2-21 56,-4 3-64,2-2 48,2-2-16,2-2 16,0 24-40,0-25 88,4-5-88,2-4 16,11 2-32,-17 32 16,6-31 24,18 1 8,-4 6-48,-20 24 16,20-22-24,0 6-104,3 10 16,1 2 40,-2 2 16,-22 2 56,20 0 16,0 6-56,-2 18 24,-1-6-24,-17-18 40,16 20-40,0 4 40,-10 0-56,16-1 72,-22-23-16,6 24-32,12 0 8,-14-2 8,12 0-8,-16-22 24,6 19 40,9-3-40,-11 2 0,14-12-32,-18-6 32,6 18-24,12-14 40,-12 2-32,18 0 88,-24-6-72,6 4-16,16-4 40,-17 0 32,15-2-72,-20 2 16,18-8 48,-2-10 48,0 2-16,0-2 8,-16 18-88,6-20 64,12-1-64,-14-1-16,1-4 16,-5 26 0,4-24-8,-4-2 8,0 1 112,-2-1 56,2 26-168,-3-30 24,-3 4 8,-14 1-136,12 5-64,8 20 168,-22-18-56,4 12 8,0-10 72,0 14-120,18 2 96,-17-4-136,1 2-144,8 2-400,-14 0-265,22 0 945,-16 16-1368,10-10-800,-12 18-1145,16-8-1240,2-16 4553,0 15-7706,0-15 7706</inkml:trace>
  <inkml:trace contextRef="#ctx0" brushRef="#br0" timeOffset="1626">1536 474 11506,'0'0'0,"-2"-4"3857,2 4-3857,-6-6 1120,0 4-128,0 0 136,4 2 89,2 0-1217,-4 4 1144,0 2-144,2 14-328,0-4-192,2-16-480,0 18 465,0 2-185,0 0-56,4 1-16,-4-21-208,4 22 64,2 2-32,-2-2 32,2-2 24,-6-20-88,16 20 8,-11-3 8,19-11 0,-6 14 56,-18-20-72,20 4 8,2 2-8,-2 0 56,1-2 0,-21-4-56,24 0 168,0 0-56,0-4-56,2-2-96,-26 6 40,23-16 16,3 10-8,-4-14-8,-2 3 72,-20 17-72,20-22 32,-14 0 24,15-2 0,-15 0-72,-6 24 16,20-23 0,-16-1 72,2 0-8,-2 2-16,-4 22-48,4-18 24,-4 2-24,0 10 16,-4 0 40,4 6-56,-6-5 88,4 1-80,-2 2 24,-2 2 8,6 0-40,-4 0 16,2 15-16,0-9-40,0 20 80,2-26-40,0 22 16,0-2-32,0 0 72,6-1-168,-6-19 112,6 20-32,14 2-32,-14-2 48,18-2 88,-24-18-72,18 16-32,0-10 176,-1 15-160,1-17-56,-18-4 72,18 6 16,2 0-48,0-2 48,-4-4 16,-16 0-32,21 0-56,1 0-16,0-4 32,-2-2 24,-20 6 16,18-17 56,-12 9-32,18-14 8,-19 4-32,-5 18 0,22-18 40,-18-2-24,2-4 0,0 3 24,-6 21-40,4-24-88,0-2 136,-4-2-48,0 2 0,0 26 0,-6-25 16,-10 1-64,8 4 120,-17 0-56,25 20-16,-18-16 0,0 8 0,0-9-224,2 11-32,16 6 256,-18-6-320,2 0-264,1 2-176,9 4-401,6 0 1161,-8 0-1640,-8 4-753,14 2-1063,2 10-881,0-16 4337,0 4-7394,0-4 7394</inkml:trace>
  <inkml:trace contextRef="#ctx0" brushRef="#br0" timeOffset="1627">2442 332 10794,'0'0'0,"0"-2"2088,0 2-815,0 0-1273,0 0 1192,0 5 64,0 13 56,0-12-87,0-6-1225,0 26 1000,0-4-160,0 4-160,4 1-104,-4-27-576,0 30 504,0 0-32,4-2-103,-4-3-73,0-25-296,4 22 208,-4 0 0,0-2 8,0 0-88,0-20-128,0 16 80,0-10 8,0 13-88,0-15 24,0-4-24,0 4 32,4-4 32,-4 4-8,0-4 56,0 0-112,0-2 160,0-2-96,0-11 24,0 7-32,0 8-56,0-22 112,4 2-80,0 0 32,2-4-48,-6 24-16,16-23-16,-16-5 32,17-4-16,-11-2 88,-6 34-88,20-33 40,-4 1 32,-10 6-40,18 4-32,-24 22 0,16-8 0,-10-8 8,18 14 56,-19 0-8,-5 2-56,20-2 80,-4 2-8,-10 16-24,16-10-40,-22-6-8,4 30 16,12-4 0,-12 6-16,2 3 40,-6-35-40,16 36-56,-16 2 56,4-5-16,1-1 16,-5-32 0,4 32 64,0-2-24,-4-1-40,0-1-32,0-28 32,0 30-72,0-2-192,-4-1-304,-4 3-560,8-30 1128,-21 32-2353,5-2-3544,-6-1-4657,22-29 10554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7:14:19.414"/>
    </inkml:context>
    <inkml:brush xml:id="br0">
      <inkml:brushProperty name="width" value="0.05" units="cm"/>
      <inkml:brushProperty name="height" value="0.05" units="cm"/>
    </inkml:brush>
  </inkml:definitions>
  <inkml:trace contextRef="#ctx0" brushRef="#br0">0 710 13778,'0'0'0,"0"-6"1209,0 0-209,4 2-184,2 3-88,-6 4 0,0-3-728,6 20 513,-2-4-137,2 4-128,0 0-72,-6-20-176,16 22 136,-12-2-64,0 1 16,0-1-24,-4-20-64,6 20 32,0-2 8,0 0-88,-1-2-24,-5-16 72,6 6-80,0 11 8,0-13 144,10 0 16,-16-4-88,0 4 128,6 0 8,0-4 40,10 0 40,-16 0-216,6 0 224,10-2 0,-12-2-88,12-2 48,-16 6-184,6-16 152,9 9-32,-11-15 48,14 4-64,-18 18-104,4-20 144,16 0 40,-14-2-56,14 1-32,-20 21-96,4-20 64,2 0 40,10 4-72,-12 8 32,-4 8-64,6-8 80,-3 2-120,1 2 64,0 4-32,-4 0 8,4 0-96,0 4 40,0 2 56,-4 14-24,0-20 24,4 18 40,0 0 0,0 4-80,0-1 24,-4-21 16,4 22 0,2 2 0,0-2 0,10-2 32,-16-20-32,0 17 0,6-1 40,0-10-56,10 16-24,-16-22 40,4 4 0,2 12-40,13-12 96,-13 2-56,-6-6 0,18 4-32,-12 0 24,12-4 8,-12 0 40,-6 0-40,18 0 48,-12-2-8,14-4 16,-14 0 8,-6 6-64,21-16 40,-15 10-8,12-14-24,-14 12 8,-4 8-16,6-25 40,0 5 40,10-2 32,-16-4-72,0 26-40,0-22 104,0-2-72,-2 3 49,-4-3 15,6 24-96,-16-22 40,8-2 40,-12 2-80,4 3 24,16 19-24,-15-20-16,7 12-72,-18-10-105,6 14-263,20 4 456,-22-6-704,-7 4-296,1 2-448,0 0-569,28 0 2017,-32 4-2992,6 2-1089,-1 12-3185,27-18 7266</inkml:trace>
  <inkml:trace contextRef="#ctx0" brushRef="#br0" timeOffset="1">827 667 8993,'0'0'0,"-2"0"4777,2 0-4777,0 0 1201,-2 0-113,0 4-240,2 0-128,0-4-720,4 16 592,2-11-208,10 17-199,-16-4-17,0-18-168,4 20 112,0 0-32,-4 0 24,4-2-32,-4-18-72,0 17 72,0 1 0,-2-2 40,0-10-8,2-6-104,-2 22 72,-4-16 0,0 12 8,4-14 16,2-4-96,-4 4 72,2 0 72,0-4-32,0 4 48,2-4-160,-2 0 168,0 0-24,2 0-56,-2-4 0,2 4-88,0-6 80,0-12-8,4 10-8,12-12 16,-16 20-80,4-18 24,14 0 40,-12-4 40,14 1-64,-20 21-40,6-24 88,19 0 8,-7-2 48,2 0-32,-20 26-112,20-25 136,-2 1-56,2 2-16,-4 6-24,-16 16-40,15-8 48,-9 0 8,16 4-72,-16 2 56,-6 2-40,16 0-8,-10 6 16,12 14-8,-14-2 16,-4-18-16,6 26 16,0 2-8,-2 1-8,2 3-40,-6-32 40,4 32-8,-4 0 8,0 3 0,0-1 0,0-34 0,0 34-32,0-3-48,-2-1-128,-4-4-304,6-26 512,-6 24-872,0 0-528,0-3-609,0-1-799,6-20 2808,-6 20-4057,0-14-3041,6-6 7098</inkml:trace>
  <inkml:trace contextRef="#ctx0" brushRef="#br0" timeOffset="2">1357 58 11122,'0'0'0,"0"0"0,-2-20 3049,0 4-1809,0 0 16,2 10-344,0 6-912,0 0 776,0 0-159,4 4-97,12 12-232,-16-16-288,18 6 240,-1 18-16,9 0-88,0 3 96,-26-27-232,30 36 288,-2 4-104,-1 1-48,1 1 8,-28-42-144,26 44 144,-4 1-64,-3 1 168,-3 2-176,-16-48-72,6 51-8,18 3 56,-18-1 24,10-1 0,-16-52-72,0 51 56,4-1 48,-4 4-88,0-3 112,0-51-128,0 50 136,-4-1-16,-12-3-96,10-4 16,6-42-40,-18 39 216,10 1-112,-15-2-72,1-1 72,22-37-104,-24 38 0,-6 0-176,-6-3-240,-3 1-672,39-36 1088,-48 36-2096,-3 1-1545,3-5-1376,-8 2-2585,56-34 7602,0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6:58.036"/>
    </inkml:context>
    <inkml:brush xml:id="br0">
      <inkml:brushProperty name="width" value="0.05" units="cm"/>
      <inkml:brushProperty name="height" value="0.05" units="cm"/>
    </inkml:brush>
  </inkml:definitions>
  <inkml:trace contextRef="#ctx0" brushRef="#br0">264 120 5697,'0'0'0,"-2"-18"888,0 10 96,2 8-984,-6-24 1032,2 16 57,-2-8 39,0 11-8,6 5-1120,-6-16 1096,-2 12-7,1-2-145,-1 0-56,8 6-888,-8-4 760,0 2-152,0 0-32,0 2-136,8 0-440,-16 6 457,10 14-41,-12 1-8,10 7-8,8-28-400,-24 38 360,7 8-56,-1 3-72,0 9-24,18-58-208,-16 59 136,8 3-32,-8 3-16,10 1-32,6-66-56,-4 61 48,2-3-8,2-5 0,6-3 16,-6-50-56,20 45 40,-4-3-32,6 0 16,0-7-48,-22-35 24,21 34-144,5-6-264,2-2-512,2-7-560,-30-19 1480,32 6-2289,3 12-1088,1-18-279,6 0-3002,-42 0 6658</inkml:trace>
  <inkml:trace contextRef="#ctx0" brushRef="#br0" timeOffset="1208">526 277 8801,'0'0'0,"0"0"0,-6-16 1977,-2 8-313,-8-14-232,14 16-135,2 6-1297,-4-4 1192,2 0-136,0 2-168,0 0-151,2 2-737,0 0 600,0 0-64,0 0 56,6 18-176,-6-18-416,6 16 400,12 6-88,-12 5-184,12 3 96,-18-30-224,6 32 328,14 4-168,-4-1-8,-1 3-8,-15-38-144,16 38 56,-10-3 80,16-1-32,-16-6-7,-6-28-97,20 26 120,-14-3-80,12-3 136,-12-2-176,-6-18 0,15 16-80,-11-10 136,2 0 0,0 10 8,-6-16-64,6 0 88,-2 0-32,2 0-128,0 0 208,-6 0-136,6-4 208,0-12-88,0 0-8,10-6-40,-16 22-72,4-24 16,0-5 40,2-3 8,0-4 8,-6 36-72,6-39 56,0-7-32,9 0-8,-15-1 16,0 47-32,6-48 0,0 3 64,0-5-32,0 2-32,-6 48 0,16-41 16,-12 7-48,0 8 48,12 8-72,-16 18 56,4-8-168,2 0-168,0 2-200,0 5-265,-6 1 801,6 0-1088,10 5-352,-12 17-569,11-2-1191,-15-20 3200,6 20-4201,20 4-3409,-26-24 7610</inkml:trace>
  <inkml:trace contextRef="#ctx0" brushRef="#br0" timeOffset="1209">1202 433 9353,'0'0'0,"0"0"0,-2-8 2057,-2-8-633,-2 9-135,2-1-17,4 8-1272,-4-6 1208,-1 0-216,-3 4-200,-8 2-135,16 0-657,-6 0 528,0 4-72,-12 2-64,12 11-8,6-17-384,-16 16 352,10 4-40,-12 4-16,12 2-96,6-26-200,-8 28 224,-7-3 0,11 1-24,0 0-16,4-26-184,-4 22 120,0 0-8,2-1-32,2-1 8,0-20-88,4 18 40,2-2 16,12 0-56,-14-10 16,-4-6-16,19 16 56,-1-12-72,-2 0 40,2-1-48,-18-3 24,20 4-160,-2-4-288,1 0-344,1 0-520,-20 0 1312,20 0-1920,0-4-961,2-3-1184,13-33 312,-35 40 3753,26-16-5937,-26 16 5937</inkml:trace>
  <inkml:trace contextRef="#ctx0" brushRef="#br0" timeOffset="1210">1381 98 9994,'0'0'0,"-2"-2"1952,2 2-1952,-2-2 1624,0-2-175,2 2-121,0 0-104,0 2-1224,0-2 1128,4 0-199,2 2-161,0 0 24,-6 0-792,20 4 648,-5 2-168,3 16 24,2-6-88,-20-16-416,22 20 313,0 5 87,2 5-72,-1 0-288,-23-30-40,24 34 168,0 1-48,0 3-24,-2 0 88,-22-38-184,19 41 72,-1 5-48,-12 2 8,0-1 64,-6-47-96,4 48 40,-4-3 32,-2 1-40,-4 0-32,6-46 0,-20 43 40,1 5-56,-7-2-80,-4 1-312,30-47 408,-36 50-1048,-5-1-1441,-5 1-3352,2-6-4385,44-44 10226</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7:54.040"/>
    </inkml:context>
    <inkml:brush xml:id="br0">
      <inkml:brushProperty name="width" value="0.05" units="cm"/>
      <inkml:brushProperty name="height" value="0.05" units="cm"/>
    </inkml:brush>
  </inkml:definitions>
  <inkml:trace contextRef="#ctx0" brushRef="#br0">1 100 5929,'0'0'0,"0"-4"1112,0 2-136,0 2-976,0-4 1096,4 4 153,-4-2 151,0-2 32,0 4-1432,0-4 1273,0 0-257,0 0-160,0 2-208,0 2-648,0-2 584,0 2-128,0 0-144,0 0-48,0 0-264,0 0 161,0 0-9,0 6 24,4 0-8,-4-6-168,0 16 184,0-10-48,4 12-88,-4-12 56,0-6-104,4 22 24,0-6-8,-4-10 64,4 15-88,-4-21 8,3 6 24,-3 14-24,4-16-16,-4 12 56,0-16-40,4 4-64,-4 2-80,4 0-288,0 0-321,-4-6 753,4 6-1160,0 0-624,0-2-729,2-4-695,-6 0 3208,18 0-2761,-14-2-2424,-4 2 5185</inkml:trace>
  <inkml:trace contextRef="#ctx0" brushRef="#br0" timeOffset="427">189 47 6633,'0'0'0,"0"0"0,-2-6 1696,0 0-103,-2-2-17,2 0-120,2 8-1456,-2-6 1369,0 2-177,2 0-232,0 2-248,0 2-712,0-2 504,0 2-144,0 0-32,4 0-152,-4 0-176,4 4 161,0 0-17,-4 12-56,4-12-8,-4-4-80,4 16 72,-4-10-32,0 17-16,4-7-40,-4-16 16,0 18-144,0-2-185,4 2-391,0 0-360,-4-18 1080,4 19-1656,0-1-809,2 2-671,12-14 439,-18-6 2697,4 26-5089,-4-26 5089</inkml:trace>
  <inkml:trace contextRef="#ctx0" brushRef="#br0" timeOffset="1075">683 189 4536,'0'0'0,"4"-16"521,-4 11 111,0 5-632,0-20 832,0 14 128,-2 0 96,-2-2 25,4 8-1081,-6-6 960,0-2-184,0 2-80,-2-2-104,8 8-592,-8-6 552,0-2-32,0 2-39,-7 0-33,15 6-448,-6-6 408,-2 0-64,-8 4-16,10 0-16,6 2-312,-8-2 224,-8 2 40,10 0-40,-10 4-8,16-4-216,-6 6 232,-2 0-24,-9 10-56,11-12-8,6-4-144,-6 6 128,-10 10-24,12-12-64,-2 12 64,6-16-104,-4 4 136,2 12-88,0-12 8,0 13-56,2-17 0,-2 6-56,2 14 40,0-14-16,0 16 32,0-22 0,4 6-48,2 16-24,0-16 96,10 10-40,-16-16 16,4 6 40,2 0 56,0-1-48,-1 1 0,-5-6-48,18 6 0,-18-2 8,16 0-16,-12-4 16,-4 0-8,6 0 48,10-4-48,-12-2 16,2 0-32,-6 6 16,6-6 40,12-9-56,-18 9 88,6-14-8,-6 20-64,6-8 56,0-12 40,0 12-79,-1-12 31,-5 20-48,4-8 24,-4-9 56,0 11-56,0 0-24,0 6 0,0-6 64,0 0-64,0 2 72,0 2 88,0 2-160,0-2 112,0 2 0,-2 0 8,0 0-24,2 0-96,-2 6 192,1 12-80,1-12 32,-2 19-40,2-25-104,-2 22 40,0 2 48,0 4-40,2 3 16,0-31-64,-2 36 0,2-2 48,0 2-48,0-3 64,0-33-64,0 32 64,0 0 0,0 1-16,0-1-112,0-32 64,0 30 64,0-2-96,0 0 32,4-5 96,-4-23-96,0 24 0,0-2 32,0-2-24,0-2-32,0-18 24,0 15 40,4 1 24,-1-12-16,-3 12-112,0-16 64,0 4-152,0 0-152,0-4-232,4 0-272,-4 0 808,0 0-1129,6 0-391,-2-6-592,2-14-673,-6 20 2785,6-16-3097,10-5-864,-12-3 265,-4 24 3696</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7:57.460"/>
    </inkml:context>
    <inkml:brush xml:id="br0">
      <inkml:brushProperty name="width" value="0.05" units="cm"/>
      <inkml:brushProperty name="height" value="0.05" units="cm"/>
    </inkml:brush>
  </inkml:definitions>
  <inkml:trace contextRef="#ctx0" brushRef="#br0">13 488 8017,'0'0'0,"-2"-4"2281,0 0-793,-2-2-56,4 6-1432,-2-2 1321,0 0-161,2 2-112,0 0-280,0 0-768,0 0 440,0 4-80,0 0-32,4 12 1,-4-16-329,4 4 352,0 14-80,-4-12 24,4 16-136,-4-22-160,4 15 232,2 1 96,0 2-128,-2 0-96,-4-18-104,4 20 88,0-2-64,0 0-48,1-3 88,-5-15-64,6 6 40,0 16 24,0-18 24,0 14-48,-6-18-40,16 4 88,-12 0-120,2 2 64,10-2 48,-16-4-80,4 0 40,2 0 40,0 0-32,14 0 48,-20 0-96,4-2 72,2-4 8,9-10-24,-11 8 24,-4 8-80,6-20 64,12 2 24,-14-1 8,0-5-112,-4 24 16,6-24 40,10-4 0,-16 2-24,4 3 32,-4 23-48,4-22 72,2 2-88,0 0-8,0 4-8,-6 16 32,6-16-184,-6 10-104,4 1-104,0-1-200,-4 6 592,0-4-776,0 2-248,4 0-321,-4 0-391,0 2 1736,4 0-2177,1 0-471,-1 0-185,2 4 633,-6-4 2200,18 0-4561,-18 0 4561</inkml:trace>
  <inkml:trace contextRef="#ctx0" brushRef="#br0" timeOffset="1">481 500 7257,'0'0'0,"-2"4"1848,2-4-1848,-2 6 1649,-4 16-41,0-16-16,2 9-255,2-11-321,2-4-1016,-4 6 728,2 12-160,0-12-80,2-6-488,-2 20 408,0-4-23,0-10-81,0 18-32,0-8-72,2-16-200,-2 15 136,2-9-48,-2 16-32,2-18 0,0-4-56,0 16 72,0-12-64,0 2 8,0 0-144,0-6 128,0 4-392,0 0-248,0-4-521,0 0 1161,0 0-1856,4 0-977,0 0-759,0-6-3042,-4 6 6634</inkml:trace>
  <inkml:trace contextRef="#ctx0" brushRef="#br0" timeOffset="2">477 351 8609,'0'0'0,"-4"-2"2537,-2 0-1073,6 2-1464,-4 0 1280,0 0-319,2 0-89,0 0-208,2 0-664,0 0 296,0 0-160,4 4-112,2 0 56,-6-4-80,6 0-24,10 4-272,-10 2-376,14 0-656,-20-6 1328,6 6-2257,13 0-679,5-6 175,-18 0-2216,-6 0 4977,0 0 0</inkml:trace>
  <inkml:trace contextRef="#ctx0" brushRef="#br0" timeOffset="3">917 429 11114,'0'0'0,"-4"-8"1520,-2-12-288,0 14-31,6 6-1201,-6-20 1136,1 18-208,-1-2-232,-2 0-256,8 4-440,-8-2 360,2 0-103,-10 0-49,14 2 8,2 0-216,-6 0 136,0 0 112,-2 6-48,0 0-248,8-6 48,-16 16 136,14-12-112,-6 14 80,2-12 128,6-6-232,-8 23 120,-7-7-72,13 4-8,-4 0 0,6-20-40,-2 22 48,0 0-8,2-1-40,0 1 8,0-22-8,4 24-64,2-2 104,11-2 0,-13-4-216,-4-16 176,20 6 24,-14 9-40,16-11 8,-6 0-32,-16-4 40,18 4-40,2 0-48,-1-4 0,1 0 160,-20 0-72,22-2-112,0-4 24,0-12 16,0 13 8,-22 5 64,19-22-48,-3 2 24,2 0 48,-2-4-16,-16 24-8,6-24 32,16-3-64,-16-1 48,10 0 24,-16 28-40,3-30 24,3 1 72,0-3-104,0 0 32,-6 32-24,4-34 64,-4 3 0,0 1-32,-2 4 72,2 26-104,-2-20 72,0 2 32,0 13 0,-2-3 0,4 8-104,-4-6 96,0 0-16,2 4 88,1 2-120,1 0-48,-6 4 80,2 2-72,2 15 48,0-5 8,2-16-64,-2 22 80,0 6 32,2 4-72,0 1 40,0-33-80,4 34 64,0 0 0,0-2-64,0 1 40,-4-33-40,5 32 40,11 0-24,-16-3-8,6-1 48,-6-28-56,16 26 0,-16-2 16,6-2 112,0-3-168,-6-19 40,6 18-128,0-2-176,0-10-224,12 16-240,-18-22 768,0 4-1072,6 2-433,0 0-815,-2 0-1177,-4-6 3497,6 0-3537,-2 0-2600,-4 0 6137</inkml:trace>
  <inkml:trace contextRef="#ctx0" brushRef="#br0" timeOffset="4">1340 311 7433,'0'0'0,"0"-1"2177,0-7-521,0 8-1656,0-8 1664,-2 2-79,-2 0-33,-2 2-344,6 4-1208,-4-2 848,-2 0-296,2 2-87,-2 0-161,6 0-304,-6 0 352,-2 4-32,0 2-80,0 12 64,8-18-304,-16 4 216,10 1 0,-11 15-32,11-14-8,6-6-176,-16 20 208,10-14-64,-2 16 16,0-6-72,8-16-88,-6 18 80,0-3-8,4 3 16,-2 2-32,4-20-56,-2 18-32,2 0 88,0 0-72,4-2 56,-4-16-40,4 17 32,2-1-48,16 0 40,-6 0-8,-16-16-16,18 16 0,-1 0 16,3-10-56,4 12 8,-24-18 32,24 4 56,2 1-56,1 1-16,3-2-104,-30-4 120,30 4-272,0-4-200,-3 4-272,-1-4-352,-26 0 1096,24 0-1617,-2 0-799,4-2-1137,-1-4-40,-25 6 3593,26-15-6201,-26 15 6201</inkml:trace>
  <inkml:trace contextRef="#ctx0" brushRef="#br0" timeOffset="5">1677 40 10234,'0'0'0,"0"-4"1440,0 0-280,0 4-1160,-2-4 1144,0 2-7,2 2-81,0 0-328,0 0-728,0 0 400,0 0-176,0 4-96,0 2 24,0-6-152,0 16 128,4-12-8,0 11-48,-4-9-24,0-6-48,0 16 40,0-12-16,0 14-16,4-14-80,-4-4 72,0 6-256,0 12-408,0-18-472,0 6-896,0-6 2032,0 6-3041,4-2-32,-4-4-2696,0 0 5769</inkml:trace>
  <inkml:trace contextRef="#ctx0" brushRef="#br0" timeOffset="6">1869 16 9498,'0'0'0,"0"-4"2296,0-2-384,-2 2-271,2 4-1641,0-2 1400,0 2-248,0 4-279,-2 2-233,2-6-640,0 20 520,0-14-112,0 20-104,0-11-80,0-15-224,-2 18 136,0-2-48,2 2-32,-2-2-8,2-16-48,-4 16 56,0 0-88,-1-1-312,-1 1-704,6-16 1048,-8 16-2433,0-10-2528,-10 18-3505,18-24 8466</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8:00.287"/>
    </inkml:context>
    <inkml:brush xml:id="br0">
      <inkml:brushProperty name="width" value="0.05" units="cm"/>
      <inkml:brushProperty name="height" value="0.05" units="cm"/>
    </inkml:brush>
  </inkml:definitions>
  <inkml:trace contextRef="#ctx0" brushRef="#br0">8 371 6345,'0'0'0,"0"0"0,0-6 1176,-2 0 64,0-2 169,2 4-57,0 4-1352,0-2 1360,0-2-127,0 2-233,-2 1-144,2 1-856,0-2 712,0 2-96,-2 0-136,2 0-112,0 0-368,0 0 288,0 0-32,0 0-79,0 0 47,0 0-1169,0 5 2010,0 11-929,0-12-64,0 14-56,0-18-16,4 6 72,-4 18 16,4-8-40,-4 0-24,0-16-24,4 16 16,0-11-80,-4 17 104,0-16-72,0-6 32,0 20-192,4-14-296,-4 12-385,4-14-399,-4-4 1272,4 6-1792,0 0-537,2-6-511,12 0 343,-18 0 2497,6-2-5209,-6 2 5209</inkml:trace>
  <inkml:trace contextRef="#ctx0" brushRef="#br0" timeOffset="2343">141 399 4769,'0'0'0,"0"-8"728,0 8-728,0-20 960,-2 4 320,0 10 96,0-2 49,2 8-1425,-2-7 1360,0-1-176,2 2-183,0 2-129,0 4-872,-2-4 792,2 2-96,0 2-128,0-2-128,0 2-440,0 0 280,0 0-96,0 4 24,0 2-64,0-6-144,0 16 120,0-11-8,0 17-56,0-6-32,0-16-24,4 16-8,0 2-8,-4 0-152,4 2-80,-4-20 248,4 19-568,0-1-472,2 4-560,0-2-657,-6-20 2257,4 24-2936,12-8 351,-12 1-2584,-4-17 5169</inkml:trace>
  <inkml:trace contextRef="#ctx0" brushRef="#br0" timeOffset="2344">580 367 7641,'0'0'0,"-2"-6"1256,0-10-263,2 16-993,-2-4 968,0-1 40,2 3 48,0 0-192,0 2-864,0 0 561,0 0-185,0 0-80,0 0-96,0 0-1633,4 0 3082,0-2-1393,2 0-24,0 0 24,-6 2-256,5-2 216,11-2-72,-10-2-48,0 0 40,-6 6-136,16-6 160,-12 0-80,2-10 56,10 10-8,-16 6-128,4-16 176,0 10 48,0-12-8,0 12 40,-4 6-256,0-15 288,0 9-7,0-14 55,0 12-56,0 8-280,0-20 152,-2 12 72,-2-8 0,0 10-64,4 6-160,-4-8 152,0 0 40,0 0-248,0 2 224,4 6-168,-6-3 280,2 1-176,0 0 136,2 2-152,2 0-88,-2 0 96,0 0-24,-2 6 88,0 11-120,4-17-40,-2 16 48,-2 6 40,0 6-72,2 2 48,2-30-64,-2 33-48,0 3 88,2 0-56,0 3 0,0-39 16,0 40 0,0 4-8,6 3 16,-2-1 8,-4-46-16,0 46 64,4-5-48,-4-3-16,0-4 8,0-34-8,0 31 16,4 1-40,-4-6-16,0 0-144,0-26 184,0 21-336,0-1-216,0-2-328,0-2-256,0-16 1136,0 6-1473,0 14-383,0-16-593,0 0-663,0-4 3112,0 0-2721,-2 0-2544,2 0 5265</inkml:trace>
  <inkml:trace contextRef="#ctx0" brushRef="#br0" timeOffset="2345">346 647 6209,'0'0'0,"0"0"0,-2-2 1600,0-2 177,2-2-49,0 0-104,0 6-1624,4-4 1401,2 0-281,11 0-312,-11 0-248,-6 4-560,24-2 416,-6-2-104,2 2-40,2 0-96,-22 2-176,23-4 184,5 2-80,0 0-32,4 0 0,-32 2-72,27-2 64,1 0-16,2 0-24,-2 0 24,-28 2-48,30-2 8,-3 2-8,-3 0 16,-2 0-8,-22 0-8,22-2 0,-4 0 89,-12 2-57,13 0-8,-19 0-24,4 0 24,2 0-8,0 0 8,0 0 32,-6 0-56,4 0 88,-4 0-40,0 6-24,0-2 112,0-4-136,-2 6 136,0 12 24,-2-14 104,-2 14-144,6-18-120,-6 6 176,0 12 8,0-12-40,4 14 32,2-20-176,0 6 152,0 15-24,0-15 0,0 16-40,0-22-88,0 6 104,4 16-64,0-16 8,2 10-8,-6-16-40,6 4 40,12 2 8,-12 10-48,12-16 16,-18 0-16,6 4-16,20-1 32,-10-3 72,-1 0-24,-15 0-64,18 0 56,0-3-32,-2-3 16,2-10 0,-18 16-40,18-6 88,-2-12-72,-11 10 48,13-14-24,-18 22-40,4-8 96,0-14 32,0 7-64,-4-1 40,0 16-104,0-18 16,-2 10 80,-4-14-16,0 14 88,6 8-168,-16-18 80,11 10-16,-13-10-112,2 13-184,16 5 232,-18-18-8,10 12-72,-16-12 144,8 12 56,16 6-120,-8-6-80,-15 0-48,17 4-232,-12 0-80,18 2 440,-8 0-608,-8 0-296,10 0-144,-10 6-425,16-6 1473,-4 16-2096,-2-12-833,4 2-512,2 12-3024,0-18 6465,0 0 0</inkml:trace>
  <inkml:trace contextRef="#ctx0" brushRef="#br0" timeOffset="2346">1171 518 9225,'0'0'0,"0"-2"1929,0 0-401,0 2-1528,6-2 1361,0 2-57,9 0-144,-11 0-248,-4 0-912,16 4 584,-10 2-232,14 12-40,-14-12-7,-6-6-305,20 22 232,-14-7 88,14 1-104,-14 2-152,-6-18-64,6 18 216,9 2-8,-15 0-16,6 2-56,-6-22-136,4 19 152,0 3 8,-4-2-32,0-2 32,0-18-160,0 18 104,0-12-40,0 15 16,0-17 112,0-4-192,0 16 64,0-12 8,0 2-24,0-2 32,0-4-80,0 4 88,0-4 16,0 0 48,0 0-40,0 0-112,0 0 72,0-6-24,0-2 24,4-12-64,-4 20-8,4-7 56,0-17-8,2 6-32,0-2 8,-6 20-24,16-22 56,-10-4-40,10-1 24,-12-1 40,-4 28-80,16-26 0,-10-2 24,15 3-48,-15 1 48,-6 24-24,22-22 0,-16 2 0,14 4 80,-14 10-144,-6 6 64,6-8 24,0 2-24,-2 2-24,0 2 8,-4 2 16,0-2 16,0 2 24,0 6 80,0-6-120,0 6 56,-2 12 32,-4-12-32,0 16-16,6-22-40,-8 20 56,-8 0-32,12 1-8,-2 1 25,6-22-41,-6 20 16,-2 2 40,2 0 64,0 2-96,6-24-24,-4 21 56,2 1 0,0-2-56,2-2 24,0-18-24,0 16 0,0-10 0,0 16 16,6-17-16,-6-5 0,6 18 40,10-14-64,-10 12 8,10-16 40,-16 0-24,18 4 16,-2-4 80,4 0-72,-1 0-8,-19 0-16,20 0-112,4-2-144,-2-2-81,4-4-375,-26 8 712,21-16-968,-3 10-416,2-9-577,-4 9-1167,-16 6 3128,18-18-4233,0-2-3241,-18 20 7474</inkml:trace>
  <inkml:trace contextRef="#ctx0" brushRef="#br0" timeOffset="2347">1682 22 6913,'0'0'0,"0"-2"2024,0 0-295,0 2-1729,0-2 1592,0 0-216,0 2-151,0 0-225,0 0-1000,0 0 728,0 4-176,4 2-288,-4 10 24,0-16-288,4 4 336,-4 2-128,0 0-40,0 10-40,0-16-128,0 4 88,0 0-56,0 2 129,0 0-105,0-6-56,-2 6-120,0-3 88,0 1-177,2-4-295,0 0 504,0 4-912,0-4-520,0 0-737,0 0-583,0 0 2752,6 0-2761,0 0 665,0-2-2249,-6 2 4345</inkml:trace>
  <inkml:trace contextRef="#ctx0" brushRef="#br0" timeOffset="2348">1776 30 4849,'0'0'0,"6"-6"944,0-2 376,-6 8-1320,5-6 1608,1-2 105,-2 6-137,0 2-72,-4 0-1504,0 0 1281,4 0-265,-4 4-112,0 0-144,0-4-760,4 4 712,-4 2-151,0 0 79,4 10-88,-4-16-552,0 4 504,4 2 8,-4 10-104,4-12-96,-4-4-312,0 18 248,4-14-40,-4 15-88,4-13-24,-4-6-96,0 22 48,0-6 32,0-12-48,-2 2-8,2-6-24,-2 18-64,0-14-424,-2 12-600,-2-12-1113,6-4 2201,-4 15-4472,2-15-4826,2 0 9298</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6:25.844"/>
    </inkml:context>
    <inkml:brush xml:id="br0">
      <inkml:brushProperty name="width" value="0.05" units="cm"/>
      <inkml:brushProperty name="height" value="0.05" units="cm"/>
    </inkml:brush>
  </inkml:definitions>
  <inkml:trace contextRef="#ctx0" brushRef="#br0">46 139 3512,'0'0'0,"0"0"848,0 0 369,0 0 239,0 0-1456,0 0 1592,0 4 9,0-4-113,-2 0-8,2 0-1480,0 4 1289,-2-4-105,0 0-128,0 0-152,2 0-904,-2 0 896,0 0-119,-2 0-57,2 0-104,2 0-616,-4 0 368,0-2 48,-2-4-104,2 2-16,4 4-296,-2-6 488,0 0-128,0 0 32,0 0-159,2 6-233,-2-6 88,2 1-16,0-1-88,0 0 88,0 6-72,0-8 232,6 0-152,0 0 112,10 2 96,-16 6-288,4-8 152,14 2 104,-12 0-80,12 0-232,-18 6 56,6-6 16,15 4 24,-15 0-40,18 0 88,-24 2-88,16 0 72,0 0 8,2 0 16,-2 6 64,-16-6-160,6 18 80,13-12-80,-15 16-24,2-6-136,-6-16 160,18 19-152,-18 1 0,4 4 40,2 0 240,-6-24-128,4 26 192,-4 1-152,0 1 160,0 2-200,0-30 0,-2 28-240,-4 2 336,-2-3-272,-8 1-24,16-28 200,-4 26 72,-4-2-216,0-1 256,1-3 48,7-20-160,-16 20 120,12-4 136,-2 0-184,-2-10-56,8-6-16,-6 16-56,0-12-48,0 0 104,6-4 48,0 0-48,0 0 184,0 0-32,6 0 24,0-6 136,-6 6-312,16-16 88,-10 8 16,10-14 96,-10 2-232,-6 20 32,21-24-16,-5 1 32,2-5-5641,2 0 5705,-20 28-80,22-30 80,0-1-96,-3-1 40,1 0-128,-20 32 104,20-30 0,-2-1-8,0 1 8,0 2 128,-18 28-128,17-26 24,-11 2 136,18 3-88,-8 1-104,-16 20 32,6-16 8,12 8-112,-18-10 104,6 14-40,-6 4 40,4-6-112,0 0 96,-4 2-24,4 2 80,-4 2-40,0 0 128,0 0-24,0 4-144,-2 2 8,2-6 32,-4 16-96,-2-10-8,0 12 144,0-2-40,6-16 0,-8 16 168,0 4-64,2-1 0,0 3 80,6-22-184,-6 24 56,2 0 152,0 0-120,0 1-96,4-25 8,-4 26 48,0 0-152,2 0 184,0-2 120,2-24-200,0 23 104,0 1 80,4-2-64,2-2-160,-6-20 40,4 18 32,12-2-48,-12-11 16,2 15 80,-6-20-80,20 4 160,-14 2-104,14 0-56,-4 0-256,-16-6 256,17 4-792,1-4-456,0 0-808,2 0-1089,-20 0 3145,18-2-4449,2-4-3169,-20 6 7618</inkml:trace>
  <inkml:trace contextRef="#ctx0" brushRef="#br0" timeOffset="403">990 413 9345,'0'0'0,"0"0"0,-2 0 1881,0 0-73,0 0-343,0 4-209,2-4-1256,-2 4 1072,0 0-192,0 0-152,-2 2-111,4-6-617,-2 6 456,-2 0-56,2 10-216,-2-13-120,4-3-64,-2 18-40,-2-12 0,0 14 80,2-4 96,2-16-136,-2 6 184,0 18-88,2-8 48,0-1-328,0-15 184,0 18-608,0 2-609,0-2-1031,0 2-1401,0-20 3649,0 18-4017,0 0-2296,0-18 6313</inkml:trace>
  <inkml:trace contextRef="#ctx0" brushRef="#br0" timeOffset="1088">1482 195 5633,'0'0'0,"-2"0"1176,0 16 176,0-16 153,2 0-1505,-2 4 1360,0-4-40,0 4-288,0-4-424,2 0-608,-4 4 489,2-4-169,0 3-8,2-5-16,0 2-296,0-15 312,0 9 0,6 0-32,12 0-8,-18 6-272,4-6 320,2 2-48,12 2-16,-12 0 24,-6 2-280,23-2 224,-5 2-8,-2 0-32,2 0 8,-18 0-192,20 6 120,-4 12 9,2-12-17,-1 19-16,-17-25-96,4 22 48,14 2-8,-14 6-8,2 2 8,-6-32-40,4 33 88,0 3-32,0 0 48,-4 1-32,0-37-72,0 36 24,-2-2 40,-2 0-56,-2-5 104,6-29-112,-8 30 104,0-4-8,0-2 0,-8-3-16,16-21-80,-2 18 88,-13 0-16,13-12 32,-2 12-16,4-18-88,-4 0 112,0 6 0,2-2 8,-4-4-48,6 0-72,-6 0 104,4-2-24,2-4-48,0-12 48,0 18-80,0-8 16,0-16 48,4 4-40,14-1-16,-18 21-8,6-24-8,13-4 32,-15 0 0,16-1 16,-20 29-40,6-30 88,18 2-56,-8-2 0,0 3 0,-16 27-32,18-26 8,-1 0 32,1 4-48,-12 0-24,-6 22 32,22-18-24,-16 3 40,14 7 24,-16-10 8,-4 18-48,6-6 24,0 0-32,0 0-24,-2 2-16,-4 4 48,0-2 0,0 0-16,0 2-24,0 0 72,0 0-32,-2 4 40,-4 2-8,-2 10 72,-8-12-24,16-4-80,-4 20 64,-4-5 0,0 1-24,0 4 16,8-20-56,-16 22 40,14 0 48,-4 2-32,2 1 104,4-25-160,-6 24 128,4 0 16,0 0 56,0-2-120,2-22-80,-2 21 56,2-3-16,0 0-24,0-12 24,0-6-40,4 20 56,0-14 24,2 10-32,10-16 24,-16 0-72,6 6 64,16 0-32,-6-2 17,2-4-9,-18 0-40,20 0-40,1 0-137,1-2-143,2-4-344,-24 6 664,22-6-952,4-2-464,-1 0-769,-1 0-1239,-24 8 3424,28-18-4185,0 12-2865,-28 6 7050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6:28.798"/>
    </inkml:context>
    <inkml:brush xml:id="br0">
      <inkml:brushProperty name="width" value="0.05" units="cm"/>
      <inkml:brushProperty name="height" value="0.05" units="cm"/>
    </inkml:brush>
  </inkml:definitions>
  <inkml:trace contextRef="#ctx0" brushRef="#br0">189 440 10754,'0'0'0,"-4"0"1752,0 0-87,4 0-1665,-6 4 1376,3-4-256,-3 0-288,0 4-144,6-4-688,-6 0 480,2 0-127,2 0-169,2-2 0,0 2-184,0-2 216,0 0-80,0 0-8,6 0-40,-6 2-88,6-2 136,11 0-24,-11 0 104,10 2-104,-16 0-112,6 0 40,12 0 8,-14 0 8,2 4-32,-6-4-24,18 4 40,-14 2-8,0 12-16,0-12 112,-4-6-128,0 18 104,0-12 48,0 16-8,0-6 8,0-16-152,-6 15 312,-2 1-64,-10 2 16,2 0-40,16-18-224,-16 18 224,-2 0-8,3 0 64,-1-1-71,16-17-209,-18 16 80,0 0 24,0 0 8,2-10-32,16-6-80,-8 20 72,-11-16 24,11 14-40,-8-14 48,16-4-104,-6 6 56,0 0 0,2-1-72,0 1-8,4-6 24,-2 6 120,-2-2-88,2 0-32,2 0 0,0-4 0,0 0 24,0 4-8,6-4 0,0 0 64,-6 0-80,20 0-64,-14 0 64,17 0 8,-5 0-16,-18 0 8,18 0-48,4-2 24,0 0-112,2 0-192,-24 2 328,23-2-545,5-2-303,0 0-240,2 0-360,-30 4 1448,29-4-2025,-1 2-919,2-1-897,0-1-3657,-30 4 7498,0 0 0</inkml:trace>
  <inkml:trace contextRef="#ctx0" brushRef="#br0" timeOffset="1">616 149 5953,'0'0'0,"0"-6"1752,0 6-1752,0-6 1304,0-10 169,-2 10-57,2-2-128,0 8-1288,-2-16 1041,2 10-185,0-2-192,0 2-160,0 6-504,0-5 432,0 1-104,0 0-24,16-2-48,-16 6-256,6-4 184,13 4 32,-3 0 32,2 16 40,-18-16-288,20 5 241,-4 17-33,0-4-64,-12 4-32,-4-22-112,16 24 200,-12 0-32,11 1 8,-11 1 24,-4-26-200,4 26 136,0 2 16,0-3-56,-4-1 72,0-24-168,0 28 136,0-4-8,0 0 104,0-5-64,0-19-168,-2 16 144,0-10-8,-4 12-16,2-14-32,4-4-88,-2 4 104,-2 0-8,2-4-32,1 0 32,1 0-96,0 0 88,0 0 40,0-6-72,3 0 8,-3 6-64,6-18 40,12 10-64,-12-13 48,16 1 48,-22 20-72,16-22 24,0-2 0,4-2 0,-1 1-88,-19 25 64,20-26 64,0-4-24,-2-2-24,2-1 24,-20 33-40,16-32-96,0 2 88,1 4 48,-11 4-72,-6 22 32,18-17 80,-14 1-48,2 8-8,-2-10 96,-4 18-120,4-4-24,-4 0 48,0 0 32,0 2-32,0 2-24,-6 0 96,0 0 0,-14 4-16,14 2-120,6-6 40,-16 18 128,11-2 0,-11 2 33,12 1 71,4-19-232,-6 24 96,0 2-40,-2 2-48,2-1 120,6-27-128,-6 30 24,2-2 48,2 0-16,0-2-48,2-26-8,0 27 72,0 1-48,0-2 16,6-2-8,-6-24-32,16 22 0,-12-5 16,2-1-8,14 0-112,-20-16 104,15 6-32,1 12 16,2-14-48,2 2-160,-20-6 224,22 6-392,2-2-377,3-4-431,7 0-464,-34 0 1664,32 0-3025,6-2-1496,-1-6-3793,-37 8 8314</inkml:trace>
  <inkml:trace contextRef="#ctx0" brushRef="#br0" timeOffset="2">1536 331 10738,'0'0'0,"-2"-2"1728,2 2-1728,-4-4 1609,2 0-217,0 2-256,2 0-248,0 2-888,0-2 608,0 0-200,4 0-95,12 0-129,-16 2-184,4-2 120,2 2 32,12-1-64,-12 1-40,-6 0-48,20 0 96,-14 0-48,-1 0 24,11 3 32,-16-3-104,0 4 8,6 2-8,-2 0-32,0 0 56,-4-6-24,4 6 0,-4 10 40,0-10 72,0 12-104,0-18-8,-2 6 104,-2 12-24,-2-14-24,-2 12 40,8-16-96,-19 6 56,11 9-8,-12-11 40,4 2 0,16-6-88,-8 16 40,-10-16-16,12 6 16,-10 0-16,16-6-24,-2 6 0,-4 0 64,0 0-56,0-2-16,6-4 8,-2 4 24,1 0-24,1 0-24,0-4 32,0 0-8,0 4-8,0-4-16,5 0 72,11 0-24,-16 0-24,4 4 0,2-4-8,12 4-32,-12-4 24,-6 0 16,20 4 0,-14 0 40,14 0-56,-14 0 16,-6-4 0,21 4 32,-15 1-64,12 1 72,-14 12-48,-4-18 8,20 4 0,-16 14 8,2-12-16,0 14 32,-6-20-24,4 16 8,0-10-16,-4 19 8,0-7 24,0-18-24,0 20-40,-6-2 56,0-2 8,-14 0-64,20-16 40,-8 6-8,-12 12 32,2-14 16,1 11 72,17-15-112,-20 4 216,0 2 16,-4 0-8,4-2-8,20-4-216,-20 4 120,1 0-40,3-4-16,0 4-24,16-4-40,-6 0 56,-12 0 88,12-2-56,-2-4-72,8 6-16,-8-6 56,0-2-168,2 0-152,0-9-376,6 17 640,-5-8-1448,-1-12-1473,6-2-1992,4-2-3393,-4 24 8306</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6:29.534"/>
    </inkml:context>
    <inkml:brush xml:id="br0">
      <inkml:brushProperty name="width" value="0.05" units="cm"/>
      <inkml:brushProperty name="height" value="0.05" units="cm"/>
    </inkml:brush>
  </inkml:definitions>
  <inkml:trace contextRef="#ctx0" brushRef="#br0">10 183 7329,'0'0'0,"0"-16"1200,0 0 257,0 16-1457,-2-18 1400,0 10-64,0-7-152,0 9-223,2 6-961,-2-6 808,2-12-136,0 12-120,0-2-88,0 8-464,0-18 384,0 14-8,0-2-40,0 2-55,0 4-281,4-6 304,2 0-72,0 0-16,10 2-40,-16 4-176,4-4 112,2 0 24,10 2-32,-12 0-32,-4 2-72,20 0 48,-4 0-24,-10 0-8,15 16 32,-21-16-48,6 4-8,10 18 40,0-4 0,-12 6-32,-4-24 0,6 26 56,0 3-24,-6 5 40,0-2-8,0-32-64,0 33 88,0 1-40,-6-2 16,-2 0 16,8-32-80,-18 29 40,2-3 112,1-2-24,-1 0 40,16-24-168,-16 20 208,8-1-64,-12-13 32,14 16 0,6-22-176,-6 4 144,0 2 0,0 0-56,0-2-8,6-4-80,-6 0 96,2 0-16,2-2-16,2-4 0,0 6-64,0-18 0,6 2 112,10-1-48,-10-5-24,-6 22-40,22-22 56,-6-4-112,2-2 56,0-3 16,-18 31-16,21-34 24,1 0-48,0 2 24,-2 1 0,-20 31 0,18-30-16,1 0 40,-3 2-32,2 5-8,-18 23 16,6-20 0,16 4 24,-18 10 8,12-10-16,-16 16-16,4-4-16,2 0 32,0-2-8,-2 2-8,-4 4 0,4-2-40,0 2 24,0 0-32,-4 0 152,0 0-104,0 4 72,0 2-64,0 12 24,0-12-24,0-6-8,-2 30 80,-4-6-64,0 3 120,0 3-152,6-30 16,-6 30 113,0 0 47,0-3-88,2 3 72,4-30-144,-6 28 96,2 0 88,0-3-120,2-5-8,2-20-56,0 20 16,0-4 0,0 0-8,6-10 136,-6-6-144,16 18 8,-12-14-64,14 11 112,-2-15 16,-16 0-72,17 6 72,1-2-64,6-4 8,0 0-40,-24 0 24,28 0 24,1 0-160,-1-2-264,2-4-409,-30 6 809,30-7-1000,-1-1-248,3 0-528,0 0-817,-32 8 2593,34-16-3737,3 8-160,-3-10-2536,-34 18 6433</inkml:trace>
  <inkml:trace contextRef="#ctx0" brushRef="#br0" timeOffset="1802">885 316 7297,'0'0'0,"0"0"0,0-6 1752,-2 0-111,0 0 71,0 0-96,2 6-1616,0-2 1409,-2 2-305,2 0-184,0 4-136,0-4-784,-2 16 721,2-10-97,-2 14-112,0-4-72,2-16-440,0 15 360,-2 1-128,2 2 8,0-2-56,0-16-184,0 16 112,0-10-8,4 16-32,0-16-8,-4-6-64,4 19 64,0-13-40,2 0 16,10 10 24,-16-16-64,4 0 32,2 4 56,14 0-32,-14-4-48,-6 0-8,17 0 80,-11 0-40,12-2 16,-14-2 0,-4 4-56,16-6 32,-12 0 8,2-10 0,10 10-24,-16 6-16,0-7 24,6-13-48,-2 14 48,0-12 8,-4 18-32,4-6 40,-4-2 0,4 0-16,-4 2 16,0 6-40,0-2 24,0 0 56,-2 2-64,0 0-16,2 0 0,-2 0 24,-2 6-48,2 14 64,0-14-24,2-6-16,-4 24 16,2-4-8,0-1-8,0 5 40,2-24-40,-2 24-8,2 0 8,0 0 24,0 1-48,0-25 24,0 28 0,0-2-112,0 0-264,0-3-320,0-23 696,0 24-1248,0-2-745,4 0-1183,0-6-1097,-4-16 4273,6 18-7634,-6-18 7634</inkml:trace>
  <inkml:trace contextRef="#ctx0" brushRef="#br0" timeOffset="1803">1544 80 11154,'0'0'0,"0"0"0,-4-4 1320,-2-2 72,0 0-183,0 4-161,6 2-1048,-2-6 888,0 0-168,2 0-88,0 0-127,0 6-505,0-4 368,4 2-112,2 0-88,14 2-32,-20 0-136,6 4 168,13 2-56,-15 12 56,14-12-80,-18-6-88,4 26 88,14-4-16,-14 3-32,0 3 0,-4-28-40,4 28 40,0 2 24,-4-3-40,0 1 0,0-28-24,0 28 24,-2 0 0,-2-1 56,-2-3 48,6-24-128,-8 24 176,-8-6 48,10-2-16,0-10 24,6-6-232,-8 18 168,0-14-32,2 0 8,0-1-56,6-3-88,-2 0 120,1 0-16,1 0-8,0 0 0,0 0-96,3-3 40,3-5 0,14-12-16,-14 4 16,-6 16-40,24-18 0,-8-2 40,2-4-16,0-1-8,-18 25-16,6-28 40,21 0-24,-11-2 24,2 1-16,-18 29-24,18-32 56,-2 2-72,0 0 32,-10 5-16,-6 25 0,21-22 56,-15 6-48,12 10-8,-14-2 16,-4 8-16,4-6 16,-4 0 48,4 4 73,-4 0-25,0 2-112,0 0 104,-2 0 32,-4 0-24,0 6-32,6-6-80,-16 18 128,10-12-48,-11 22 40,11-7-32,6-21-88,-16 26 96,12 2-40,-2 0-88,0 2 32,6-30 0,-6 27-40,2 1 72,2 0-8,2-2 16,0-26-40,0 25 48,0-3-40,4-2-8,2-2-24,-6-18 24,6 16 16,12 0-32,-14-10 40,13 15 16,-17-21-40,6 4-8,14 12 32,-4-12-48,2 0-72,-18-4 96,18 4-296,2-4-280,-1 0-369,5 0-511,-24 0 1456,26 0-2184,4-4-1353,2-12-976,-1 10-3137,-31 6 7650,0 0 0</inkml:trace>
  <inkml:trace contextRef="#ctx0" brushRef="#br0" timeOffset="1804">2396 262 9321,'0'0'0,"0"-6"3185,0-2-1304,0-7-65,0 15-1816,0-4 1520,-2 2-191,-3 0-249,1 2-296,4 0-784,-2 0 536,-2 0-104,0 4-88,2 11-64,2-15-280,-6 4 304,2 14-88,2-12-16,-2 14-15,4-20-185,-2 16 192,0-10-56,2 16-80,0-6 8,0-16-64,0 5-8,0 19 16,0-8 48,6 2-40,-6-18-16,6 16 24,12 2 24,-18 0-80,15-3 48,-15-15-16,6 18 0,12-2 0,-12 0 16,12 0-8,-18-16-8,4 16 40,14 2-24,-12-12 16,10 17-48,-16-23 16,4 6 24,2 16-24,9-16 0,-15 10 32,0-16-32,4 4 0,-4 2 8,0 10 8,4-12-32,-4-4 16,0 4 0,0 2 16,-4 0 40,-2 0-40,6-6-16,-7 3 40,-1 1 56,-10 2-56,12-2 56,6-4-96,-18 4 88,10 0-88,-12-4-16,4 0 16,16 0 0,-19 4 0,1-4 0,2 0-136,-4 0-104,20 0 240,-18-2-424,0-2-169,0-2-239,12 0-328,6 6 1160,-15-6-1800,11 1-1089,-2-11-1352,4 0-3953,2 16 8194,0 0 0</inkml:trace>
  <inkml:trace contextRef="#ctx0" brushRef="#br0" timeOffset="1805">2422 213 13738,'0'0'0,"-2"-6"2241,2 6-2241,-2-6 1872,-2 0-199,4 0-265,0 0-288,0 6-1120,4-8 840,14 0-231,-12 0-153,18-8-120,-24 16-336,18-4 216,4-4-104,-1-8-128,7 11 64,-28 5-48,26-16-48,0 10 96,1-10-40,1 10 8,-28 6-16,28-6 168,2-2-432,-4 0-248,-5 2-905,-21 6 1417,22-6-2920,-2 0-2401,0 0-4265,-20 6 9586</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6:35.833"/>
    </inkml:context>
    <inkml:brush xml:id="br0">
      <inkml:brushProperty name="width" value="0.05" units="cm"/>
      <inkml:brushProperty name="height" value="0.05" units="cm"/>
    </inkml:brush>
  </inkml:definitions>
  <inkml:trace contextRef="#ctx0" brushRef="#br0">26 58 7153,'0'0'0,"0"-5"1168,-2-1 89,2 6-1257,-4-16 1200,0 12-24,0-2-88,0 2-23,4 4-1065,-2-4 968,0 0-96,0 0-96,0 2-176,2 2-600,0-2 480,0 2-168,0 0-160,0 0-8,0 0-144,0 4 280,0 2-55,4 12 23,-4-12-16,0-6-232,4 21 152,0-5 16,0 0 0,0 2-8,-4-18-160,4 18 64,0-2 48,0 2-24,0-1 0,-4-17-88,4 16 64,0 2 0,0-2 8,-4-10-24,0-6-48,4 24 56,0-18-16,-4 12-8,0-14 32,0-4-64,6 15 40,-6-11 0,4 2-24,-4 0-8,0-6-8,0 4 40,0 0-24,4 0 48,-4-4-32,0 0-32,0 4 32,0-4 56,0 0 16,0 0 0,0 0-104,4-2 112,-4-4-48,6-2-24,-2-10 40,-4 18-80,5-15 48,1-1-8,-2-4 0,2 0-16,-6 20-24,16-20 16,-12 0 8,12 3 16,-10 1 0,-6 16-40,18-8-8,-12-10 8,12 12-16,-12 0 16,-6 6 0,17-6 0,-13 2 0,2 2-40,0 0 24,-6 2 16,6 0 0,0 0 0,-2 0 0,0 6 0,-4-6 0,6 16-8,-2-12-32,0 14 16,2-12-8,-6-6 32,16 25 0,-12-9-8,2 2 8,0 0 0,-6-18 0,18 16 24,-14 0-8,13-10-8,-11 16-32,-6-22 24,22 6-40,-6 13 56,-10-15-48,18 12 32,-24-16 0,6 0 56,20 6-80,-9 0 72,1-2-48,-18-4 0,18 0 16,4 0 24,-4-2-16,4-4 0,-22 6-24,21-6 16,-1-10 8,-4 10 16,0-10 16,-16 16-56,6-7 64,10-13-8,-12 12 16,2-14 8,-6 22-80,6-18 56,-2 0 8,0 0-24,-4-1 16,0 19-56,0-18 64,-2 0 16,-4 0-40,-10 2 16,16 16-56,-6-18 8,-2 10 48,-12-11 24,14 13-64,6 6-16,-18-16 40,10 10-56,-12 0-24,3 2 0,17 4 40,-8-2-40,-14 0 24,6 2-8,8 0 24,8 0 0,-20 0-64,14 0-136,0 4-160,-2 2-296,8-6 656,-8 6-936,3 0-384,3 12-537,0-12-631,2-6 2488,0 15-3353,4-9-4153,-4-6 7506</inkml:trace>
  <inkml:trace contextRef="#ctx0" brushRef="#br0" timeOffset="742">952 308 8481,'0'0'0,"0"0"0,-2-15 2041,0 7-697,0-10 48,0 12-167,2 6-1225,-2-2 1184,0 0-216,0 2-336,0 0-248,2 0-384,0 0 264,0 0-40,0 6-8,0 10 0,0-16-216,0 4 217,0 13-73,0-11-24,4 18-24,-4-24-96,0 18 64,0 2 8,0 0 8,4 2 40,-4-22-120,0 19 40,0 1-8,0-2-16,0-2-8,0-16-8,0 6 16,0 18-80,0-18-240,0 13-489,0-19 793,0 6-1368,0 10-664,4-12-785,2 0-280,-6-4 3097,16 0-6257,-16 0 6257</inkml:trace>
  <inkml:trace contextRef="#ctx0" brushRef="#br0" timeOffset="743">1167 302 8985,'0'0'0,"0"0"1561,-2 0-49,-4 0-72,6 0-1440,-4 4 1321,2-4-105,-2 0-216,2 0-232,2 0-768,-2 0 552,2 0-216,0 0-119,0 4-33,0-4-184,0 6 160,0 0 8,0 12-64,4-12-32,-4-6-72,4 24 88,0-8-56,-4 2 24,0 1-24,0-19-32,4 20-24,0 0 0,-4 0-112,0-2-360,0-18 496,0 18-1097,0-1-783,0 1-1217,35-18-720,-35 0 3817,0 16-6465,0-16 6465</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6:37.959"/>
    </inkml:context>
    <inkml:brush xml:id="br0">
      <inkml:brushProperty name="width" value="0.05" units="cm"/>
      <inkml:brushProperty name="height" value="0.05" units="cm"/>
    </inkml:brush>
  </inkml:definitions>
  <inkml:trace contextRef="#ctx0" brushRef="#br0">0 104 9362,'0'0'0,"0"-16"2040,0 10-960,4-12 80,-4 18-1160,0-4 1081,4 2 7,-4 2-128,0 0-208,0 0-752,0 0 544,4 0-88,0 4-31,0 12-97,-4-16-328,4 6 296,0 20-88,0-4-24,0 1-8,-4-23-176,4 26 152,0 0-8,-4 0-48,4-2-16,-4-24-80,0 23 72,4-1-8,0 0 0,-4-2 0,0-20-64,4 18 40,0-2 8,0-10-16,-4 9 0,0-15-32,4 4 80,-4 0-32,4 0 32,-4-4 8,0 0-88,4 0 80,-4 0 8,4 0-8,2-2 8,-6 2-88,5-6 80,1-11-16,0 9-8,10-12-8,-16 20-48,4-16 16,2-2 8,12-2 8,-14-2-24,-4 22-8,18-19 0,-14-1 56,2 0-32,12 0-8,-18 20-16,4-16 40,2 0-40,11 10-16,-13-10 32,-4 16-16,6-2 0,10 1-16,-12-1 16,2 2-24,-6 0 24,6 0-32,0 5 24,10 15-8,-16-14-24,0-6 40,6 26-40,-2-10 0,2 2 40,0 0-8,-6-18 8,17 17 24,-13 3-24,2-2-24,10-2 32,-16-16-8,4 18-8,12-12-8,-10 16-24,12-16 32,-18-6 8,6 19 8,16-15-8,-6 2 16,3 0-16,-19-6 0,20 6-16,2-2 32,-2-4-8,0 0-8,-20 0 0,20 0 32,-1-2-32,1-4 8,0 0 32,-20 6-40,18-16-24,0 11 80,-12-13-8,16 10-48,-22 8 0,3-24 56,13 6-48,-16-4 32,6 2 16,-6 20-56,4-21 48,-4-1 8,0 0-32,0-2 16,0 24-40,-2-24 56,-4 3 8,0-1-32,0 2-32,6 20 0,-17-18 8,11 2 16,-14 10 32,12-14-16,8 20-40,-16-6-16,8 0 16,-8-1-24,12 1 40,4 6-16,-6-6-16,0 2 16,2 2-24,-2 0-80,6 2 104,-4 0-232,-2 0-200,3 0-224,-1 4-312,4-4 968,-2 4-1296,0 12-441,2-13-551,0 13-857,0-16 3145,-2 16-7506,2-16 7506</inkml:trace>
  <inkml:trace contextRef="#ctx0" brushRef="#br0" timeOffset="1">915 267 10378,'0'0'0,"-2"0"1560,2 0-336,0 0-1224,-2 0 1217,2 3 47,0 1 24,0 2-288,0-6-1000,0 18 760,0-12-223,0 14-161,0-4-48,0-16-328,0 18 232,0 0-24,0 1-56,0 1-40,0-20-112,0 20 104,0-2 8,0 0-32,0 0-32,0-18-48,0 16 16,0-1-48,0 1 24,0-10 16,0-6-8,0 20-72,0-14-336,0 10-520,0-12-801,0-4 1729,0 4-2568,0 0-1073,4-4-4041,-4 0 7682</inkml:trace>
  <inkml:trace contextRef="#ctx0" brushRef="#br0" timeOffset="2">1135 314 10690,'0'0'0,"0"0"0,0-18 1832,-2 2-311,0-1-81,2 9-96,0 8-1344,0-8 1152,0 0-287,0 2-249,6 0-208,-6 6-408,16-4 296,-12 0-80,2 2-8,0 0-72,-6 2-136,15 0 128,-11 0-64,2 0-16,0 6-16,-6-6-32,6 16 0,10-10 24,-12 14-16,0-5 8,-4-15-16,4 18 0,-4 0 24,0 2 16,0-2 0,0-18-40,-2 18 104,-4 0 8,0-3 48,-10-9 32,16-6-192,-6 20 224,-2-14 24,-8 12-8,11-14 8,5-4-248,-18 16 224,12-12-8,0 2-56,-2-2 9,8-4-169,-6 6 136,0-2-72,2 0-8,2 0 0,2-4-56,0 0 24,0 0 16,0 0 16,0 0-176,0 3 224,6-3-88,10 0 24,-12 0 32,-4 0-72,18 0 64,-12 0-8,17 0-40,-5 0-72,-18 0 56,22 0 16,0 0-88,2-1-8,-1-1-56,-23 2 136,26-2-489,2 0-303,4-2-448,-1 2-600,-31 2 1840,32-2-2585,4 0-1184,6 0-4713,-42 2 8482</inkml:trace>
  <inkml:trace contextRef="#ctx0" brushRef="#br0" timeOffset="813">1978 98 9850,'0'0'0,"0"0"1232,-2 0 112,0 0-144,2 0-1200,-2 0 1105,2 0-89,0-2-152,0 0-136,0 2-728,0-2 584,0-2-120,0 2-127,0 2-89,0 0-248,6 0 200,0 4 16,0 12-24,10 0 8,-16-16-200,0 20 200,5 5-72,1 5-32,-2 0-8,-4-30-88,4 30 48,-4 1 16,4-1 0,-4 0-64,0-30 0,0 30 64,0-5-40,0-1 32,0-2 16,0-22-72,4 18 40,-4-2 0,4-10 8,0 10-8,-4-16-40,4 3 40,0 1 32,-4-4 8,4 0 32,-4 0-112,4 0 80,0 0 64,2-4-40,10-11-56,-16 15-48,4-8 104,2-16-64,12 6-16,-14-4 8,-4 22-32,15-22 24,-11-3 40,2-1-16,0 0 8,-6 26-56,18-24 56,-14 0-48,2 3 24,10 3-32,-16 18 0,0-8 0,6-8 24,0 14 0,-2 0 32,-4 2-56,6-2 0,0 2-16,-2 4-8,2 2 8,-6-6 16,6 22 56,0-6-88,0 3 32,-1 1-8,-5-20 8,16 20 8,-12 0 8,2 0-16,12-2-16,-18-18 16,6 18-48,14-13 56,-14 19 32,18-18-24,-24-6-16,16 18 16,-1-14-8,3 2-16,2 0 8,-20-6 0,22 6 0,0-6 80,-2 0-16,-1 0 16,-19 0-80,18 0 88,0 0-48,0-4-8,-2-2 16,-16 6-48,6-16 40,16 10 64,-18-10-8,11 0-16,-15 16-80,0-8 80,6-17-80,-2 7 72,0-2 32,-4 20-104,0-22 64,0 0-24,-6-1 72,0-1-72,6 24-40,-17-28 25,11 4 31,-10-2-40,8 3 0,8 23-16,-18-22 8,10 2 24,-10 2 8,12 10-32,6 8-8,-18-16 32,12 12-24,0 0-96,-2 2 0,8 2 88,-7-2-81,1 2-39,0 0 0,0 6-176,6-6 296,-2 18-440,0-14-360,0 14-400,2-12-497,0-6 1697,0 22-2408,16-16-697,7 0-375,-5 15-3122,-18-21 6602,0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6:39.780"/>
    </inkml:context>
    <inkml:brush xml:id="br0">
      <inkml:brushProperty name="width" value="0.05" units="cm"/>
      <inkml:brushProperty name="height" value="0.05" units="cm"/>
    </inkml:brush>
  </inkml:definitions>
  <inkml:trace contextRef="#ctx0" brushRef="#br0">68 36 9257,'0'0'0,"-2"-8"2729,-4 0-1457,0-8 201,6 16-1473,-4-2 1368,-2 2-48,0 0-264,2 4-359,4-4-697,-4 6 432,0 14-128,0 0-96,0-1-40,4-19-168,-2 24 96,0 0-32,2-2-40,-2 2 0,2-24-24,-2 23 40,0-1 24,2 0-48,-2-2 48,2-20-64,-2 18 0,0 2-88,0-3-232,2 1-416,0-18 736,0 18-1249,0-12-695,0 14-761,0-16-759,0-4 3464,4 4-6874,-4-4 6874</inkml:trace>
  <inkml:trace contextRef="#ctx0" brushRef="#br0" timeOffset="1">300 91 9161,'0'0'0,"-2"-8"3065,2 8-3065,-4-18 1400,0 11 9,2-1-209,2 2-56,0 6-1144,0-8 928,0 2-231,0 0-169,4 0-144,-4 6-384,6-6 240,10 2-24,-11 0-40,11 2-48,-16 2-128,4-2 128,12 2-40,-12 0-40,2 0 32,-6 0-80,6 0 64,0 4-40,0 0 40,0 2-24,-6-6-40,6 4 0,-2 2 48,-4 0-32,0 0-8,0-6-8,0 6 104,0 10-88,-2-12 72,-4 1-32,6-5-56,-6 18 0,-2-14 40,-8 2-16,10 0 40,6-6-64,-16 6 40,10 10 0,-10-16 0,11 4-32,5-4-8,-8 6-8,-8-2 16,12 0-16,-2 0 48,6-4-40,-6 0 24,0 4 24,2-4-16,2 0-48,2 0 16,-2 4 0,2-4-16,0 4 48,0-4-32,0 0 48,4 0-72,0 4 40,0-4-32,-4 0 16,16 4-16,-12 0 32,14 0-32,-12 0 32,-6-4-16,21 4 0,-5-1-24,0 3 24,0 10-16,-16-16 16,16 4 0,0 2 16,-10 12-16,17-14-40,-23-4 40,6 16-32,10-12 24,-10 12-16,0-10 24,-6-6 0,16 18-16,-16-13-24,0 15 40,0-14-24,0-6 24,0 22 0,0-16 8,-4 12 8,-12-14 24,16-4-40,-6 16 0,-14-12 16,3 2 8,-1 0-16,18-6-8,-22 6 40,-4 0 32,2-1-24,0-1-24,24-4-24,-27 4 40,3-4-40,-2 0 32,-2 0-8,28 0-24,-23 0-16,-3 0 8,2-2-256,4-2-272,20 4 536,-18-4-1184,12 1-1113,-10-3-2080,14-2-4408,2 8 8785,0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37:51.126"/>
    </inkml:context>
    <inkml:brush xml:id="br0">
      <inkml:brushProperty name="width" value="0.05" units="cm"/>
      <inkml:brushProperty name="height" value="0.05" units="cm"/>
    </inkml:brush>
  </inkml:definitions>
  <inkml:trace contextRef="#ctx0" brushRef="#br0">32 246 4841,'0'0'0,"0"-2"488,0 0 24,0 0 112,0 2-624,0-3 736,0-1 56,0-2 56,0 0 25,0 6-873,0-6 864,4 0-24,-4-2 0,4 0-16,-4 8-824,0-16 752,0 12-71,4-4-89,-4 0-72,0 8-520,4-8 488,-4 0-80,4 0-48,-4 2-56,0 6-304,0-6 216,4 1 24,-4-1-80,0 2 88,0 4-248,0-4 192,0 2-48,0 0 24,0 2-80,0 0-88,4 0 153,-4 0 7,0 4 24,0 2-16,0-6-168,0 17 128,0-11 8,0 18-48,0-6 32,0 2-16,-2 4-32,0-1 40,-2 5-104,4-28-8,-4 30 64,0 2-8,0 1-88,0 1 96,4-34-64,-6 36 24,2 0 16,0-1 48,0 1-48,4-36-40,-4 36 64,0-3 0,2 1 0,-1-2 32,3-32-96,-2 30 104,0-3-16,2-1 8,0 0-48,0-26-48,0 22 24,0 0 80,0-3 40,4-1 8,-4-18-152,3 16 160,1-10-56,2 16-40,0-16-16,-6-6-48,6 16 40,10-12 0,-12 12-16,12-12-32,-16-4 8,6 5 128,14 1-72,-14 0 56,18 0 24,-24-6-136,15 6-16,3 0 56,2-2-24,2 0 80,-22-4-96,22 6 64,2-2 0,-1 0-64,5-4-56,-28 0 56,26 4 72,2-4-32,-1 4 80,1-4-32,-28 0-88,28 0-48,29 0-128,-5 0 56,-4 0-24,-48 0 144,43 0-144,-5 0-40,-8 0-144,-1 0-152,-29 0 480,22 0-640,-4 0-200,0 0-305,-12 0-311,12 0-512,-14 4-529,2-4-223,0 0 231,-6 0 2489,4 0-5209,-4 0 5209</inkml:trace>
  <inkml:trace contextRef="#ctx0" brushRef="#br0" timeOffset="1640">1238 40 7073,'0'0'0,"0"-2"968,0 0 88,0 0-55,0 2-1001,-2-4 1032,0 0 0,-2-2-88,2 2-32,2 4-912,-4-2 809,2-4-57,0 4-80,0-2-184,2 4-488,-2-2 400,0 2-72,2 0 96,-2 0 24,2 0-448,-6 16 481,3 0-17,-3 4-32,-2 8-32,8-28-400,-8 36 408,-10 5-120,12 7-80,-10 5 8,16-53-216,-8 58 128,-10 5 64,12 3-88,-2-1-32,8-65-72,-8 66 64,-7 1 24,13 1-24,0-1 56,0 0-80,2-1-96,4-3 128,2-1-88,-6-62 16,5 59 64,19-1 0,-18-7-8,20 1 8,-26-52-64,20 46 56,2-3-40,3-1-192,1-6-168,-26-36 344,28 33-736,2-3-568,2-4-665,-1-6-999,-31-20 2968,36 6-3673,-2 0-3713,-34-6 7386</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6:40.841"/>
    </inkml:context>
    <inkml:brush xml:id="br0">
      <inkml:brushProperty name="width" value="0.05" units="cm"/>
      <inkml:brushProperty name="height" value="0.05" units="cm"/>
    </inkml:brush>
  </inkml:definitions>
  <inkml:trace contextRef="#ctx0" brushRef="#br0">56 155 4536,'0'0'0,"-2"-16"3145,2 16-3145,-4-8 1064,-2-13 273,0 15-113,0 0 0,6 6-1224,-6-8 1160,0 2-119,2 0-129,2 2-136,2 4-776,-2-2 592,0 2-160,0 0-200,0 0 48,2 0-280,0 4 312,-2 16-32,0-4 33,2 7-33,0-23-280,-1 26 280,1 0-56,0 2 16,0-5-104,0-23-136,0 26 120,3-2 24,1 0-48,0-2 8,-4-22-104,4 22-40,0-5 80,0 1 8,0-2 8,-4-16-56,4 6 0,0 12 88,0-14-128,0 0 88,-4-4-48,4 4 168,0 0-144,2-4 32,-2 0-8,-4 0-48,4 0 80,2 0-16,0-2 24,-2-4 16,-4 6-104,6-6 8,0-10 48,0 8 16,10-14-80,-16 22 8,0-16-56,5-1 96,1-1 24,0-4-48,-6 22-16,6-20 16,0 2-16,-2 0-104,2 2 128,-6 16-24,4-5 128,0-11-112,2 12-16,0-2 0,-6 6 0,6-2-32,0 2 24,-2 0-16,0 4-32,-4-4 56,4 18-24,0-3 8,2 3 80,-2 4-88,-4-22 24,6 22-128,0 2 112,0 0 8,0-5-24,-6-19 32,5 20 80,13-2-88,-14 0-24,12-2 48,-16-16-16,4 6-24,14 16 24,-14-19 24,14 3-8,-18-6-16,6 6 32,14 0-56,-14-2-24,15-4 56,-21 0-8,6 0 80,14-2-16,-14-4 40,18-9-88,-24 15-16,6-6-104,16-12 88,-16 10 32,11-14 24,-17 22-40,6-18 112,0-2-88,10-2 32,-16 1 8,0 21-64,4-26 64,0 2 0,-4-2-112,0 0 88,0 26-40,0-25 64,-2-3-8,-2-2-8,-2 2-64,6 28 16,-8-27 16,2 3-32,0 4 88,-2 2-64,8 18-8,-7-8-88,-1-10 128,0 14-40,2-2-40,6 6 40,-8-2-64,-8 0-320,10 2-360,-12 6-672,18-6 1416,-6 20-2145,-12-2-1416,12 2-5080,6-20 8641</inkml:trace>
  <inkml:trace contextRef="#ctx0" brushRef="#br0" timeOffset="1974">770 322 4913,'0'0'0,"-2"-18"896,0 0 96,-4 0 184,6 18-1176,-4-18 1264,-2 16 17,0 0-65,0-2-144,6 4-1072,-6-4 952,0 3-135,4-1-81,-2 0-128,4 2-608,-1-2 560,-1 0-88,0 2-88,0-2-16,2 2-368,0 0 288,0 0-40,4-2-80,1 2-24,-5 0-144,6 0 96,10 0-31,-12 0 7,2 0 0,-6 0-72,4 6 96,2 0-24,0 9 24,-2-9-32,-4-6-64,4 20-24,0-4 88,-4 0-32,4 2-8,-4-18-24,0 18 48,0-1-32,0 1 32,-2 0 24,2-18-72,-2 16 112,-4 0 16,0 0-40,0-10 72,6-6-160,-8 22 200,2-17 16,0 13 0,-2-14 8,8-4-224,-8 6 232,0 12-40,-7-14 40,13 0-64,2-4-168,-6 6 200,4 0-56,-2-2 0,-2 0-40,6-4-104,-2 0 8,0 4 72,2-4-64,0 0 40,0 0-56,0 0 40,6 0-32,0 0-8,12 0 40,-18 0-40,6 0 64,13-2-32,-3-2-24,6-2-32,-22 6 24,22-4-40,2-2-104,-3 0-56,3 0-240,-24 6 440,24-6-672,0 0-232,0 0-368,-1 0-401,-23 6 1673,24-6-2376,-2 0-881,2 0 80,-2 1-2800,-22 5 5977,0 0 0</inkml:trace>
  <inkml:trace contextRef="#ctx0" brushRef="#br0" timeOffset="2431">1157 260 6081,'0'0'0,"0"0"0,0-6 1232,0-10 160,-2 9 137,0-11-1,2 18-1528,0-8 1440,0-12-207,0 14-209,0-10-120,0 16-904,0-2 784,0-2-88,0 2-16,4 0-111,-4 2-569,0 0 528,0 0-80,0 4-72,0 2-8,0-6-368,0 24 320,0-6-72,0 4-40,0 3-64,0-25-144,4 28 64,-4 0 8,4 0-56,0 1 40,-4-29-56,4 30 40,0-2-32,2 2-16,-2-3-136,-4-27 144,0 26-456,4-2-584,0 2-985,-4-2-2039,0-24 4064,4 23-9202,-4-23 9202</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6:44.020"/>
    </inkml:context>
    <inkml:brush xml:id="br0">
      <inkml:brushProperty name="width" value="0.05" units="cm"/>
      <inkml:brushProperty name="height" value="0.05" units="cm"/>
    </inkml:brush>
  </inkml:definitions>
  <inkml:trace contextRef="#ctx0" brushRef="#br0">52 128 8945,'0'0'0,"-6"-24"1305,1 4-153,5 20-1152,-16-18 1152,14 10-152,-4 6-55,2 2-153,4 0-792,-2 4 656,-2 12-104,2-10-64,0 20-24,2-26-464,-2 22 416,2-1-88,0 1-40,0 2-47,0-24-241,4 24 192,0 0-56,0 1-24,2-3-40,-6-22-72,6 22 64,10 0 24,-12-4-32,1-2-32,-5-16-24,16 6 24,-12 13 8,2-15 0,10 2 40,-16-6-72,4 6 56,2 0-8,0-2-24,0-4 16,-6 0-40,6 0 24,12 0 40,-14-4-56,12-2 32,-16 6-40,6-16 48,11 11-32,-11-15 16,14 12 8,-20 8-40,4-22 8,2 4 24,12 0 0,-14-2-8,-4 20-24,4-19 40,0 1-16,0 2-24,0 8 0,-4 8 0,0-18 24,4 14-8,0-2 0,0 4-8,-4 2-8,0-2 0,4 2 24,0 0 0,0 16-24,-4-16 0,4 6-8,1 14 8,1-2 8,12 1 8,-18-19-16,4 20 16,12 0-32,-10-2 32,14 0-16,-20-18 0,6 16 0,16-10 0,-16 14-16,13-17 56,-19-3-40,6 6 8,18 0 24,-6-2-8,0-4 0,-18 0-24,18 0 8,0 0 8,-1 0 24,1-2 0,-18 2-40,18-6 48,-2-2-24,0-7 0,-10 9-8,-6 6-16,18-16 24,-14 10 24,2-14 16,0 12 32,-6 8-96,4-24 48,-1 6 16,-3-1 16,0-1 8,0 20-88,-5-20 72,-3-2 24,-10 0-32,12 0 0,6 22-64,-20-25 64,4 1-40,0 0-8,-2 4 24,18 20-40,-15-18 40,-1 10 0,0-9-16,8 13-48,8 4 24,-22-6 8,16 2-16,-14 2-64,14 2-96,6 0 168,-16 0-448,10 6-288,1 12-424,3-13-489,2-5 1649,0 24-2432,0-6-1105,21 6-2224,-15-4 1096,-6-20 4665,0 0 0</inkml:trace>
  <inkml:trace contextRef="#ctx0" brushRef="#br0" timeOffset="2459">844 308 7921,'0'0'0,"-2"-22"1929,-4 5-585,0-1 80,6 18-1424,-2-16 1304,0 16-127,2-2-345,0 0-280,0 2-552,0-2 368,4 0-160,2 0-32,10 2-48,-16 0-128,4 0 88,16 0 16,-14 0-40,11 0 8,-17 0-72,6 6 56,10 10-8,-12-10 56,2 11-56,-6-17-48,4 6 48,0 14 8,-4-14-16,0 14 64,0-20-104,0 6 168,0 14 24,-2-14 65,-4 16 23,6-22-280,-8 6 320,-8 15 40,10-15 24,-2 12-32,8-18-352,-15 6 328,9 10-40,0-12-32,0 2-48,6-6-208,-6 6 152,2 0-24,2 0-56,0-2 8,2-4-80,0 4 64,0-4-16,0 4-8,0-4-24,0 0-16,6 4 16,10 0-8,-10-4 8,15 4-8,-21-4-8,16 0 32,2 0-64,0 0-32,2 0-128,-20 0 192,20 0-384,-1-2-192,1 0-248,2-4-304,-22 6 1128,24-6-1569,-2 0-519,2-10-689,1 8-415,-25 8 3192,50-38-2897,-24 30-1952,-26 8 4849</inkml:trace>
  <inkml:trace contextRef="#ctx0" brushRef="#br0" timeOffset="2460">1264 286 5281,'0'0'0,"0"-2"1536,0-2-320,0 0 72,0 4-1288,0-4 1289,0 2-57,0-1-216,6-1-176,-6 4-840,16-4 681,-12 2-129,14-2-80,-14 2-88,-4 2-384,20-2 352,-14 0-48,12 0 0,-14 2-24,-4 0-280,15 0 288,-11 4-24,2 0-24,-2 2 8,-4-6-248,4 6 224,-4 11 8,0-13 9,0 14 15,0-18-256,-4 6 312,-2 14 16,-12-14 32,13 16 24,5-22-384,-22 6 344,6 16 40,-2-17-32,0 17-56,18-22-296,-18 6 312,2 12-88,8-12-32,-7 10-48,15-16-144,-4 4 128,-2 2-32,0 0 0,4 0-16,2-6-80,-2 4 56,2 0 8,0 0-24,6-4-24,-6 0-16,18 4 8,-12-4-8,21 0-40,-3 0-128,-24 0 168,26 0-312,4 0-296,-1-2-264,5 0-360,-34 2 1232,36-4-1713,2 0-599,1-2-857,1-2-320,-40 8 3489,45-8-6513,-45 8 6513</inkml:trace>
  <inkml:trace contextRef="#ctx0" brushRef="#br0" timeOffset="2461">2169 110 9001,'0'0'0,"0"0"0,-2-22 2177,0 2-801,-2 0 72,2 12-55,2 8-1393,-4-8 1344,0 3-264,2 1-232,0 2-215,2 2-633,-2-2 432,2 2-56,0 4-48,0 11-24,0-15-304,0 16 288,0 6-40,4 2-80,-4 2-24,0-26-144,4 25 48,-4 1 32,4 0-16,-4-2 0,0-24-64,4 24 80,0-3-40,0-1 24,0 0-40,-4-20-24,4 16 16,-4-10 0,4 14-8,2-16 48,-6-4-56,4 6 40,2 0 8,-2 0 32,1-6-80,-5 0 0,6 0 56,0 0 24,0 0-56,0-6 72,-6 6-96,6-6 48,0-10-48,0 10 40,0-14-40,-6 20 0,6-8 32,0-12 16,0 2-16,0 1 32,-6 17-64,4-16 24,0-2-24,0 12 0,0-12 32,-4 18-32,4-2 8,0-4 8,-4 4-40,4 0-16,-4 2 40,0 0-32,4 0 64,0 4-8,0 12-24,-4-16 0,5 6-40,1 16 40,10-4 16,-12-1-8,-4-17-8,16 16 16,-10 2-40,12-12-16,-12 18 8,-6-24 32,24 6-8,-18 12-8,17-12 0,-7 10 16,-16-16 0,16 0 40,0 6-24,2-3 0,-2-3 8,-16 0-24,18 0 0,-1 0 0,-1-1 16,2-5-48,-18 6 32,16-6 16,-10-2 24,18-8 0,-18 10 0,-6 6-40,16-18 24,-12 12 24,0-14 16,2 4-8,-6 16-56,3-16 64,-3-3-40,0 1-24,0-2 40,0 20-40,-5-20 32,-1 2-8,-12 0 16,12 1-40,6 17 0,-18-16 0,12 8-8,-12-10 8,10 12 41,8 6-41,-18-16-57,12 14-15,-9-2-152,9 2-272,6 2 496,-6 0-800,0 0-408,4 6-520,0 10-593,2-16 2321,0 6-3265,0 0-391,16 10-3026,-16-16 6682</inkml:trace>
  <inkml:trace contextRef="#ctx0" brushRef="#br0" timeOffset="2462">2905 286 10898,'0'0'0,"0"0"1352,0 0-32,0 0-1320,0 4 1441,0 2 55,4-6-152,0 0-407,-4 0-937,4 0 656,1 0-192,1 4-152,0 0-72,-6-4-240,16 4 160,-12 0-32,0 0-48,2 2-32,-6-6-48,6 6 56,0 10-24,0-12 32,-2 2 0,-4-6-64,0 16 56,0-12-8,0 12-24,0-11 72,0-5-96,-2 18 104,-4-12 48,-10 18 32,10-8-16,6-16-168,-26 6 200,9 16-8,-1-16 8,-2 15 0,20-21-200,-18 6 200,2 14-8,0-16-64,10 12-16,6-16-112,-6 4 137,-2 0-73,3 2 48,3-2-32,2-4-80,0 4 56,0 0-16,4 0-16,1-4 24,-5 0-48,16 4-16,-10-4 16,16 0 0,-4 4 0,-18-4 0,20 0-16,2 0 56,-1 0-96,1 0-64,-22 0 120,22 0-176,0 0-201,0-2-79,1 0-144,-23 2 600,24-4-776,0 2-224,-2-2-304,2-2-409,-24 6 1713,22-4-2536,-1-2-1041,23 6-56,-24-4-2008,-20 4 5641</inkml:trace>
  <inkml:trace contextRef="#ctx0" brushRef="#br0" timeOffset="2463">3339 280 9706,'0'0'0,"0"-17"2056,4 1-576,0 0-55,-4 16-1425,6-16 1360,-6 14-152,4-2-296,-4-2-271,0 6-641,6-4 472,0 0-152,10 2-96,-12 0-32,-4 2-192,17-2 80,-11 0 8,16 2 0,-6 0-48,-16 0-40,6 4 16,14 0 8,-16 2 0,2 10 0,-6-16-24,16 4 40,-16 2 0,4 12-80,0-14 80,-4-4-40,0 6 32,0 9 8,0-11 0,0 2 0,0-6-40,-4 16 32,-12-12 8,10 12 0,-14-10 48,20-6-88,-18 16 40,0-10 88,0 10 16,3-12-48,15-4-96,-8 16 144,-10-12-56,14 2 32,-2-1-56,6-5-64,-6 16 80,0-16-16,2 4-64,2 0 16,2-4-16,0 6-32,4-2 64,2 2-32,0-2 48,-6-4-48,22 4 0,-16 2 24,17 0-8,-7 0-16,-16-6 0,18 6 80,-2 12-120,2-14 16,0 2-8,-18-6 32,6 19-64,15-13 40,-15 12 40,12-12-8,-18-6-8,4 20 16,12-14-16,-16 16-16,4-16 16,-4-6 0,0 22-8,0-16 16,0 13 8,0-13-16,0-6 0,-4 20 40,-4-14-16,-12 12 56,1-14 40,19-4-120,-20 6 88,0 0 48,-4 0-32,4 0 16,20-6-120,-20 6 120,-1-2-56,-3 0-8,2-4-48,22 0-8,-26 0-24,2 0 8,3 0-88,-1-2-344,22 2 448,-22-4-968,0-2-1104,6 0-2657,8-2-4689,8 8 9418</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6:47.220"/>
    </inkml:context>
    <inkml:brush xml:id="br0">
      <inkml:brushProperty name="width" value="0.05" units="cm"/>
      <inkml:brushProperty name="height" value="0.05" units="cm"/>
    </inkml:brush>
  </inkml:definitions>
  <inkml:trace contextRef="#ctx0" brushRef="#br0">1 205 8721,'0'0'0,"0"-24"1177,0 1 231,0-5-64,0 28-1344,0-26 1272,0 10-23,0 0-105,0-2-112,0 18-1032,4-15 968,0-1-95,-4 10-169,0 0-192,0 6-512,0-6 496,0 2-144,0 4-112,0 0-120,0 0-120,0 6 88,0 18 72,0-1 8,0 5 56,0-28-224,0 34 104,-2 2-64,0 1 0,2 3 104,0-40-144,0 40 40,0-1-24,0 1 80,0-6-72,0-34-24,4 29 96,2-3 8,-2-4-120,2-4-104,-6-18 120,6 6 16,9 14 48,-11-16-8,0 0 16,-4-4-72,6 4 0,0-4 0,0 0 0,0-2 24,-6 2-24,18-6 64,-14-2 8,12-10 16,-10 2 24,-6 16-112,18-18 57,-12-2-49,10-1-32,-12-3 80,-4 24-56,17-26-40,-13-2 80,2 2-40,10 5 16,-16 21-16,0-18 24,4 12-8,0-12-16,0 16 0,-4 2 0,4-4-16,0 2 0,2 2 32,-2 0-40,-4 0 24,6 6-48,10 12 40,-12-2-49,14 4 57,-18-20 0,3 21 0,3 5-96,12-2 112,-14 0 0,-4-24-16,20 22 48,-4-7 25,-10 1-105,16-10-9,-22-6 41,16 16 33,-1-12 31,1 0-8,0 0 8,-16-4-64,18 0 0,-2 0-40,2 0 40,-12-2-8,-6 2 8,24-4-40,-9-4 64,1-8 16,0 10-64,-16 6 24,4-16 40,2 8-56,0-13-8,0 1 32,-6 20-8,4-22 0,-4-2 40,0-2-8,-4 3-24,4 23-8,-6-28 0,-10 2 16,8 0 16,-14 0-8,22 26-24,-8-23 56,-11 1-48,11 2 8,-14 0-16,22 20 0,-8-18 0,-14 10-80,14-7-40,-8 11-137,16 4 257,-6-2-512,-10 0-248,11 2-104,-13 6-216,18-6 1080,-6 19-1312,-2-1-553,0 2-1064,6-2-839,2-18 3768,0 20-7082,0-20 7082</inkml:trace>
  <inkml:trace contextRef="#ctx0" brushRef="#br0" timeOffset="919">681 344 10210,'0'0'0,"0"-16"1552,-2 0-16,2 16-1536,-2-16 1441,0 11-89,2-1-296,0 0-304,0 6-752,4-4 488,2 0-159,10 0-129,-12 2-72,-4 2-128,20-2 96,-14 2-32,16 0-16,-16 0-24,-6 0-24,21 0 32,-15 6-16,12 0 8,-14 0 16,-4-6-40,4 15-16,0-11 32,-4 12-8,0-12 16,0-4-24,0 16-8,-2-12 40,-4 12 32,-10-12-48,16-4-16,-6 16 144,-2-10-120,-9 10-8,9-12 8,8-4-24,-18 15-40,12-11 80,0 2-40,0 10 24,6-16-24,-6 0-16,4 6 16,0 0 56,2 0-32,0-6-24,0 4 8,0 0-8,4 0-8,2 0-32,-6-4 40,18 4 24,-12 0 0,14 0-8,-15 2-8,-5-6-8,24 6-32,-18 0 16,16 0-16,-16 0 32,-6-6 0,16 6 24,-12 9-80,0-11 112,0 2-56,-4-6 0,4 6-24,-4 0 24,0 10-56,0-12 56,0-4 0,-2 6 24,-4 0 32,-2 0 16,-10 0-8,18-6-64,-8 6 72,-14 0 40,4-2-8,3 0-40,15-4-64,-18 0 96,2 4-32,8-4-40,-12 0 16,20 0-40,-6 0 0,-12 0-16,14-2-168,-2 0-256,6 2 440,-6-4-920,2-2-753,2 0-1055,2-2-1033,0 8 3761,6-18-7338,-6 18 7338</inkml:trace>
  <inkml:trace contextRef="#ctx0" brushRef="#br0" timeOffset="920">1122 249 10546,'0'0'0,"0"0"0,-2 0 1944,-4 4-223,-2 2-113,0 0-64,8-6-1544,-6 6 1328,0-2-327,4 2-169,0 11-208,2-17-624,-4 6 528,2 18-120,0-2-136,2 2-72,0-24-200,0 24 136,4-1-48,-4-1-16,6 2-24,-6-24-48,6 24 56,-2 0-16,0-3-8,-4 3-24,0-24-8,0 20-40,0 0-144,0-2-272,4 0-512,-4-18 968,0 19-1792,0-1-1777,22-18-1912,-22 18-2089,0-18 7570,0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6:48.770"/>
    </inkml:context>
    <inkml:brush xml:id="br0">
      <inkml:brushProperty name="width" value="0.05" units="cm"/>
      <inkml:brushProperty name="height" value="0.05" units="cm"/>
    </inkml:brush>
  </inkml:definitions>
  <inkml:trace contextRef="#ctx0" brushRef="#br0">10 113 8553,'0'0'0,"0"-30"2425,0 7-1025,0-3 112,0 26-1512,-2-16 1225,0 16-113,0 6-176,0 10-184,2-16-752,-2 16 592,2 5-143,0 3-73,0 4-64,0-28-312,4 28 224,0-3-40,-4 3-16,4-2-8,-4-26-160,4 26 112,0 0-16,0-3-24,0 1-32,-4-24-40,4 22 40,0-4 8,0 0-24,0-12-8,-4-6-16,0 18 24,4-18 16,0 6-32,0-3 32,-4-3-40,4 0 40,0 0-24,0 0 8,0-2 24,-4 2-48,4-5 24,2-13-24,-2 10 0,2-14 0,-6 22 0,6-20 32,-2 0-24,2-2 16,-1 1-24,-5 21 0,6-24 0,-2 2 16,0 0 0,-4 2-56,0 20 40,4-16 0,0 9 0,-4-9 0,0 12 8,0 4-8,0-4 32,4 2-48,0 6 0,-4-4 16,4 6-24,0 17 40,0-5-16,0 6 8,-4-24-8,4 24 0,2 4 0,0-1 16,10 1-40,-16-28 24,4 26 0,12 0 0,-10-4 0,13-3 0,-19-19 0,6 20-24,16-14 8,-4 16 0,-2-18 8,-16-4 8,16 4 8,2-4-8,-12 0 0,17 0 16,-23 0-16,16-2 16,0-6-16,0-10 8,2 10-8,-18 8 0,6-22 24,18 7 16,-9-3-16,-11-4 32,-4 22-56,16-22 8,-12-2 24,0-1-8,0-1 0,-4 26-24,0-28 40,0 2-16,0-2-8,0 1 8,0 27-24,-2-28 24,-6 0-8,0 2-32,-8 5 16,16 21 0,-5-20-8,-3 4 8,-8 10 40,10-2-40,6 8 0,-16-6-56,10 2-152,-2 4-224,-8 0-344,16 0 776,-6 6-1184,-12 16-521,12-6-791,0 0-937,6-16 3433,4 0-3521,0 19-2120,-4-19 5641</inkml:trace>
  <inkml:trace contextRef="#ctx0" brushRef="#br0" timeOffset="2691">732 323 9233,'0'0'0,"-2"-18"2001,0 11-601,0-15-24,2 22-1376,-2-8 1273,2 2-161,0 0-312,6 0-264,-6 6-536,20-6 360,-14 0-144,18 0-64,-18 4-64,-6 2-88,22-2 80,-16 2-32,15 0-32,-15 6 9,-6-6-25,16 18 0,-12-12 32,0 12 32,2-12-32,-6-6-32,0 21 24,0-5 0,0-10-48,-4 16 16,4-22 8,-8 16 8,-10-10-8,10 16 24,-13-16 0,21-6-24,-18 20 40,0-14-16,0 11 16,0-11 8,18-6-48,-18 16 8,1-12 56,9 2-16,-10-2-24,18-4-24,-4 4 72,0 0-72,2 0-8,0-4 32,2 0-24,0 4 0,4-4 8,14 4-40,-18-4 32,6 0 8,15 4-8,-3-4 0,2 0 16,-20 0-16,18 4-16,2-4 32,0 4-16,-1 0 8,-19-4-8,18 4 16,-2 0-40,-10 0 24,14 2-16,-20-6 16,4 6-8,0 9 40,0-15-56,-4 6 24,0-6 0,0 18 0,0-14-8,0 2 32,-6 12-16,6-18-8,-16 6 24,0 10-8,0-10 56,-2 10 40,18-16-112,-21 4 128,-1 11 32,0-11-40,-2 2-16,24-6-104,-24 6 72,3 0 8,-3 0-56,2 0 8,22-6-32,-18 4 16,-2-4-32,4 0-32,8 0-312,8 0 360,-7 0-672,1 0-649,2 0-887,4-6-1129,0 6 3337,6-16-3545,15 8-2720,-21 8 6265</inkml:trace>
  <inkml:trace contextRef="#ctx0" brushRef="#br0" timeOffset="2692">1105 458 10506,'0'0'0,"0"-18"1520,0 2-24,0 16-1496,0-15 1489,0 9-25,0 2-248,0-2-328,0 6-888,4-6 625,12 0-201,-12-2-96,14 2-56,-18 6-272,18-8 232,-2 2-48,1 0-56,-1 2-8,-16 4-120,16-2 40,0 0 8,0 2 32,-12 0-48,-4 0-32,16 0 80,-16 6-32,4 16-8,-4-6 0,0-16-40,-2 18 24,-4 2 32,-12 1 48,10-1 0,8-20-104,-22 20 192,2 0 16,-2-2 72,1 0 8,21-18-288,-22 19 304,-2-3 24,0 2-63,2-2-17,22-16-248,-21 6 248,5 16-88,8-16 8,-8 10-16,16-16-152,-2 4 64,-2-1 40,2 3-40,0-2-32,2-4-32,0 4 24,4 0 8,12-4 8,2 4-40,-18-4 0,22 0 56,3 0-88,7 0-88,0 0-88,-32 0 208,37 0-432,1 0-152,0 0-145,5-2-151,-43 2 880,44-2-1136,2 0-424,1 2-721,-1-2-1416,-46 2 3697,63-23-4065,-13 21-2504,-50 2 6569</inkml:trace>
  <inkml:trace contextRef="#ctx0" brushRef="#br0" timeOffset="2693">2103 218 9233,'0'0'0,"0"-26"2417,0 26-2417,0-21 1384,4-7 25,0 10-161,-4 12-32,0 6-1216,4-6 992,-4 0-224,0 4-183,0 2-169,0 0-416,4 0 376,-4 4-64,4 12-8,-4 0 0,0-16-304,4 20 256,-4 7-8,0 3-16,0 6-96,0-36-136,0 36 128,0 1-48,0-1 0,-2 0 8,2-36-88,-2 33 80,0-3-40,0-2 0,0-6 0,2-22-40,0 20 16,0-5 8,0 1 16,0-12-40,0-4 0,0 6 48,4 0 24,0-2-48,0-4 16,-4 0-40,4 0 56,2 0-32,9-4 32,-11-4-48,-4 8-8,16-18 32,-12 12-64,14-15 32,-14 3 16,-4 18-16,6-18-24,12 0 48,-18-4-8,6 0-16,-6 22 0,6-21 48,0 1-16,10 0-24,-16 12-8,0 8 0,6-16-8,-3 12 8,1 2-16,0 0-24,-4 2 40,4 0-40,2 0 40,0 16 0,0-10-40,-6-6 40,16 22-16,-12-4-48,2 2 48,10 1 72,-16-21-56,6 20 16,12-2-8,-2 0-16,-10-2-8,-6-16 16,23 6-16,-5 12 16,-12-14-24,20 1 24,-26-5 0,20 6 16,-2-2-32,1-4 56,1 0-56,-20 0 16,18 0 32,2-2 56,-2-2-72,2-1 8,-20 5-24,15-16 0,1 10-24,-10-12 64,12 2-24,-18 16-16,4-16 48,0-4 0,0-2 16,-4-1 112,0 23-176,0-26 137,-6-2 39,-2 2-16,-10-1-80,18 27-80,-8-26 96,-11-2-8,1 2-80,2 0 32,16 26-40,-16-23-8,0-1 48,0 4 16,8 0-16,8 20-40,-20-8 0,15-8-80,-3 14-64,0-2-184,8 4 328,-6-2-441,2 2-167,0 4-232,2 12-240,2-16 1080,-4 6-1496,2 18-761,2-6-1192,6-2-415,-6-16 3864,16 18-6786,-16-18 6786</inkml:trace>
  <inkml:trace contextRef="#ctx0" brushRef="#br0" timeOffset="2694">2801 464 11594,'0'0'0,"0"0"0,-2 0 2120,-4 0-911,0 0-121,2 4-112,4-4-976,-2 0 904,2-2-272,0 0-207,0-2-161,0 4-264,6-2 160,10 0-24,-12 2-40,12 0-16,-16 0-80,6 0 48,12 0-24,-12 4 0,9 0 0,-15-4-24,6 4 16,10 0-32,-16 2 32,6 0-16,-6-6 0,4 6 32,0 0 8,-4 0-40,0 10 16,0-16-16,-2 6 48,-2 0 0,-2 0-24,6-6-24,-6 6 88,-10-1-88,11 11 0,-11-16 48,16 0-48,-6 6 32,-2 0-24,0 0 40,2 0-32,6-6-16,-2 6-16,0 0 32,0-2-64,2 2 48,0-6 0,0 6 8,4 0 8,2 0-8,0 0-32,-6-6 24,18 6 16,-14-2-56,13 2 0,-11-2 32,-6-4 8,16 4 0,-10 0-16,0 1 72,12 1-56,-18-6 0,4 6-64,0 0 48,2 0 16,0 0 24,-6-6-24,4 6-8,0 0 40,-4 0-40,0 0-8,0-6 16,-4 6 104,-2 0-40,-2-2 32,-10 0 56,18-4-152,-6 6 184,-12-2-48,10 0 16,-13-4-48,21 0-104,-18 4 64,2-4 56,0 0-72,0 0 8,16 0-56,-16 0-16,8 0-8,-12 0 48,15-2-144,5 2 120,-6-2-264,0 0-320,0 0-440,4-4-537,2 6 1561,0-4-2336,4-2-1081,15 0-80,-13-10-2680,-6 16 6177</inkml:trace>
  <inkml:trace contextRef="#ctx0" brushRef="#br0" timeOffset="2695">3194 472 8449,'0'0'0,"-4"-2"3073,0-2-1449,-2-2-167,6 6-1457,-2-2 1328,2-2-96,0 2-304,6-2-255,-6 4-673,6-6 448,12 2-192,-12 2-56,13-2-88,-19 4-112,6-2 104,14 2-32,-14 0-8,12 0-32,-18 0-32,6 0 24,10 6 32,-12 0-48,2 0 32,-6-6-40,6 16 16,0-12 16,-2 0 8,-4 12-16,0-16-24,0 4 104,-2 2-56,-4 12-32,-12-14 32,18-4-48,-6 6 40,-10 0 8,8 9 40,-10-11-8,18-4-80,-6 4 64,-16 2-24,17 0 32,-3 0-48,8-6-24,-16 6-32,14 0 64,0 0-40,0 0 16,2-6-8,-2 6 80,2 0-96,0 0 32,4 0-32,-4-6 16,4 6-24,2 10 16,0-16-24,9 6 32,-15-6 0,6 6-8,0 9 16,14-15-16,-14 6 8,-6-6 0,16 6 0,-10 10-16,0-12 16,12 2 0,-18-6 0,4 6-24,2 0 8,0 10 8,0-16 16,-6 0-8,4 6 0,2 0 32,-3 0 0,-3 0 8,0-6-40,0 4 64,-2 0 64,-3 0 32,-1 0 16,6-4-176,-18 4 160,0-4-72,0 0-24,0 3-8,18-3-56,-22 0 48,1 4-56,-7-4-296,-2 4-584,30-4 888,-32 0-2105,1 0-2720,-3 0-4312,34 0 9137</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6:53.651"/>
    </inkml:context>
    <inkml:brush xml:id="br0">
      <inkml:brushProperty name="width" value="0.05" units="cm"/>
      <inkml:brushProperty name="height" value="0.05" units="cm"/>
    </inkml:brush>
  </inkml:definitions>
  <inkml:trace contextRef="#ctx0" brushRef="#br0">50 199 8065,'0'0'0,"0"0"0,-2-25 2393,0-1-921,0 0 160,-2 4-215,4 22-1417,-2-6 1312,2-10-136,0 10-216,-2 0-159,2 6-801,-2-6 688,0 1-96,-2 3-72,2 0-128,2 2-392,-2 0 272,0 0-40,0 6-48,0 9 0,2-15-184,-2 6 200,0 18-72,0-4 8,-2 2-40,4-22-96,-4 24 104,2 3-8,0 3-56,2 2 16,0-32-56,0 32 8,0-1-8,6-1 72,0 0-64,-6-30-8,6 26 0,0-3 40,12-1-64,-14-2 40,-4-20-16,15 18 0,-9-2 0,12-10 0,-12 10 8,-6-16-8,24 4 0,-8 0 0,2-4-48,-2 0-8,-16 0 56,17-2-80,-1-2 24,2-4-8,-2-10-8,-16 18 72,16-6 0,-10-16-40,16 6 32,-16-2 32,-6 18-24,18-18 16,-13 1-32,1-1 40,10 0-32,-16 18 8,0-16-32,6 8 64,-2-8-24,-4 12-8,0 4 0,4-6 16,-4 2 0,0 2-32,-2 2 32,2 0-16,-2 0 24,-2 4-24,2 14 24,0-12-8,2-6-16,-2 28-24,0-4 8,2 0 16,-2 1-16,2-25 16,0 28 0,0-2 0,0 2-40,4-3-144,-4-25 184,0 26-400,4 0-368,-4-2-400,4 2-585,-4-26 1753,4 21-2736,-4-1-1345,4-4-3873,-4-16 7954</inkml:trace>
  <inkml:trace contextRef="#ctx0" brushRef="#br0" timeOffset="813">361 366 6169,'0'0'0,"0"-8"1256,0 8-1256,0-18 1312,0 12 41,0-12 23,-2 16-8,2 2-1368,-2-2 1257,0 0-145,-2 0-144,2 2-200,2 0-768,-2 0 640,0 0-104,0 6-56,2 14 17,0-20-497,0 16 440,0 0-8,0 2-88,0 0-40,0-18-304,4 16 200,0-1 16,0-9-88,2 18 32,-6-24-160,6 6 176,12 12-40,-14-12 40,2 10-56,-6-16-120,20 0 96,-14 6-8,13-2-24,-3-4 16,-16 0-80,18 0 120,-2 0-80,2-2-16,0-4 32,-18 6-56,17-16 40,3 10 24,-2-14 0,2 4-48,-20 16-16,18-18 16,-2-1-8,-10-1 24,15 0 8,-21 20-40,4-20 40,2-2 64,-2-4 56,-4 3 40,0 23-200,0-26 193,-2-2-33,-2 2 8,-4 1-32,8 25-136,-19-26 136,11 0 16,-14 0-80,6 4-24,16 22-48,-8-21 48,-14 3-40,14 10-16,-11-8 8,19 16 0,-4-4-16,-2-2 16,0 2-32,4 2-200,2 2 232,-2 0-488,2 0-337,0 0-439,6 4-608,-6-4 1872,15 16-3121,1-12-1488,2 16-3473,-18-20 8082</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6:52.212"/>
    </inkml:context>
    <inkml:brush xml:id="br0">
      <inkml:brushProperty name="width" value="0.05" units="cm"/>
      <inkml:brushProperty name="height" value="0.05" units="cm"/>
    </inkml:brush>
  </inkml:definitions>
  <inkml:trace contextRef="#ctx0" brushRef="#br0">1 173 9121,'0'0'0,"0"0"0,4-8 1681,-4-10 103,3 10-183,-3-10-65,0 18-1536,4-6 1448,-4-2-192,4 1-199,-4-1-169,0 8-888,0-6 720,0 2-216,6 4-136,0 0-128,-6 0-240,6 4 192,0 15-8,12-1-8,-12 2 24,-6-20-200,16 26 120,-10 2 32,12 1-56,-12 3-48,-6-32-48,21 34 57,-15-4-17,10 1-8,-12-3 8,-4-28-40,16 28 0,-12-2 8,2-2 32,-2-3-24,-4-21-16,6 22 56,-2-6-88,-4-10 48,0 14 0,0-20-16,0 4 24,0 0 8,0 0 8,0-4 24,0 0-64,0 0 88,0 0 8,4-6-48,0-2-32,-4 8-16,6-20-24,-2 4 64,0-4-40,2-1 40,-6 21-40,6-24 24,0-2 24,0 0-40,-1 0 24,-5 26-32,4-25 96,-4 1-136,6 2 176,-2 4-136,-4 18 0,0-8-72,4 0 128,0 2-152,0 4 72,-4 2 24,4 0-16,-4 0 0,4 4-24,0 2 56,-4-6-16,4 24 56,0-8-112,0 4 56,0 0-16,-4-20 16,6 17 56,10 1-72,-12 0 0,14 0 32,-18-18-16,6 16-96,13 0 152,-3-10 0,0 10-56,-16-16 0,18 3-32,0 1 8,2-4-32,0 0 56,-20 0 0,21 0 32,3-2-8,0-3 0,-2-3-32,-22 8 8,22-20-16,-5 12 16,3-14 16,-4 6 24,-16 16-40,6-16 40,16-4-24,-18 1-48,14-1 48,-18 20-16,0-24 16,4 2 24,0-4 16,-4 1-56,0 25 0,0-26 0,0 0-40,-2 2 48,-4 2 24,6 22-32,-16-23 56,10 1-16,-14 0-16,14 4-32,6 18 8,-18-8-16,2-10 16,1 14-80,-3 0-72,18 4 152,-22-2-344,2 2-200,2 0-201,0 6-223,18-6 968,-8 18-1408,-7-12-585,13 16-1095,0-6-1153,2-16 4241,0 18-7530,0-18 7530</inkml:trace>
  <inkml:trace contextRef="#ctx0" brushRef="#br0" timeOffset="877">826 228 13282,'0'0'0,"-2"0"1281,0 0-65,-4 6 8,6-6-1224,-4 18 1160,2-12-111,-2 18-265,2-6-256,2-18-528,0 22 376,0 0-64,0-1-72,6 1-40,-6-22-200,4 22 192,0 0-16,2-4-112,10-1 16,-16-17-80,4 16 64,15-10-24,-13 16 40,16-16-40,-22-6-40,6 6 40,12 0-32,-12 0 32,12-6 0,-18 0-40,6 0 16,15 0 8,-15-2 32,10-4 8,-16 6-64,4-16 56,2 10-8,12-16 8,-14 14-32,-4 8-24,6-21 32,-2 5 32,0 0 8,2 8-64,-6 8-8,4-20 40,0 14-24,0-2-32,-4 2 56,0 6-40,0-2 0,0 2-24,0 0 40,0 0 8,0 0-24,0 6 0,0 12 40,0-12-24,0 18-72,0-24 56,4 20 0,0 0-40,0 3 16,0 1-128,-4-24 152,4 28-336,-4 0-264,4-5-320,-4 3-400,0-26 1320,4 20-1969,-4 0-1191,5-4-1017,-1-10-3121,-4-6 7298</inkml:trace>
  <inkml:trace contextRef="#ctx0" brushRef="#br0" timeOffset="878">1345 171 12050,'0'0'0,"0"-6"1608,0-2-311,0 8-1297,0-16 1520,0 14 8,0 0-199,0 0-409,-2 2-400,2 0-520,0 0 312,0 6-120,0 16-24,0-22-168,0 20 168,4 6-88,0 5 32,-4 1-32,4 2-24,-4-34-56,6 34 40,-2-1 24,0 1-56,-4-34-8,0 34 0,4 1-24,-4-1-224,0 2-424,0-2-704,0-34 1376,0 33-2825,0-7-2048,4-2-3401,-4-24 8274</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6:55.568"/>
    </inkml:context>
    <inkml:brush xml:id="br0">
      <inkml:brushProperty name="width" value="0.05" units="cm"/>
      <inkml:brushProperty name="height" value="0.05" units="cm"/>
    </inkml:brush>
  </inkml:definitions>
  <inkml:trace contextRef="#ctx0" brushRef="#br0">60 329 4977,'0'0'0,"-4"-19"2344,4 19-2344,-6-16 1272,0 0 121,0 0-17,0 14-8,6 2-1368,-6-4 1248,0 2-159,2 0-177,2 2-192,2 0-720,-4 0 576,2 0-80,0 0-80,-2 6-8,4-6-408,-2 16 377,2-10-17,0 14-24,0-4-72,0-16-264,0 19 248,0 3-96,0 0-40,0 0 0,0-22-112,4 22 80,2-2-8,0 1-8,0-1-8,-6-20-56,6 18 24,0-2 16,0-10-40,10 14 8,-16-20-8,4 4 40,12 2 0,-12 0 8,11-2-8,-15-4-40,6 0-8,14 0 16,-4-2-8,-10-4-8,-6 6 8,20-6 8,-14-10 32,10 10-16,-12-10 0,-4 16-24,6-6 32,0-10-8,-3 10-16,1-12 32,-4 18-40,0-6 40,0 0-16,0-2 8,0 3-8,0 5-24,-2-4 24,-1 2 0,1 2 0,-4 0-24,6 0 0,-4 6 0,-2 11 0,2-11 16,0 18 0,4-24-16,-4 20-16,2 0 16,0 2-24,0-3 0,2-19 24,0 20-32,0-2 0,0 0-24,0-2-96,0-16 152,0 16-360,-2-10-288,2 16-472,-2-17-657,2-5 1777,-2 20-2616,2-16-993,0 0-816,4 0-688,-4-4 5113,0 0 0</inkml:trace>
  <inkml:trace contextRef="#ctx0" brushRef="#br0" timeOffset="2149">397 228 8761,'0'0'0,"0"0"2361,0 0-1089,0 0 40,0 0-1312,0 0 1161,4 0-49,0 0-232,0 0-240,-4 0-640,6 0 480,10 4-104,-12 2-88,2 10-23,-6-16-265,5 6 216,1 16-16,-2-6 8,0 2-8,-4-18-200,0 17 264,0 3-16,-6 2 32,-9 0 8,15-22-288,-6 22 296,-14 2 48,12-3 8,-14 1-24,22-22-328,-18 20 336,0-2-24,-2 2-56,5-4-16,15-16-240,-16 15 193,10-9-41,-10 12 8,10-14-32,6-4-128,-4 4 80,2 0-40,2-4-16,0 0-24,4 0 32,14 0-16,0 0 8,2 0-24,-20 0 0,25-2-80,1 0-168,6-2-201,2-2-247,-34 6 696,33-4-1000,3-2-400,0 2-657,-1-2-1247,-35 6 3304,38-6-4257,2-9-3145,-40 15 7402</inkml:trace>
  <inkml:trace contextRef="#ctx0" brushRef="#br0" timeOffset="2150">1309 115 11266,'0'0'0,"0"-30"1384,0 30-1384,4-27 920,-4-3 145,4 10 71,-4 18 72,0 2-1208,0-2 1000,0 0-191,4 0-201,-4 2-136,0 0-472,4 4 440,0 12-72,2 2-48,0 2-56,-6-20-264,6 26 224,-2-1-32,0 7-8,0 0-80,-4-32-104,0 33 104,4 1-8,-4-2-48,0 0 32,0-32-80,0 27 64,0-1-32,0-2-8,0-2 40,0-22-64,0 20 56,0-14-32,0 13 0,4-15-8,-4-4-16,4 4 16,-4-4 48,4 0 32,0 0-56,-4 0-40,0 0 48,4-2-8,2-6-64,0-9 24,-6 17 0,6-16 16,-1 0-16,1-2 8,0 0 8,-6 18-16,6-20 16,10 1-8,-12 1-32,2-2 48,-6 20-24,6-18-24,10 2 48,-16 8-8,6-8-32,-6 16 16,6-2 0,0 0-8,0 2 16,10 0-32,-16 0 24,4 4 16,1 12-32,1-10-24,12 20 56,-18-26-16,4 20-56,12 2 56,-10 1 0,12 1 0,-18-24 0,4 22 0,16-2 0,-14 0-24,17-4 24,-23-16 0,16 15 0,2-9-40,0 12 80,2-14-40,-20-4 0,22 4-32,0 0 32,-3 0-24,3-4 24,-22 0 0,22-2-16,0-2 16,0-4 0,-3-10-40,-19 18 40,20-6 16,-2-15 8,-12 5 16,16 0 16,-22 16-56,4-20 56,0-2-32,2 0-24,-2-1 40,-4 23-40,0-24 16,0 2 48,0-2-24,-6 0 0,6 24-40,-8-21 40,-12-5-8,4 4 32,-2 0-40,18 22-24,-16-22 48,-3 4-8,1 1-32,2 9 25,16 8-33,-18-18-17,2 14-23,0 0-120,0 2-152,16 2 312,-15 0-600,-1 4-360,10 12-560,-12-10-905,18-6 2425,-4 23-3929,10-23-1024,-6 16-1376,0-16 6329</inkml:trace>
  <inkml:trace contextRef="#ctx0" brushRef="#br0" timeOffset="2151">2170 300 14611,'0'0'0,"-2"-6"1232,2 6-1232,-2-6 1224,0-10-8,0 14-55,2 0-113,0 2-1048,0-2 728,-2 0-248,2 2-112,-2 0-144,2 0-224,-2 6 240,0 12-56,2-2 32,-2 0-56,2-16-160,-2 19 104,0 1-8,-2 0-56,2 0 0,2-20-40,-2 20 33,2-2-25,0-3-8,0 3 16,0-18-16,0 16 24,4-10-24,0 16 0,2-18-8,-6-4 8,16 6-40,-12-2 80,12-4 0,-10 0-40,-6 0 0,20 0 0,-14-2-32,15-4 8,-15 0 24,-6 6 0,20-16 24,-14 10-24,10-12 0,-12 12 16,-4 6-16,6-20-16,0 15 8,0-11 16,0 10-8,-6 6 0,4-6-8,0 2 8,-4 2-16,0 0 16,0 2 0,0 0 72,0 0-48,0 4-24,0 12 0,0-16 0,0 16-40,0 1-16,0 5 56,0 2 0,0-24 0,0 26 16,0-2 8,0-1-24,0-1 0,0-22 0,0 20-177,0 0-135,0 0-240,0-4-352,0-16 904,0 17-1344,0-1-745,0-10-1375,0 12-929,0-18 4393,4 4-7258,-4-4 7258</inkml:trace>
  <inkml:trace contextRef="#ctx0" brushRef="#br0" timeOffset="2152">2612 208 11666,'0'0'0,"0"-17"2385,0 17-2385,0-8 928,0-16-32,0 18-80,0-2 8,0 8-824,4-8 728,2 2-231,-2 0-169,2 0-72,-6 6-256,6-4 248,0 2-88,12 0-8,-14 0-16,-4 2-136,6 0 144,0 0 0,0 0 40,0 4-40,-6-4-144,6 6 40,0 0 32,10 0-16,-16 12-8,0-18-48,3 4 64,1 14 16,0-14-48,-4 14 0,0-18-32,0 6 24,0 17 0,0-17 40,-6 16 24,6-22-88,-5 6 80,-11 16 0,10-16-16,-12 12 0,18-18-64,-8 4 104,-14 12-64,6-13 24,8 3-64,8-6 0,-18 16 0,12-12-16,-1 0 56,1 2-16,6-6-24,-6 4 0,2 0 32,2 0-32,0 0 0,2-4 0,-2 0 8,2 0 8,0 0-32,4 0 16,-4 0 0,6 0 0,10 0 0,-11 0 0,15 0 0,-20 0 0,6 0-24,16 0 48,-4 0-24,0 4-24,-18-4 24,18 4 16,-12 0-72,17 2 32,-7 0 8,-16-6 16,6 16-8,14-12 32,-16 14-16,0-12 32,-4-6-40,6 17 0,0-11 0,-2 12-8,0-12 8,-4-6 0,0 22 0,0-16-32,-2 14 64,-4-16-32,6-4 0,-18 16 72,10-12 48,-14 1 16,4 1 8,18-6-144,-19 6 120,-1 0 48,-2-2-64,-2 0-24,24-4-80,-24 4 80,1-4-104,-1 4 64,2-4-216,22 0 176,-24 0-528,-2 0-520,3 0-1128,-1-2-2361,24 2 4537,-20-6-9394,20 6 9394</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6:59.136"/>
    </inkml:context>
    <inkml:brush xml:id="br0">
      <inkml:brushProperty name="width" value="0.05" units="cm"/>
      <inkml:brushProperty name="height" value="0.05" units="cm"/>
    </inkml:brush>
  </inkml:definitions>
  <inkml:trace contextRef="#ctx0" brushRef="#br0">51 72 6745,'0'0'0,"0"-16"1168,0 8 232,0 8-1400,0-19 1409,0 11-49,0 2-40,0 0-151,0 6-1169,-2-2 1008,0-2-112,0 2-136,2 2-168,0 0-592,-2 0 504,0 0-95,0 4-73,0 16-16,2-20-320,-2 15 288,-2 9-56,-2 6-32,4 2-32,2-32-168,-4 35 120,0 1-40,0 0-40,0 0-40,4-36 0,-2 35 24,0-3 0,2 0 40,-2-5-40,2-27-24,0 24 0,0 0 64,4-6-40,0-2 0,-4-16-24,4 4 16,2 12-32,0-12 16,0 0 16,-6-4-16,16 0 64,-12 0-40,1 0-32,13-6 32,-18 6-24,6-6 24,16-12 0,-16 10 0,14-14-8,-20 22-16,6-18 0,14-4 24,-14-1 16,11-1-56,-17 24 16,6-26 56,0 2-8,16 0-24,-18 3 96,-4 21-120,6-22 8,14 6-8,-16 8 40,2-10-64,-6 18 24,16-2 40,-12 0-40,0 2-16,12 0 16,-16 0 0,3 6-48,13 12 24,-10-2-16,12 2 40,-18-18 0,16 23-16,-10-1 8,16 2 32,-4 0-48,-18-24 24,19 22 8,1 0-8,2-3 16,-2-1-32,-20-18 16,18 16 24,4-10-32,-1 12-48,1-14 72,-22-4-16,22 4-40,0-4 56,-2 0 24,4 0-56,-24 0 16,21-2 16,1-2-8,-2-2 8,-4-2-8,-16 8-8,16-16 56,-12 8-16,12-10-16,-16 2 56,0 16-80,6-15 32,-2-3-16,-1-4 40,-3 0-48,0 22-8,0-24 56,0-1 16,-3-3 24,-3 2-72,6 26-24,-6-26 24,-10 0 16,10 5-88,-12-1 96,18 22-48,-8-20 0,-10 12-24,10-10 48,-8 12-32,16 6 8,-6-6-32,-2 0-16,-7 2-120,9 4-184,6 0 352,-6 0-592,0 0-320,0 6-345,0 10-527,6-16 1784,-2 6-2544,2 16-873,-2-16-3745,2-6 7162</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7:04.061"/>
    </inkml:context>
    <inkml:brush xml:id="br0">
      <inkml:brushProperty name="width" value="0.05" units="cm"/>
      <inkml:brushProperty name="height" value="0.05" units="cm"/>
    </inkml:brush>
  </inkml:definitions>
  <inkml:trace contextRef="#ctx0" brushRef="#br0">221 157 6993,'0'0'0,"0"-3"1096,0-3 16,0 0 185,0 6-1297,0-4 1384,-2 0 0,0 2-151,0 0-153,2 2-1080,-2-2 944,0 0-128,0 2-136,0 0-144,2 0-536,-2 0 465,-2 0-65,-2 4-16,0 0-32,6-4-352,-6 6 264,-10 11 0,14-13-16,-6 14-32,8-18-216,-8 6 176,0 14-8,0-14-32,0 16-32,8-22-104,-5 18 112,-1-2-56,2 3-8,2-1-16,2-18-32,0 18 48,0 2-24,4-2-48,0 0 48,-4-18-24,5 16 16,11 1-56,-12-1 96,14 2-72,-18-18 16,6 16-40,12 2 120,-12-2-64,12-10-16,-18-6 0,6 23 0,10-17-16,-10 14 16,-1-16 16,-5-4-16,16 16 8,-12-12-8,-4 2 32,4 0-48,-4-6 16,0 6 16,0 0 24,0-2-32,0 0 48,0-4-56,-2 4 80,-4-4-16,-10 4-8,11-4-48,5 0-8,-22 4 16,16-4-32,-18 0 56,8 0-24,16 0-16,-18 0-96,0 0-112,-1 0-224,1 0-272,18 0 704,-18 0-1000,0 0-368,10 0-513,-12 0-767,20 0 2648,-4 0-3601,-21 0-3161,25 0 6762</inkml:trace>
  <inkml:trace contextRef="#ctx0" brushRef="#br0" timeOffset="607">151 106 11762,'0'0'0,"-4"-4"1616,-2 0-47,6 4-1569,-6-6 1312,0 2-168,2 0-168,2 0-335,2 4-641,0-4 416,0 0-168,6-2-104,12 2-40,-18 4-104,4-4 32,18 0-40,-4-2 8,0 0-16,-18 6 16,24-4-8,-3-1-72,7 1-216,-2 0-264,-26 4 560,26-6-1017,1 4-423,-1-2-560,2 0-729,-28 4 2729,28-4-3153,-2 0-2952,-26 4 6105</inkml:trace>
  <inkml:trace contextRef="#ctx0" brushRef="#br0" timeOffset="608">578 82 9105,'0'0'0,"-6"-4"1713,6 4-1713,-16-4 1688,10 2-184,-12 2-111,16 6-217,2-6-1176,-2 28 912,0-4-184,0 3-175,2 5-89,0-32-464,0 34 336,0 2-104,0-1-40,0-1-56,0-34-136,0 36 32,0-4 24,0 1-56,0-1 0,0-32 0,0 30 8,4-1-368,0 1-488,-4-4-977,0-26 1825,6 24-3305,10-6-807,-10-12-2874,-6-6 6986</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7:06.331"/>
    </inkml:context>
    <inkml:brush xml:id="br0">
      <inkml:brushProperty name="width" value="0.05" units="cm"/>
      <inkml:brushProperty name="height" value="0.05" units="cm"/>
    </inkml:brush>
  </inkml:definitions>
  <inkml:trace contextRef="#ctx0" brushRef="#br0">62 21 12378,'0'0'0,"-4"-2"2233,4 2-2233,-6 0 1424,-10 0-112,10 0-176,2 0-63,4 0-1073,-6 0 840,0 4-208,3 2-208,-1 11-40,4-17-384,-2 16 288,0 4-16,0 4-128,2 2-112,0-26-32,0 30 80,0-1-56,0 3 0,4 0 56,-4-32-80,4 28 32,0-1 8,-1-3 0,3-2-16,-6-22-24,6 22 24,0-2-24,0-5 0,10-9 16,-16-6-16,4 18 0,0-14 0,12 0 24,-16-4 8,0 0-32,6 0 0,10 0 24,-12-2-8,2-4-40,-6 6 24,6-8 8,9-12-32,-11 5 24,2-1 16,-6 16-16,16-18 0,-12 0 24,2-2-40,0-2 32,-6 22-16,16-21-56,-12-3 40,0 2 16,2 4-8,-6 18 8,6-16 8,0 10-32,10-2 24,-16 2 16,0 6-16,4-2-16,0 0 16,0 2 0,2 4-16,-6-4 16,5 16 32,1-10 8,0 18-56,0-4 0,-6-20 16,6 22 0,0 3-8,0-1 16,0-2-48,-6-22 40,6 22 16,12-2-72,-14-2 48,14-3 32,-18-15-24,6 16-40,12-12 56,-13 2-48,17 0 48,-22-6-16,6 6 0,18-6 24,-8 0 8,0 0-8,-16 0-24,16-2-16,0-4 16,-11-2 0,17-10 32,-22 18-32,6-15 8,12 7 40,-14-16-80,2 6 16,-6 18 16,6-18 32,10-4-48,-16 0 72,4-1-16,-4-1 0,0 24-40,0-26 24,0 0 32,0 0-40,-2 1 32,2 25-48,-6-24 56,-2 0-16,2 4 33,0 2-73,6 18 0,-6-15 8,0 7-8,0-8-40,0 12-137,6 4 177,-6-6-320,0 4-208,0 0-328,2 2-240,4 0 1096,-4 4-1520,2 12-617,0-10-984,2 17-783,0-23 3904,0 20-6882,0-20 6882</inkml:trace>
  <inkml:trace contextRef="#ctx0" brushRef="#br0" timeOffset="1">850 154 8737,'0'0'0,"0"0"0,-2-2 2825,-4 0-1089,0 0-79,0 0-105,6 2-1552,-4 0 1368,-2 0-287,2 0-329,0 0-240,4 0-512,-4 4 368,2 2-56,0 9-40,0-9-88,2-6-184,0 18 192,-2-12-80,0 18-16,2-18-48,0-6-48,0 22 56,4-6-32,2-1-40,0-9 72,-6-6-56,6 24-16,0-8 8,0 0 32,0 2-8,-6-18-16,6 16 40,0 0-40,9-10 24,-15 15 0,0-21-24,6 6-80,0 16 96,10-16-40,-16 14 8,0-20 16,6 4 64,-2 12-24,2-12 16,-2 12-32,-4-16-24,0 4 0,4 1-40,-4 1 56,0 0-16,0-6 0,0 6 48,0 0-8,-4 0 0,-2-2 0,6-4-40,-6 4 16,-2-4 64,0 0-40,-8 0 0,16 0-40,-6 0 24,-2 0 0,-7 0-24,9 0 0,6 0 0,-18 0-48,10-2-144,-12-4-240,4 2-240,16 4 672,-8-6-936,-12 0-496,12-2-537,-9 0-992,17 8 2961,-4-17-3928,2 9-3058,2 8 6986</inkml:trace>
  <inkml:trace contextRef="#ctx0" brushRef="#br0" timeOffset="2">830 207 10186,'0'0'0,"0"0"0,0-2 2496,-2-4-895,0 0-161,2 0-136,0 6-1304,0-4 1072,0-2-263,0 2-393,16-2-184,-16 6-232,4-4 136,13-1-96,-1 1-16,2 0-8,-18 4-16,20-4-40,2 2-184,-2-2-240,1 0-369,-21 4 833,22-2-1384,-2-2-640,-2 0-721,2 0-520,-20 4 3265,0-6-6145,0 6 6145</inkml:trace>
  <inkml:trace contextRef="#ctx0" brushRef="#br0" timeOffset="3">1149 171 7393,'0'0'0,"-2"0"1936,2 0-1936,-6 4 1489,0 2-17,2 0-48,4-6-31,0 0-1393,0 0 1128,6 0-248,10-2-168,-12 0-184,-4 2-528,16-2 417,-12 0-89,14 2-80,-14 0-24,-4 0-224,15 0 200,-11 4-16,2 2 16,0 10-40,-6-16-160,4 4 176,0 14-32,-4-2-8,0 0 72,0-16-208,0 18 216,-2 1 16,-4-1 56,-12 4 16,18-22-304,-7 22 328,-13 0 40,4 0-48,8-1 49,8-21-369,-24 20 352,8-2-8,0 0 0,-1-2-40,17-16-304,-16 18 248,0-12-24,10 15-40,-10-15-40,16-6-144,-4 18 112,-2-14-16,4 2-40,0 10-8,2-16-48,-2 0 64,2 4-48,0 0 0,6-4 40,-6 0-56,6 0 40,14 0-8,-14 0 24,20 0-72,-26 0 16,19 0 0,3-4-56,4 0-72,-2 0-128,-24 4 256,28-6-536,-1 0-216,-1 0-297,2 0-415,-28 6 1464,28-4-2168,-1 2-1793,19-30-1320,-14 29-2361,-32 3 7642,0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37:54"/>
    </inkml:context>
    <inkml:brush xml:id="br0">
      <inkml:brushProperty name="width" value="0.05" units="cm"/>
      <inkml:brushProperty name="height" value="0.05" units="cm"/>
    </inkml:brush>
  </inkml:definitions>
  <inkml:trace contextRef="#ctx0" brushRef="#br0">200 455 6177,'0'0'0,"-2"-2"1248,0 0-232,-2 0 49,4 2-1065,-2-2 1208,-3 0 40,1 0-40,0 0-167,4 2-1041,-2 0 896,0-2-104,0 2-232,0 0-88,2 0-472,0 0 448,0 0-24,0 0 16,0 6 65,0-6-505,-2 20 368,2-14-48,0 21-16,-2-3-24,2-24-280,-2 28 272,-2 8-56,0 1 16,0 5-40,4-42-192,-4 44 112,-2 3 32,2 1-96,2 1-72,2-49 24,-2 50 40,0-2 88,2-1-88,0-1-8,0-46-32,0 41 40,4 1 16,2-4 48,10-2-40,-16-36-64,4 31 88,14-3-88,-12-4 96,17-4-16,-23-20-80,16 16 64,2-11 16,2 1-40,2-2 48,-22-4-88,22 0 96,1-2-48,3-15 32,2-1 40,-28 18-120,28-22 104,-1-6 56,1-12-160,24-33 16,-52 73-16,39-73 16,-13 1-112,-8 15 160,-12-3-24,-6 60-40,16-59 80,-16 1 8,6 1-40,-6 1-72,0 56 24,0-49-40,0 3 56,-6 6-8,-10 1 88,16 39-96,-20-38-40,14 20 96,-12-4-8,2 2-48,16 20 0,-19-23 128,-1 3-128,-8 0 0,2 2 49,26 18-49,-29-18 56,-5 10-80,0 0 48,-2 6-64,36 2 40,-33 0-137,-5 4 97,2 14-56,3-2 88,33-16 8,-32 20-16,4 2 56,2 2-40,2 1-64,24-25 64,-21 24 80,5 2-152,8-2 72,-10 2 32,18-26-32,-4 23-80,2 3 88,0 2-56,2-2 32,0-26 16,0 25 0,6 1-32,12 0 24,-2 0-24,-16-26 32,18 26 0,-1-3 32,5 1 32,2-4-24,-24-20-40,22 20 0,4-4 32,1 0-32,1-10-40,-28-6 40,28 17 24,2-13-136,1 0-208,-1 0-312,-30-4 632,34 4-1152,29-4-488,-3-2-633,-13-6-704,-47 8 2977,44-18-3464,-6 11-3514,-38 7 6978</inkml:trace>
  <inkml:trace contextRef="#ctx0" brushRef="#br0" timeOffset="1">887 116 7705,'0'0'0,"-2"-26"3377,-2 2-1825,4 24-1552,-6-26 1417,0 8-209,2 16-120,2-4-136,2 6-952,-2-6 800,2 0-175,0 5-97,0 1-176,0 0-352,0 0 336,16 15-48,-12 1-96,2 2-16,-6-18-176,21 22 168,-15 6 32,16 1-16,-2 5-96,-20-34-88,22 38 168,0 5-40,4 3 0,-1 4-32,-25-50-96,26 51 128,0-1-128,-4-1 24,-2 3 96,-20-52-120,17 56-24,-1-3-56,-10 3 104,14 1-88,-20-57 64,4 56-48,0-1 200,0-1-120,-4-3 72,0-51-104,0 50 144,-2 0-56,-4-3-56,-18-1 32,24-46-64,-20 45-40,-7-1-304,-1-4-240,-10-3-544,38-37 1128,-40 36-1785,3-2-975,-3-4-913,4-7-4153,36-23 7826,0 0 0</inkml:trace>
  <inkml:trace contextRef="#ctx0" brushRef="#br0" timeOffset="1103">1777 719 7969,'0'0'0,"0"0"0,-2-24 1769,-2 4-385,-2 0 56,-2 2-160,8 18-1280,-8 0 1177,3-2-17,-11 0-224,16 0-120,0 2-816,-2-2 664,-2 0-159,4 0-57,0 2-128,0 0-320,0 0 288,4 0-88,2 0-64,13-2-16,-19 2-120,6-2 24,16 2 40,-4-2-56,0 2 56,-18 0-64,22 0 40,-2 0-48,-1 0 80,3 0-96,-22 0 24,20 0-64,0 0-192,0 4-424,2 0-448,-22-4 1128,19 4-1697,1 0-575,0 0-401,-2 0-39,-18-4 2712,18 4-6138,-18-4 6138</inkml:trace>
  <inkml:trace contextRef="#ctx0" brushRef="#br0" timeOffset="1491">1819 863 7353,'0'0'0,"0"0"0,-18 0 1168,0 4 25,-2 2 103,4 12-48,16-18-1248,-5 0 1232,-1 4-23,0 0-161,4 0-96,2-4-952,-2 0 744,2 4-88,0-4-104,0 0-79,0 0-473,4 4 448,2-4-192,13 0-32,1 0-72,-20 0-152,24 0 80,2 0 104,4 0-144,-1 0 24,-29 0-64,32 0-80,4-2-280,-1 2-512,7 0-1017,-42 0 1889,42 0-3361,-7 0-5320,-35 0 8681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7:07.004"/>
    </inkml:context>
    <inkml:brush xml:id="br0">
      <inkml:brushProperty name="width" value="0.05" units="cm"/>
      <inkml:brushProperty name="height" value="0.05" units="cm"/>
    </inkml:brush>
  </inkml:definitions>
  <inkml:trace contextRef="#ctx0" brushRef="#br0">28 83 11146,'0'0'0,"0"0"0,-2-17 1704,-2 9-343,0-10-137,0 16-136,4 2-1088,-2 6 1096,-2 18-112,0-3-199,2 3-169,2-24-616,-2 26 488,2 4-104,0-4-72,0 1-80,0-27-232,4 26 136,-4-2-32,6 0 16,0-2-56,-6-22-64,6 19 80,0-1 0,0 0-32,0-12-32,-6-6-16,6 20 40,10-16 0,-16 2 16,6-2 16,-6-4-72,16 0 40,-12 0 0,2 0-24,0 0 24,-6 0-40,15 0 0,-11-6 40,2-10 0,0 8 0,-6 8-40,20-24 40,-16 6 8,2-4-32,12-1 48,-18 23-64,0-24 72,6 0-8,10 0 32,-10 2-88,-6 22-8,6-21 88,11 1-64,-13 4 32,2 10-56,-6 6 0,6-16-32,0 14 24,0 0-48,0 2 56,-6 0 0,16 0-16,-12 18 16,2-2 32,0 6-32,-6-22 0,16 23 0,-12 3-16,14 2-24,-12 0 0,-6-28 40,19 26-72,-13-1 24,14-3 56,-4-2 8,-16-20-16,6 18 0,18 0 16,-6-12-32,-2 10 16,-16-16 0,17 4 16,1 0-16,-12-4 0,20 0 24,-26 0-24,18 0 56,0-2-88,-2-4 72,1-12-40,-17 18 0,16-8 0,-10-12 88,14 2-48,-16 0 8,-4 18-48,6-22 56,0 1 64,-2-1 1,0 0 31,-4 22-152,0-24 120,0 2-104,-2-3 8,-4 3 8,6 22-32,-8-24 24,-8 0 88,10 4-128,-12-2 32,18 22-16,-6-19 0,-12 11-96,13-14 136,-3 16-80,8 6 40,-16-8-32,10 0-88,-2 2-233,0 4-263,8 2 616,-6 0-944,0 0-416,2 16-625,2-10-1031,2-6 3016,0 18-4281,0-2-3353,0-16 7634</inkml:trace>
  <inkml:trace contextRef="#ctx0" brushRef="#br0" timeOffset="1269">945 230 11306,'0'0'0,"-4"-2"2336,-2 0-655,-10 0-161,16 2-1520,-4-2 1368,-2 0-111,0 2-345,-2 0-224,8 0-688,-8 0 504,0 4-152,2 0-40,0 0-32,6-4-280,-4 6 160,0 12 40,2-12-120,-2 14-40,4-20-40,-2 6 72,2 14-64,0-5 72,0-9-40,0-6-40,4 26-8,0-10-8,2 0 16,0 2-40,-6-18 40,16 16 40,-10 0 16,12-1-48,-14-9 88,-4-6-96,18 26 0,-12-10-24,9 0 24,-11 0-32,-4-16 32,16 6 16,-12 14-16,12-15-16,-12 15 8,-4-20 8,4 4 56,2 12-32,-2-12-8,-4 12-8,0-16-8,0 4 16,0 0 41,0 2-33,0 0 48,0-6-72,0 4 0,-4 0 40,-2 0 24,0-4-8,6 0-56,-18 4 40,12-4-24,-12 0-8,10 0-32,8 0 24,-19 0-96,3 0-104,8 0-265,-14-2-279,22 2 744,-16-2-984,0-4-464,0 2-585,8-2-887,8 6 2920,-21-16-4137,13 8-3313,8 8 7450</inkml:trace>
  <inkml:trace contextRef="#ctx0" brushRef="#br0" timeOffset="1270">901 161 13066,'0'0'0,"0"0"1881,0 0-1881,-2 0 1576,2-2-328,0 0-159,0-2-193,0 4-896,4-6 584,2-2-240,12 2-152,-12-2-104,-6 8-88,21-6 64,-5 0-72,2 0-16,2 0-104,-20 6 128,22-6-360,0 0-344,-1 4-641,3-2-823,-24 4 2168,24-2-3281,4-1-464,0 1-2848,-28 2 6593</inkml:trace>
  <inkml:trace contextRef="#ctx0" brushRef="#br0" timeOffset="1271">1393 109 10226,'0'0'0,"0"0"1944,0 0-1944,-2 0 1568,2 0-79,0-2-33,0 0-288,0 2-1168,6-2 848,0 0-263,0 2-137,11-2-128,-17 2-320,6 0 264,14 0 8,-14 0-136,16 0 8,-22 0-144,6 0 112,10 4-48,-10 0-24,10 2 32,-16-6-72,4 6 96,0 0-48,2 10 8,-2-10-24,-4-6-32,0 16 56,0-10-8,-2 12 88,-2-12-64,4-6-72,-8 17 32,0-13 96,-8 14 32,10-14 8,6-4-168,-18 16 184,12-12-24,-14 12-136,12-10 56,8-6-80,-16 16-16,10-12 16,-1 2-24,1 0 80,6-6-56,-2 6 88,-2-1-72,2-1 40,2 2-96,0-6 40,0 4 8,0 0 8,0 2 24,4-2-16,-4-4-24,4 6-48,2 0 32,11 0 32,-11 10-16,-6-16 0,18 0-40,-14 6 48,16 10-32,-14-16 40,-6 0-16,18 6 0,-12 12 0,10-14 8,-10 2-16,-6-6 8,17 19 48,-11-15-32,12 12 0,-14-10-16,-4-6 0,6 20 0,12-14 8,-14 14 8,2-14 40,-6-6-56,16 18 80,-16-13 40,4 11 16,-4-12 49,0-4-185,0 6 208,0 10-8,0-12 64,-4 2-32,4-6-232,-6 6 240,-10 0-24,0 0-56,0 0-24,16-6-136,-18 4 72,-3 2-32,1-2-24,-2 0-16,22-4 0,-24 4-144,0-4-256,-3 4-432,1-4-721,26 0 1553,-30 0-3056,6-2-2922,-2-14-3200,26 16 9178</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7:09.105"/>
    </inkml:context>
    <inkml:brush xml:id="br0">
      <inkml:brushProperty name="width" value="0.05" units="cm"/>
      <inkml:brushProperty name="height" value="0.05" units="cm"/>
    </inkml:brush>
  </inkml:definitions>
  <inkml:trace contextRef="#ctx0" brushRef="#br0">189 219 7001,'0'0'0,"-6"-16"1128,-10 8 225,16 8-1353,-16-20 1240,8 12-32,-12 2-96,14 2-79,6 4-1033,-16-3 872,10 1-160,0-2-88,0 2-56,6 2-568,-6-2 568,2-2 8,2 2-64,1 0-87,1 2-425,0-2 416,3-2-8,3 0-32,12-2-128,-18 6-248,18-6 264,4 0-56,2 0-56,6 0 16,-30 6-168,33-8 128,3 0-88,6 0 8,-3 0 120,-39 8-168,42-16 16,0 14-16,-1-4 16,-3 0-8,-38 6-8,38-5-8,-3-1 32,-1 0-48,-2 0-136,-32 6 160,27-4-104,1 0-200,-6 2-160,-4 2-264,-18 0 728,6 0-1016,10 0-345,-16 0-463,0 6-521,0-6 2345,0 6-2880,0-8 151,-6 2-2632,6 0 5361</inkml:trace>
  <inkml:trace contextRef="#ctx0" brushRef="#br0" timeOffset="1017">81 265 7377,'0'0'0,"0"0"0,-2-6 1208,-2 0 169,-1-2-1,-3 2-160,8 6-1216,-6-2 1072,0 0-151,0 0-121,0 0-120,6 2-680,-6-2 528,0 2-48,0 0-96,2 6-8,4-6-376,-6 18 352,2-12 0,2 13-7,0-1-25,2-18-320,-2 20 296,2 2-40,0 4-32,0 2 56,0-28-280,0 27 224,4 5-8,0 4 16,-4 1-40,0-37-192,4 44 176,-4 0 8,0 5 24,0 3-40,0-52-168,0 53 184,-2 3 16,0-1-48,2 1-32,0-56-120,-2 56 104,2 1-32,0 1-72,0-3 24,0-55-24,6 58 24,0-3 48,-2-1-32,0 1 24,-4-55-64,6 56 0,0-5 0,-2 3 80,0-4-40,-4-50-40,0 47 80,4 1-64,-4-1 24,0 3-40,0-50 0,0 52-16,-2-3 72,0 3-80,0-1 48,2-51-24,-2 52 16,2 1-16,0-1-32,0 0 48,0-52-16,0 49 24,4 3 8,0-3-8,0 3-24,-4-52 0,4 49 24,-4 1-8,0 0 0,0-1 24,0-49-40,0 50-16,0 1 72,0-1 57,0-2-89,0-48-24,0 45 80,0-3-40,0-1-144,0-1 128,0-40-24,0 38 24,0 1 32,4-1-16,0 2 32,-4-40-72,4 38 24,1-1-48,-1 3 120,0 0-112,-4-40 16,6 37-56,0 1 56,0-4 32,0-1 16,-6-33-48,6 34 72,0 0 24,0 2-24,0-3-24,-6-33-48,4 36-8,-4 2 8,4-1-40,-4-1 24,0-36 16,4 38 112,-4-3-88,4 1-80,-4 2 72,0-38-16,4 39 16,-4 1-64,0 4 120,0-1-16,0-43-56,0 44-16,-2-2 48,-2-5-8,-2 1-24,6-38 0,-6 38-16,0-1 112,0 3-8,0-2-32,6-38-56,-6 35 120,0 3-64,4-4-96,0-2 192,2-32-152,-2 35 152,-2 3-64,0 0 40,2-1-72,2-37-56,-2 34 0,0-2 56,2 0-88,0-5 8,0-27 24,-2 32 0,2-2 0,0 4 112,0 1-88,0-35-24,0 38 56,0 0-56,0-3 32,0-1-32,0-34 0,0 30-32,0 2 48,0-1-32,0 7 48,0-38-32,0 38 24,0-3-24,0 3-80,0-8 48,0-30 32,0 30 16,0-5 8,0 1 80,4 0-88,-4-26-16,4 26-16,-4-1 0,4 1 0,0 0 32,-4-26-16,4 26 32,2-2-64,0-1 48,0 3-16,-6-26 0,16 26-48,-12-2 80,2-2-16,12-3 0,-18-19-16,4 18-16,16 0 16,-5 0-48,1-2 24,-16-16 24,16 18-16,4-12-120,4 14-120,4-16-256,-28-4 512,33 0-816,-1 0-553,10 0-1279,-1-2-1905,-41 2 4553,52-20-9970,-52 20 9970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7:11.615"/>
    </inkml:context>
    <inkml:brush xml:id="br0">
      <inkml:brushProperty name="width" value="0.05" units="cm"/>
      <inkml:brushProperty name="height" value="0.05" units="cm"/>
    </inkml:brush>
  </inkml:definitions>
  <inkml:trace contextRef="#ctx0" brushRef="#br0">84 52 6441,'0'0'0,"0"0"0,-4-6 1016,-4-9 224,-10 9 49,12 0-81,6 6-1208,-8-4 1224,0 2-88,0 0-143,2 0-49,6 2-944,-6 0 832,0-2-72,4 2-96,1 0-104,1 0-560,-2 0 481,2 0-105,0 0-16,3 0-32,-3 0-328,6 0 344,10 0-8,-10 4-56,18-4 32,-24 0-312,20 0 240,0 0-16,0 0-48,1 0-40,-21 0-136,22 0 128,0 4 8,2-4-48,0 4 32,-24-4-120,25 0 80,3 0 0,0 0-16,2 0 0,-30 0-64,29 0 72,-1 0-32,0-2 48,0 0 48,-28 2-136,28-4 96,-3 2 8,-1-2-24,-2 2 32,-22 2-112,18-2 81,-2 2-1,0 0 0,-11 4-24,-5-4-56,22 4 56,-16 2 0,14 10 24,-14-13-104,-6-3 24,18 16 56,-14-10-16,12 14 64,-12-14-16,-4-6-88,4 22 104,2-4-56,9 0-48,-11 1 48,-4-19-48,6 20 32,0 2 24,0 0-16,0 2 88,-6-24-128,6 24 40,10 1 0,-12 1 16,2 0 0,-6-26-56,18 28 24,-12-1-8,10 1 40,-10 2-112,-6-30 56,17 32 56,-13 1 16,16 1-48,-14 4 24,-6-38-48,18 36 96,-14 3-16,12 3 8,-12-2-48,-4-40-40,16 41 32,-12 3-32,2-3 0,9 3 120,-15-44-120,4 46-8,12-1 16,-12-1 24,2 4-48,-6-48 16,18 45-16,-14-1 64,0 3-8,2-1-96,-6-46 56,16 48 56,-16 1-40,6-1-32,0-3 72,-6-45-56,6 46 40,-2-4-24,2-1 32,-2-1-48,-4-40 0,6 40 56,-3-1 0,-3 1 24,4-2 96,-4-38-176,4 41 0,-4-1 56,4 0 16,0 1 16,-4-41-88,4 42 80,-4 0 8,4-3-72,0 1-48,-4-40 32,4 40 64,0 1-56,0-3-8,2 0-24,-6-38 24,4 39 16,2-1 8,0 2 64,0-1-72,-6-39-16,6 38 40,0 0-40,0 0 16,0-1 40,-6-37-56,6 40-16,-2 0 16,0-1 32,2 1-48,-6-40 16,4 38 0,-1-1 32,3-3-48,-2 2 16,-4-36 0,4 35 32,0 1-32,-4-2 8,4 1 24,-4-35-32,4 36 32,0 2-48,0-2 16,0-1-56,-4-35 56,4 38 8,2 0-16,0-1-8,-2-1 32,-4-36-16,4 34-32,0-2 32,-4 1 0,0 1 32,0-34-32,4 34 0,-4 1 56,0-1-24,0 0-8,0-34-24,0 32-24,0-1 32,0 1-8,0 0-40,0-32 40,0 31 56,0-1-72,0 2 8,0 2 32,0-34-24,0 33-40,0 1 24,0 0 32,0 0 0,0-34-16,0 31 40,0 3 16,0-2-56,0-2 16,0-30-16,0 31-32,0-3 24,4 0 8,-4-2 40,0-26-40,0 25 40,0 5-40,0 0-8,0 0-8,0-30 16,0 31 16,4-3-16,-4 0 40,4 0-24,-4-28-16,4 31 32,0 3 8,-4-2-40,0-2 16,0-30-16,0 27-48,0 1 112,4-2-80,-4 2-32,0-28 48,0 29-8,0-1-96,0 0 120,0-4 24,0-24-40,4 24-16,-4-3 64,0 5-96,0 0 32,0-26 16,0 28 80,0 0-8,0-3 0,0-1-16,0-24-56,0 22 16,0 0 0,0 0 0,0-1 40,0-21-56,0 24 56,0-4-8,0 0 56,-2 2-32,2-22-72,-2 20 40,0-1 48,0 1-40,-2-2-32,4-18-16,-4 18 56,-2-2 8,0 0 25,-10-10-1,16-6-88,-2 21 40,-4-15-8,-2 18 40,-8-18 8,16-6-80,-8 20 104,-11-16-32,11 12-24,-12-16-48,20 0 0,-18 6 56,-2 0 80,0-2-152,-2-4 64,22 0-48,-23 0-48,-3 0-8,-6 0 24,-4-4-16,36 4 48,-43-6-160,-9-2-272,-7 0-369,-9-8-711,68 16 1512,-73-6-2561,-6-2-3736,1-14-4841,78 22 11138</inkml:trace>
  <inkml:trace contextRef="#ctx0" brushRef="#br0" timeOffset="2145">1734 2371 10634,'0'0'0,"-4"-32"4249,4 32-4249,-6-27 1040,-2-1-112,2 4-136,4 24 120,2 0-912,-2 0 841,2 0-185,0-2-240,0 0-176,0 2-240,6-2 144,10 0-56,-10 0-88,18 2 24,-24 0-24,16-2 0,0 2 16,1 0 8,1 0-72,-18 0 48,20 0-296,-2 0-272,0 0-408,-2 0-561,-16 0 1537,16 0-2056,-1 0-921,1 4-528,4-4-2912,-20 0 6417</inkml:trace>
  <inkml:trace contextRef="#ctx0" brushRef="#br0" timeOffset="2524">1686 2514 10178,'0'0'0,"0"0"0,-6 0 1768,-15 4-184,3 2-127,12 0-81,6-6-1376,-8 4 1360,2-4-247,2 4-281,4-4-128,0 0-704,0 0 456,0 0-72,4 0-72,12 0-136,-16 0-176,6 0 160,22 0-120,-7 0 8,9 0-72,-30 0 24,30 0-88,4 0-320,1-2-688,3 2-1185,-38 0 2281,42-2-4497,7-4-4537,-49 6 9034</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7:16.745"/>
    </inkml:context>
    <inkml:brush xml:id="br0">
      <inkml:brushProperty name="width" value="0.05" units="cm"/>
      <inkml:brushProperty name="height" value="0.05" units="cm"/>
    </inkml:brush>
  </inkml:definitions>
  <inkml:trace contextRef="#ctx0" brushRef="#br0">217 92 7377,'0'0'0,"-6"-24"1568,-2 2-175,-12 0-81,20 22-1312,-6-17 1168,-10 17-8,10 0-207,-10-2 7,16 2-960,-4 0 808,-3 0-64,-9 0-88,14 0-104,2 0-552,-2 0 465,0 0-73,0 0-32,0 0-88,2 0-272,-2 0 344,2 0-104,4 0 32,2 0-56,-6 0-216,16 4 112,-11-4 16,15 0 48,-4 0-72,-16 0-104,20 0 88,0 0 0,4 0-72,-3 0 48,-21 0-64,26-2 40,-4 0 40,2 2-104,0-2 8,-24 2 16,25 0 0,-1 0-16,2-2 32,-4 2 0,-22 0-16,20 0 40,0 0-40,-3 0 0,3 4 0,-20-4 0,20 4 40,-14 2-32,16-2-8,-18 1 16,-4-5-16,16 6-24,-12 0 112,2 12-32,0-14 24,-6-4-80,5 18 64,1-12 24,0 14 48,-2-2-16,-4-18-120,4 20 160,-4 1-40,0 3 0,4 2 16,-4-26-136,0 28 121,0 1-25,0 1 40,4 2-56,-4-32-80,0 36 88,4 3 16,0 1-32,0 2 40,-4-42-112,4 43 104,0 3 24,2 1-48,0-1 8,-6-46-88,6 48 40,0-1-16,10 3 24,-16-2-40,0-48-8,6 49 40,10 1-24,-12-3-32,11-1 8,-15-46 8,4 44 0,14-1-32,-14-1 72,16-2-64,-20-40 24,4 41-16,12 1 32,-12-5-32,12-1 16,-16-36 0,4 32 0,0 0-8,0-3 16,0 1 24,-4-30-32,0 28 56,0-2-32,0 0 8,-2-3-24,2-23-8,-6 24 16,0-2 0,-12 0 0,12-2 40,6-20-56,-16 17 8,8 1 64,-14-2 0,2 0-16,20-16-56,-23 6 72,-5 16-64,-4-16 48,-2 12 48,34-18-104,-37 4 120,-7 11 0,-4-11-64,-1 2 0,49-6-56,-52 6 40,3 10-8,-1-16 64,3 6-80,47-6-16,-44 6 24,4-2 8,7 0-32,3 0 16,30-4-16,-26 0 24,4 0 24,4 0-120,10 0 56,8 0 16,-8 0-56,-7 0 0,15 0 40,0 0-200,0 0 216,0-2-560,0 0-536,0 0-1041,0 2-2192,0 0 4329,19-2-10826,-19 2 10826</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7:15.148"/>
    </inkml:context>
    <inkml:brush xml:id="br0">
      <inkml:brushProperty name="width" value="0.05" units="cm"/>
      <inkml:brushProperty name="height" value="0.05" units="cm"/>
    </inkml:brush>
  </inkml:definitions>
  <inkml:trace contextRef="#ctx0" brushRef="#br0">199 52 5433,'0'0'0,"0"-2"2104,-2 2-376,0 0 89,2 0-1817,-2 0 1760,0-2 25,0 0-209,0 0-72,2 2-1504,-2 0 1321,0-2-193,-2 0-152,2 0-288,2 2-688,-4-2 472,2 2-152,-2-2 24,2 2-112,2 0-232,-2 0 265,2-1 63,0 1-104,4-2 216,-4 2-440,4 0 304,2-2-152,10 2 32,-10 0-128,-6 0-56,19 0 8,-1 0 176,0-2-128,6 2 16,-24 0-72,24-2 272,2 0-8,3 0-80,-1 0-208,-28 2 24,30-2-5953,0 0 4913,-1 0-345,1 0-503,-30 2 1888,28-2-2177,2 0-655,-3-2-313,-3 2-2320,-24 2 5465</inkml:trace>
  <inkml:trace contextRef="#ctx0" brushRef="#br0" timeOffset="599">56 84 4432,'0'0'0,"0"0"0,0 0 1321,0-2 239,0 2 120,0 0-39,0 0-1641,-2-2 1512,0 2-64,0 0-175,0-2-273,2 2-1000,-4 0 872,2 0-112,-2 0-136,0 0 89,4 0-713,-4 0 560,0 0-136,0 4 8,0 2-176,4-6-256,-6 6 216,2 10 24,2-12-96,0 14 168,2-18-312,-2 6 280,0 19 128,2-5 24,0 0-120,0-20-312,0 26 424,0 0-312,0 3-55,0 3 63,0-32-120,4 34 16,0 4 200,0 1 72,0 3-16,-4-42-272,6 44 392,-2 3-72,0 1 0,-4 3-136,0-51-184,4 52 72,-4 1-128,0 3 40,4-1 16,-4-55 0,0 54 128,4 2 112,-4-3-136,0-1 168,0-52-272,0 51 168,0-1-136,4-5 56,-4 1-152,0-46 64,4 42-40,0-3 80,2-3-64,0-4 184,-6-32-160,18 30 216,-14-5 56,17-1 80,-5-4-120,-16-20-232,20 16 136,6 0-328,2-10-336,7 10-640,-35-16 1168,40 4-7001,4 0 4032,3 0-2136,5-1-2521,-52-3 7626</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7:22.412"/>
    </inkml:context>
    <inkml:brush xml:id="br0">
      <inkml:brushProperty name="width" value="0.05" units="cm"/>
      <inkml:brushProperty name="height" value="0.05" units="cm"/>
    </inkml:brush>
  </inkml:definitions>
  <inkml:trace contextRef="#ctx0" brushRef="#br0">21 152 8697,'0'0'0,"-2"-26"2257,0 0-697,2 26-1560,-6-28 1641,4 7-105,0 15-160,-2-12-152,4 18-1224,-2-6 993,2 0-233,0 0-120,0 0-200,0 6-440,0-2 328,0 2-16,4 0-112,0 0-32,-4 0-168,4 4 216,0 2-72,2 12 40,0 0-64,-6-18-120,6 23 16,-2 9 24,0 6 0,0 0 24,-4-38-64,0 41 56,4 1-40,-4-2-32,0-1 40,0-39-24,0 38 56,-2-2 0,-2-1-16,0-1-40,4-34 0,-4 32 48,2-5 40,0-1-40,0-4 25,2-22-73,0 18 40,-2 0 0,2-2-16,4-12 48,-4-4-72,0 6 0,0 0 56,0-2 24,0-4-24,0 0-56,4 0 104,-4-2-16,4-4 8,-4-2-16,0 8-80,6-20 80,0 4-64,-1 0 24,13-2-16,-18 18-24,6-20 16,18-1 56,-6-1-56,4-2-8,-22 24-8,20-22 0,-1 0 16,3 4 8,-2 3-8,-20 15-16,20-6-80,-4 2 40,0 0-32,-10 2-8,-6 2 80,17 0-16,-13 0-120,2 6 136,10 12-16,-16-18 16,4 15-16,2 3 8,0 2-32,-2 2 24,-4-22 16,4 22 0,0 0 56,0-1-56,2-1-32,-6-20 32,4 22-24,0 0 24,2-2-32,0-1 64,-6-19-32,6 18 24,-2-2-24,0 0-96,2-10-280,-6-6 376,6 20-745,11-16-439,-13 0-496,2 2-681,-6-6 2361,22 0-3448,-4 0-769,2 0-2761,-20 0 6978</inkml:trace>
  <inkml:trace contextRef="#ctx0" brushRef="#br0" timeOffset="325">792 487 10546,'0'0'0,"4"-8"1672,0-10-104,-4 18-1568,6-6 1505,0-12-25,0 16-232,12-4-295,-18 6-953,4-6 736,2 1-312,12 3-88,-14 2-96,-4 0-240,16 0 160,-12 4 0,1 1-40,1 1-16,-6-6-104,6 18 64,0-14 24,0 16 16,0-4-16,-6-16-88,0 6 168,0 18-48,0-8 16,0 1 8,0-17-144,-2 16 168,-6 2 80,-12 0 32,15-2 8,5-16-288,-26 20 321,4-2-33,0-1 8,0-1 8,22-16-304,-20 6 192,5 14 16,-1-14 8,8 10-64,8-16-152,-18 4 152,14 2 56,-2 0-80,0-2 0,6-4-128,-2 4 184,2-4-192,0 0 48,4 4 16,-4-4-56,4 0 0,16 0 56,-14 0-56,22 0 0,-28 0 0,25 0-16,5 0 32,6-2 16,0 0-8,-36 2-24,35-4-72,1 0-96,2-2-56,3 0-160,-41 6 384,42-6-528,0 0-136,-1 2-329,1 0-343,-42 4 1336,42-2-1816,-3 0-985,1 0-1560,0 2-4113,-40 0 8474</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7:21.181"/>
    </inkml:context>
    <inkml:brush xml:id="br0">
      <inkml:brushProperty name="width" value="0.05" units="cm"/>
      <inkml:brushProperty name="height" value="0.05" units="cm"/>
    </inkml:brush>
  </inkml:definitions>
  <inkml:trace contextRef="#ctx0" brushRef="#br0">14 308 8465,'0'0'0,"0"-45"1721,0 1-393,-2-5 192,2 49-1520,-2-46 1481,0 24-97,-2 0-168,2 2-328,2 20-888,-2-17 905,2 9-145,0-10-88,0 14-96,0 4-576,0-6 464,0 2-80,0 2-104,4 2-32,-4 0-248,6 0 200,0 16 8,0 0 24,0 5 128,-6-21-360,6 30 257,0 4-49,-2 6-16,0-1-88,-4-39-104,6 40 72,-2 0 40,0-3-48,0 1-88,-4-38 24,0 38 96,4-3-40,-4 1 24,0-2-64,0-34-16,0 30 128,0-3-80,0-1-32,0-4 16,0-22-32,0 20-16,0-4 72,0-10 40,0 0 160,0-6-256,0 6 24,0-3 64,0-3-48,0 0 96,0 0-136,4-2 120,1-13-8,1-1-32,14-6-216,-20 22 136,6-24 96,14-2-64,-14-1 8,18-3-56,-24 30 16,6-30 16,16-2 8,-16 5 24,13 5-64,-19 22 16,6-18 0,12 10 0,-14 0 0,2 2 216,-6 6-216,18-2-32,-18 2-8,6 0 8,0 4 8,-6-4 24,6 16-16,10-10 32,-12 20 8,2-6-120,-6-20 96,15 23-16,-11 1-24,2 2-8,10 0-104,-16-26 152,4 23-16,2 1 48,10-2-24,-16 2 40,0-24-48,6 22 0,12-2-32,-14-1-136,12-3 0,-16-16 168,4 16-632,11-10-352,-9 12-361,20-14-399,-26-4 1744,20 4-2177,4 0-735,2-4-649,3 0 136,-29 0 3425,30-6-6065,-30 6 6065</inkml:trace>
  <inkml:trace contextRef="#ctx0" brushRef="#br0" timeOffset="417">796 612 7153,'0'0'0,"-2"-4"1992,0-2-15,-4 0-57,6 6-1920,-4-6 1809,-2 0-209,2 0-200,0 2-255,4 4-1145,-4-4 984,2 0-176,0 2-112,2 0-72,0 2-624,-2-2 544,2 2-144,0 0-64,-2 0-95,2 0-241,0 0 152,0 6 56,0 14-32,4-14-40,-4-6-136,4 24 152,-4-4-112,4-1 8,-4 1 8,0-20-56,0 22 24,0 0 72,0-2-56,0 0-80,0-20 40,0 19-16,0 1-176,-2 0-424,-2-2-561,4-18 1177,-2 18-2224,0-2-1897,20-20-1112,-18 4-2617,0 0 7850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7:24.976"/>
    </inkml:context>
    <inkml:brush xml:id="br0">
      <inkml:brushProperty name="width" value="0.05" units="cm"/>
      <inkml:brushProperty name="height" value="0.05" units="cm"/>
    </inkml:brush>
  </inkml:definitions>
  <inkml:trace contextRef="#ctx0" brushRef="#br0">75 546 3216,'0'0'0,"0"-6"584,0-2-48,0 8-536,0-18 665,0 12 271,0 0 152,-2 0 96,2 6-1184,-6-5 1201,3-1-65,1 0-64,0 2-120,2 4-952,-2-4 888,0 0-95,0 0-9,0 0-120,2 4-664,-2-2 672,2 0-112,0 2-88,0 0-96,0 0-376,0 4 408,0 12 32,0 0-39,0-1-17,0-15-384,0 22 344,0 4-32,0 2-40,-2 3 112,2-31-384,-2 36 208,2 6-72,0 1 16,0 3-48,0-46-104,0 44 64,-2-1 56,0-1-56,0-2-128,2-40 64,-6 35 80,4 1-32,-4-4 8,2 0-32,4-32-24,-4 29 88,0-1-32,2-4-32,0-6 80,2-18-104,-2 18 56,2-12-16,-2 11 48,0-13 128,2-4-216,-2 4 80,2-4 32,0 4-40,0-4 8,0 0-80,-2 0 128,2-2 24,0-6-16,0-9-48,0 17-88,0-8 56,0-16-16,4 4 41,-4-2-170,0 22 89,0-26 89,6-1-1,-2-1-48,2 2 48,-6 26-88,6-26-24,10 4 48,-12 3 24,2 1 88,-6 18-136,17-16 40,-17 10-16,16-10-40,-12 12 32,-4 4-16,6-4 0,14 2-40,-16 0 24,14 2-24,-18 0 40,6 4-24,12 2 8,-12 12-8,12-12-152,-18-6 176,3 24-40,15-8 40,-14 1-16,14 3 16,-18-20 0,4 20 16,2 0-32,10 4 32,-12-2 128,-4-22-144,4 23 16,2 1-32,-2-2-48,0-2 64,-4-20 0,0 18-72,0-1-49,0-11-135,0 18-224,0-24 480,0 6-664,0 10-320,0-12-304,0 2-625,0-6 1913,0 6-2816,0 0-1185,0-2 224,0-4-1672,0 0 5449</inkml:trace>
  <inkml:trace contextRef="#ctx0" brushRef="#br0" timeOffset="648">522 1070 7945,'0'0'0,"0"0"0,0-6 1665,0 0-249,4-2-16,0 0 24,-4 8-1424,6-8 1281,-2 2-185,1 2-240,11 0-160,-16 4-696,4-4 528,12 0-119,-10 0-57,12 2-48,-18 2-304,16-2 256,0 2 8,-10 0-112,14 0-80,-20 0-72,5 6 88,11 0-48,-16 12 0,6-12 8,-6-6-48,4 18 48,0-12 16,-4 18 16,0-18 16,0-6-96,-2 21 80,-4-15-8,0 16 32,-10-16 16,16-6-120,-5 18 128,-13-14 8,12 12 8,-10-12 8,16-4-152,-6 6 200,-20 13-176,10-15 56,14 0 64,2-4-144,-2 4 120,-6 0-32,4-4 88,2 0-376,2 0 200,-2 0-56,0 0 88,2 0-144,0 0 352,0 0-240,6 0 96,0 0-32,12 0 104,-12 0-176,-6 0 8,20 0 0,-4 4-40,2-4 0,2 4 24,-20-4 16,19 4 0,1 0 96,0 0-112,0 2 56,-20-6-40,20 6-24,0 12-56,-3-14 88,-1 14-80,-16-18 72,6 6 8,14 12-16,-14-12 32,0 15-24,-6-21 0,6 6 0,0 16 48,-2-16-16,-4 16 56,0-22-88,0 6 32,-4 14-32,-12-14 104,8 13-144,8-19 40,-26 6 24,2 12 16,-3-12-120,-5 14-128,32-20 208,-38 6-712,-33 24-600,1-8-1321,7-17-2248,63-5 4881,-48 6-8690,48-6 8690</inkml:trace>
  <inkml:trace contextRef="#ctx0" brushRef="#br0" timeOffset="2205">768 92 10778,'0'0'0,"0"-6"1336,0-2 16,0 8-1352,0-16 1289,0 10 167,0-10-40,0 10-223,0 6-1193,0-8 960,0 0-248,0 4-144,0 2-144,0 2-424,0-1 312,0-1-104,6 0-64,0 2-40,-6 0-104,5-2 136,15 2 16,-14-2-16,20 2 40,-26 0-176,18-2 160,4 2-40,0 0-24,3 0-56,-25 0-40,24 0-40,2 0 40,2 0 40,-3 0-56,-25 0 16,28 4 16,2 0 8,0-1-40,-4 1 72,-26-4-56,27 6 56,-1 10-56,-2-12 57,0 14-89,-24-18 32,20 6-8,-1 18-9,-3-6 74,0 2 23,-16-20-80,6 23 136,16 3 64,-18 2-48,2 4 40,-6-32-192,16 35 168,-16 3-72,4 4 16,-4-1-32,0-41-80,4 44 72,-4 2 64,0-1-120,0 3 128,0-48-144,0 47 80,0 1-40,0 0 32,0-3-96,0-45 24,0 48-48,0-3 8,0 3 40,-2 0-16,2-48 16,-2 45 72,0 3 16,0 0-136,0-1 104,2-47-56,-2 46 0,0 1-8,0-1 144,-2 0-96,4-46-40,-2 43 16,0 1-16,0-3 0,0 1 16,2-42-16,-2 40 72,2-2-32,0 1 16,0-3-24,0-36-32,0 34-16,0-1-96,-2-1 56,0 0 24,2-32 32,-4 30 16,2-3 72,-2-3-64,-2 0-8,6-24-16,-6 24 0,0-4 72,-12-1-64,12 1 24,6-20-32,-25 16 128,3 0-72,-4 0 32,-4-10 24,30-6-112,-32 18-32,-1-14 104,-1 2-40,-2 9-16,36-15-16,-35 0 56,-5 4-40,0 0-8,1-4-192,39 0 184,-46 4-424,0-4-464,-45 0-601,4-2-1191,87 2 2680,-76-6-5769,15-11-4073,61 17 9842</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7:26.082"/>
    </inkml:context>
    <inkml:brush xml:id="br0">
      <inkml:brushProperty name="width" value="0.05" units="cm"/>
      <inkml:brushProperty name="height" value="0.05" units="cm"/>
    </inkml:brush>
  </inkml:definitions>
  <inkml:trace contextRef="#ctx0" brushRef="#br0">117 238 8113,'0'0'0,"0"0"0,-4-30 2049,-2 5-569,0-3 48,4 4-247,2 24-1281,-2-2 1296,0-4-88,2 0-184,0 0-191,0 6-833,0-6 608,6 0-144,14 0-104,-14 0-56,-6 6-304,20-6 160,0 0 0,1 1-64,5-1-32,-26 6-64,26-6 80,2 0-32,0 0-72,-1 2 16,-27 4 8,30-4-16,-2 0-24,0 0 64,-1-2-176,-27 6 152,28-4-168,-2 0-224,-4 0-248,-2 0-256,-20 4 896,15-4-1265,-9 2-447,14 0-625,-16 2-591,-4 0 2928,4 0-2761,-4 0-2768,0 0 5529</inkml:trace>
  <inkml:trace contextRef="#ctx0" brushRef="#br0" timeOffset="514">16 315 8833,'0'0'0,"-2"0"2361,2 0-2361,-2 6 1488,-4 14 57,4-2-97,0 2-88,2-20-1360,-2 20 1248,2 4-167,0-1-153,0 5-160,0-28-768,4 30 696,-4 6-96,6 1-160,-2 7 16,-4-44-456,4 50 369,0 3-81,0 3-32,0 3-8,-4-59-248,0 60 152,0-3-40,0 7-56,0-1 24,0-63-80,0 64 72,-2 3 16,0-4 32,-2 1-128,4-64 8,-2 61 80,0-3-80,2-2-16,0-3-48,0-53 64,0 50-32,0-3 32,0-5 32,4-2-24,-4-40-8,6 31-8,10-1 32,0-4-40,1-4 128,-17-22-112,18 21-8,6-3-64,6-2-192,3-12-280,-33-4 544,42 6-945,6-2-487,9-4-616,11 0-1041,-68 0 3089,79-6-4585,16-14-3705,-95 20 8290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7:32.540"/>
    </inkml:context>
    <inkml:brush xml:id="br0">
      <inkml:brushProperty name="width" value="0.05" units="cm"/>
      <inkml:brushProperty name="height" value="0.05" units="cm"/>
    </inkml:brush>
  </inkml:definitions>
  <inkml:trace contextRef="#ctx0" brushRef="#br0">46 133 7361,'0'0'0,"0"-6"1448,0 2-87,0 4-1361,0-6 1248,-2 0 32,1-2-8,-1-8-111,2 16-1161,0-6 1128,-2-2-168,0-7-136,2 9-143,0 6-681,-2-8 584,0-8 0,0 10-208,0-2-32,2 8-344,-2-6 320,2 0-64,0 4 144,0 2-8,0 0-392,0 0 352,0 16-48,0-10-8,0 14-80,0-20-216,0 18 184,0 3 129,0 3-145,0 2 72,0-26-240,4 28 344,-4 4-192,0 1 128,0 3-128,0-36-152,0 36-64,0 1 64,0-1-144,0 2 48,0-38 96,-2 35 72,0-1 80,-2 2-16,2-4 8,2-32-144,-4 29 168,2 1-200,0-4 192,0-2-64,2-24-96,-2 20-56,-2-1 144,2-3-48,0-10-72,2-6 32,0 16 72,0-12 32,0-4-64,0 0 144,0 0-184,4 0 112,0-2-24,0-4-88,2-12-32,-6 18 32,6-16-56,0-2 32,0 1 40,9-5-16,-15 22 0,6-20 168,12-4-24,-12 2-88,18 1 32,-24 21-88,6-22-88,16 2-80,-16 0 168,16 4-120,-22 16 120,15-8-72,-9-10 176,16 14-152,-6 0 192,-16 4-144,6-2 144,16 2-128,-16 0-40,16 4-64,-22-4 88,4 16-160,11-10 120,-11 16-8,12-6-8,-16-16 56,4 18 16,2 2-56,12-1 96,-14 3 16,-4-22-72,16 20 72,-12 0-64,2 2 8,12-2-104,-18-20 88,4 19-64,11-1-64,-9-2-248,12 2-152,-18-18 528,6 6-712,16 14-313,-6-16-255,0 12-432,-16-16 1712,16 0-2433,1 4-767,-1 0-977,8-4-3033,-24 0 7210,0 0 0</inkml:trace>
  <inkml:trace contextRef="#ctx0" brushRef="#br0" timeOffset="1085">911 540 7921,'0'0'0,"-2"0"1985,-2 0-81,-2 4-200,6-4-1704,-6 0 1601,0 4-161,2 0-224,-1-1-199,5-3-1017,-4 4 760,2-4-144,0 0-72,2 4-64,0-4-480,-2 4 448,2 2-80,0 0-56,0 12-96,0-18-216,0 6 144,0 18-48,0-8-32,0 4 0,0-20-64,0 21 32,0 1-8,0 2-24,0 0-40,0-24 40,0 24 24,4-1-64,-4 1-168,0 0-232,0-24 440,0 24-896,4-2-552,0 1-729,-1-1-759,-3-22 2936,4 18-4097,0 0-3177,-4-18 7274</inkml:trace>
  <inkml:trace contextRef="#ctx0" brushRef="#br0" timeOffset="1086">1127 669 9474,'0'0'0,"0"-6"2336,0-2-296,0 8-2040,0-16 1809,0 10-97,0-10-295,0 10-321,0 6-1096,0-6 840,0-2-328,0 6-160,4 0-136,-4 2-216,0 0 120,0 4 0,0 2-56,4 12 16,-4-18-80,4 6 64,-4 20-8,4-6-8,-4 3-32,0-23-16,4 26 24,-4 0-24,0 4 40,0-1-88,0-29 48,-2 32-136,0-2-272,-2 2-432,0-3-592,4-29 1432,-4 30-2321,2-2-928,2-4-903,0-1-2722,0-23 6874</inkml:trace>
  <inkml:trace contextRef="#ctx0" brushRef="#br0" timeOffset="1087">1663 603 12290,'0'0'0,"0"0"3193,0 0-3193,0 0 1680,-2 0-240,0 0-375,2 0-161,0 0-904,0 0 600,0 0-200,0 4-112,6-4-200,-6 0-88,20-4 72,-14-2-24,14 2-64,-14 0 48,-6 4-32,25-4 8,-7 0-32,0 2-136,2 0-240,-20 2 400,20-2-808,-2 2-592,1 0-585,-3 0-671,-16 0 2656,16 4-3489,0-4 248,-10 4-2408,-6-4 5649</inkml:trace>
  <inkml:trace contextRef="#ctx0" brushRef="#br0" timeOffset="1088">1677 901 8081,'0'0'0,"0"0"0,-2 0 2177,-2 6-401,0 0-80,0-1-31,4-5-1665,-4 6 1488,-2 10-176,4-16-255,2 6-201,0-6-856,0 4 592,0-4-184,6 0-96,10 0-224,-16 0-88,4 0 128,16 0 0,-4 0-72,1 0-8,-17 0-48,20 0-8,2 0-368,2-2-576,0 0-937,-24 2 1889,27-2-3248,3-2-1361,0 0-2881,-30 4 7490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37:56.593"/>
    </inkml:context>
    <inkml:brush xml:id="br0">
      <inkml:brushProperty name="width" value="0.05" units="cm"/>
      <inkml:brushProperty name="height" value="0.05" units="cm"/>
    </inkml:brush>
  </inkml:definitions>
  <inkml:trace contextRef="#ctx0" brushRef="#br0">634 368 6929,'0'0'0,"0"-22"1048,4 0 112,0 0 81,2 5 71,0 13 8,-3-2-39,1 0-105,-4 6-1176,4-6 1016,-4 2-176,0 2-136,0 2-224,0 0-480,0 0 425,4 6-49,-4 10-40,0-1 24,0-15-360,4 20 312,-4 6-16,0 2-40,4 4-56,-4-32-200,0 35 168,4 3-40,-4 2 16,4 1-40,-4-41-104,0 44 144,0 2-40,0-1-40,0 3 64,0-48-128,0 45 56,-2 1 0,0-2 8,-2-3 16,4-41-80,-2 40 0,0-2 24,-2-3-8,2-1 24,2-34-40,-4 32 64,2-2 0,-2-5-24,1 1-160,3-26 120,-2 20-288,0-4-272,2-10-328,0 12-488,6-18-505,9 0-759,-9 0-473,18-6 144,-2-18-2992,-22 24 5961</inkml:trace>
  <inkml:trace contextRef="#ctx0" brushRef="#br0" timeOffset="783">1179 441 7161,'0'0'0,"4"-34"1856,0 1-511,-4 33-1345,4-36 1424,0 8-48,-4 20 1,0-9-57,0 17-1320,0-6 1224,0 0-120,0 0-215,0 2-161,0 4-728,0 0 568,0 0-112,0 6-152,0 13-8,0-19-296,4 20 304,-4 4 32,4 4-16,-4 4-168,0-32-152,0 33 216,0 3-40,0 4-32,-2 1 128,2-41-272,-2 44 153,0 0-49,0-3-80,-2 3 8,4-44-32,-2 44 40,0-7-16,0 1 64,0-4-24,2-34-64,-2 31 16,0-1 24,0-4 16,2 0-88,0-26 32,0 22 32,0-3-128,0-1-176,0-12-241,0-6 513,0 16-816,0-12-320,0 0-312,0-4-409,0 0 1857,0 0-2504,0-6-337,0-16-127,0 2-3370,0 20 6338,0 0 0</inkml:trace>
  <inkml:trace contextRef="#ctx0" brushRef="#br0" timeOffset="784">261 330 9257,'0'0'0,"-28"-2"897,28 2-897,-32-2 960,-7-2 224,1 2-32,12 0 89,26 2-1241,-28-6 1208,7 0-96,5 2-104,8-2-159,8 6-849,-18-6 824,16 2-120,0 1-96,0 1-56,2 2-552,0-6 432,4 0-48,18 0-16,2-2-80,-24 8-288,29-16 280,9 10-23,10-16-81,13 6 40,-61 16-216,71-18 144,5-1-64,1-1 32,7 2-88,-84 18-24,83-18-16,6 2 32,4 10-16,-1-12 24,-92 18-24,97-6 32,0-9 48,-2 9-24,-4 0 40,-91 6-96,84-8 72,-3 2-88,-4 0 48,-5 2-64,-72 4 32,61-2-8,-11 0 8,-11 2-168,-9 0-248,-30 0 416,26 4-624,-20 0-433,0 2-567,-6 14-1017,0-20 2641,-4 15-4040,-26 1-4810,30-16 8850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7:34.819"/>
    </inkml:context>
    <inkml:brush xml:id="br0">
      <inkml:brushProperty name="width" value="0.05" units="cm"/>
      <inkml:brushProperty name="height" value="0.05" units="cm"/>
    </inkml:brush>
  </inkml:definitions>
  <inkml:trace contextRef="#ctx0" brushRef="#br0">6 86 7377,'0'0'0,"0"-4"2017,0 4-2017,0-6 1576,0-10 296,0 14-271,0-14-65,0 16-1536,-2-6 1392,0-10-232,2 12-167,0 0-201,0 4-792,0-4 600,0 4-216,-2 0-96,2 0-112,0 0-176,0 18 184,4-2 0,2 4 16,-2 4-64,-4-24-136,6 25 144,10 1-40,-12 4 0,2-2 16,-6-28-120,4 29 88,0-1-24,0 0-40,-4-2 16,0-26-40,4 26-24,-4-1 80,4-1-32,-4-2-8,0-22-16,4 20 80,-4 0-64,0-4 73,4-11-73,-4-5-16,4 20 0,0-16 40,0 0-24,-4 0 40,0-4-56,4 0 48,0 0-8,-4 0-120,4 0 152,-4 0-72,3 0 40,1-6-24,0-2 160,2-12-168,-6 20-8,4-7 72,2-17-32,0 2-120,0 0 104,-6 22-24,6-24 56,12 0 0,-14 1 24,12-1-40,-16 24-40,4-22-8,2-2 32,14 4 8,-16 5-64,-4 15 32,15-8-80,-11 0 48,12 2-8,-12 4 16,-4 2 24,6 0-40,12 0-48,-14 6 136,2 14-96,-6-20 48,20 15 96,-14 3-80,14 2-168,-14 0 144,-6-20 8,21 20 0,-15 4 24,16-5 88,-4 1-104,-18-20-8,16 22-144,2-6 192,-2 2-48,-1-12 16,-15-6-16,16 20 136,0-16-176,0 1 40,0-1 0,-16-4 0,18 4 96,0-4-112,-12 0 88,19-2-32,-25 2-40,18-6-56,-2-9 88,2 9-88,-2-12 72,-16 18-16,6-8 24,10-14 32,-12 4 24,-1-2-40,-3 20-40,4-19 56,-4-1 16,0 0 8,0-2 32,0 22-112,0-24 72,-2-2-8,-3 3-32,-3-3 40,8 26-72,-24-24-72,16 0 128,-18 0-16,10 1-56,16 23 16,-8-22 160,-14 4-160,7 2-88,-5 10 104,20 6-16,-18-8-40,0 2 80,2 4 0,-2 2-120,18 0 80,-20 0-144,3 6-336,-1 14-192,2-14-273,16-6 945,-16 26-1360,10-6-696,0 1-881,4-1-1488,2-20 4425,0 20-7898,0-20 7898</inkml:trace>
  <inkml:trace contextRef="#ctx0" brushRef="#br0" timeOffset="681">907 246 12442,'0'0'0,"-4"-6"2353,-2 0-449,6 6-1904,-16-8 1616,16 4-303,-2 2-369,0 1-264,2 1-680,-2 0 344,2 0-104,0 3-88,0 3-32,0-6-120,0 18 104,4-12-48,0 18 8,0-6-40,-4-18-24,0 20 40,4 2-8,0-3-64,-4 3 32,0-22 0,0 20-40,-2 0 32,0-2-32,-2 2-200,4-20 240,-2 19-480,0-1-448,0 0-632,2-12-585,0-6 2145,0 20-2945,0-20-759,18 4-3282,-18-4 6986</inkml:trace>
  <inkml:trace contextRef="#ctx0" brushRef="#br0" timeOffset="682">1103 240 9257,'0'0'0,"0"0"0,0-4 1953,0 0-9,-2-2-79,0 2-145,2 4-1720,-2-2 1480,0 1-327,0 1-369,2 0-192,0 0-592,0 0 408,0 3-8,0 13-48,0-10-128,0-6-224,0 22 184,4-6-24,-4 4-80,0 0 16,0-20-96,0 21 64,0 1-88,0 2 48,-2-2 16,2-22-40,-2 22-40,0 0-56,0-1-216,-2 1-504,4-22 816,-4 24-1608,2-2-1249,2-4-1968,0-2-3449,0-16 8274,0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7:38.654"/>
    </inkml:context>
    <inkml:brush xml:id="br0">
      <inkml:brushProperty name="width" value="0.05" units="cm"/>
      <inkml:brushProperty name="height" value="0.05" units="cm"/>
    </inkml:brush>
  </inkml:definitions>
  <inkml:trace contextRef="#ctx0" brushRef="#br0">40 191 6641,'0'0'0,"-2"-6"1288,2 6-1288,-4-8 1416,-2-8-95,0 12-73,0-4-128,6 8-1120,-2-16 984,-2 10-79,2-12-81,0 12-48,2 6-776,-2-16 696,0 11-88,2-11 24,-2 10-95,2 6-537,0-8 488,0-8-56,0 12-96,0-2-16,0 6-320,0-6 232,4 0 24,2 0-56,10 4-80,-16 2-120,4-4 176,2 2-80,0 2-8,15 0 16,-21 0-104,16 4 64,2 12-8,-2 0 0,0 2-48,-16-18-8,6 22-8,16 1 40,-16 3 0,10 2-24,-16-28-8,0 28 40,5 1-48,-1 1 32,-4 0 0,0-30-24,0 30 56,0-1-16,-4-1 8,-1 0 24,5-28-72,-6 26 24,-10-2 40,12-1-8,-4-5-16,8-18-40,-8 16 40,2-10 24,0 12-40,2-14 16,4-4-40,-2 4 136,0-4-80,2 0 24,0 0 24,0 0-104,0 0 80,4-6-64,2-10 8,10 8-8,-16 8-16,6-24-24,16 6 64,-5-3-16,1-3-64,-18 24 40,20-28 0,0 0 40,0-1-8,0-3 32,-20 32-64,17-32 0,-1 0-24,0-3 48,2 5 113,-18 30-137,6-30 80,18 2-40,-18 7-24,10-3-32,-16 24 16,4-20 32,0 4-48,0 10 0,-4-2-104,0 8 120,0-4 0,0 2 96,-2 2-112,-2 0 56,4 0-40,-6 6-40,-2 12 96,-8-2 24,10 2-24,6-18-56,-18 22 96,10-1-32,-12 3 32,14 0 56,6-24-152,-8 28 128,2-2-168,4 1 48,0-1 104,2-26-112,0 24 56,0 0 0,0-1-32,4-1-160,-4-22 136,4 22 0,2 0 112,12 0-96,-12 0 24,-6-22-40,20 19-112,-14 1 72,16-4-128,-16 4-312,-6-20 480,20 16-945,-5 0-679,1-10-1089,6 11-1904,-22-17 4617,28 0-9081,-28 0 9081</inkml:trace>
  <inkml:trace contextRef="#ctx0" brushRef="#br0" timeOffset="904">827 429 11298,'0'0'0,"0"-22"2392,-2 0-479,2 22-1913,-4-24 1688,0 4-239,2 20-249,0 0-312,2 0-888,-2 0 640,2 4-128,0 2-104,0 12-104,0-18-304,0 16 288,0 0-16,0 2-176,0 4 9,0-22-105,0 19 72,0 5-48,0-2 32,-2 2-16,2-24-40,-2 22-40,0-1-64,0-1-241,0 0-415,2-20 760,-4 20-1240,2-2-864,2 0-1377,0-12-1112,0-6 4593,6 19-7674,-6-19 7674</inkml:trace>
  <inkml:trace contextRef="#ctx0" brushRef="#br0" timeOffset="905">1277 421 13378,'0'0'0,"0"-2"1641,0 0-769,0 2-872,0-2 856,4 0-24,2 0-80,0 0-215,16-2-169,-22 4-368,6-2 160,18-4-32,-2 4-48,3-2-24,-25 4-56,24-6 72,0 2-64,2-2 32,-2 0-24,-24 6-16,23-4 48,5 0-152,-2 0-328,-4-2-513,-22 6 945,22-4-1920,-3 0-1241,3-2-567,-2 0-2994,-20 6 6722,0 0 0</inkml:trace>
  <inkml:trace contextRef="#ctx0" brushRef="#br0" timeOffset="906">1549 155 9241,'0'0'0,"0"0"0,-4 0 2657,-4 0-897,-8 4-15,10 2-297,6-6-1448,-6 0 1264,-2 0-303,3 4-233,-1 0-192,6-4-536,-2 6 368,0 12-32,0-12-64,0 19-64,2-25-208,0 22 176,0 2-80,0 4-48,0 1-24,0-29-24,0 34 32,0 2 8,4 0-16,-4-1-24,0-35 0,0 38-16,0 0-216,0-3-464,0 1-976,0-36 1672,0 36-3649,15-20-1552,-15 9-2361,0-25 7562</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7:42.222"/>
    </inkml:context>
    <inkml:brush xml:id="br0">
      <inkml:brushProperty name="width" value="0.05" units="cm"/>
      <inkml:brushProperty name="height" value="0.05" units="cm"/>
    </inkml:brush>
  </inkml:definitions>
  <inkml:trace contextRef="#ctx0" brushRef="#br0">18 136 7737,'0'0'0,"-2"-32"1232,0 6 201,-2-4-41,4 30-1392,-4-25 1168,2 21-144,0-2-95,0 0-89,2 6-840,0-4 664,0 2 24,0 2-216,0 0-224,0 0-248,0 0 336,0 4-40,4 14 17,0-1-9,-4-17-304,0 22 368,6 4-80,-2 2-56,0 4 8,-4-32-240,4 33 176,0 1-64,2 0-8,0-3 88,-6-31-192,4 30 0,0 2 0,-4-2 64,4-3-24,-4-27-40,4 26 40,0-4 8,-4 0-32,4-6-120,-4-16 104,0 16 24,3-10 64,1 9-64,-4-11 56,0-4-80,0 4 80,4-4-72,0 4 56,0-4-48,-4 0-16,4 0 40,0-2 24,0-2-56,2-4 160,-6 8-168,6-15 40,-2 9-112,0-14 96,0 12 16,-4 8-40,4-24 40,0 8-32,-4-4 72,6 1-64,-6 19-16,4-20 24,0 0 80,2 0-64,-2 4-32,-4 16-8,4-16-8,2 10 96,0 0-112,0 0 24,-6 6 0,4-2 16,2 2-72,-1 0 40,1 4 8,-6-4 8,16 6-32,-12 14 48,2-2-32,12 2 8,-18-20 8,4 22-24,14 2-16,-12-1 8,16-1 24,-22-22 8,16 20 0,3 0 0,-1-4 24,2 0-40,-20-16 16,18 6 0,-2 13 16,0-15-40,1 2 32,-17-6-8,18 6-8,0-2 16,2-4-16,-2 0-8,-18 0 16,20-4 16,-4-2-32,-10-2-8,15-10 48,-21 18-24,6-5 16,12-11-56,-14 10 120,0-14-72,-4 20-8,4-16 0,-4 0 64,0-2-48,0-2 8,0 20-24,0-17 56,-4-5 0,-2 0 48,-14 0-24,20 22-80,-8-24 144,-15 3-24,3-3-56,2 2 24,18 22-88,-20-20 40,0 0-8,0 2-8,1 10 16,19 8-40,-18-19 16,-2 15-48,4-2 24,-4 4-88,20 2 96,-18 0-264,2 0-240,8 16-400,-7-10-600,11 15-977,4-21 2481,-4 16-4065,4 0-4353,0-16 8418</inkml:trace>
  <inkml:trace contextRef="#ctx0" brushRef="#br0" timeOffset="555">889 491 10290,'0'0'0,"0"0"0,0-22 1800,-2 2-120,-2-2-167,0 4-113,4 18-1400,-2-2 1040,2-4-168,0 1-159,0-1-169,0 6-544,0-6 456,0 0 8,6 4-216,-2 0-200,-4 2-48,6-2 184,0 2-56,0 0-16,9 0 8,-15 0-120,4 6 120,0 12-160,2-13 48,10 19 32,-16-24-40,0 18-24,6 0 24,0 2 64,-6 2 64,0-22-128,0 21 0,0 5 0,-2 0 16,-14-2 40,16-24-56,-8 28 72,-12-5 48,1 1 16,3-2-32,16-22-104,-18 22 120,0-2 160,0 1-96,0-1-152,18-20-32,-18 18 200,3-2-96,9 0 9,-12-10-9,18-6-104,-6 18 96,0-14-192,0 0 152,4 0 136,2-4-192,0 6 16,0-2 48,4-4 16,2 3 32,-6-3-112,18 0-16,-12 0 64,21 0-40,-5-1-72,-22 1 64,24-2 104,2-2-128,0-2 40,1 0-144,-27 6 128,28-8-40,2 2 136,-2 0-368,-1 0-112,-27 6 384,28-6-633,-4 0-447,0 2-200,-2 0-416,-22 4 1696,17-2-2457,3 0-1000,0 0-256,0-2-2776,-20 4 6489,0 0 0</inkml:trace>
  <inkml:trace contextRef="#ctx0" brushRef="#br0" timeOffset="889">1504 386 8025,'0'0'0,"0"0"0,-2-16 3009,-4 10-1113,0-2-71,0-8-233,6 16-1592,-4-2 1448,-2-4-223,2 0-241,0 0-176,4 6-808,-4-4 640,0 2-104,2 2-128,0 0-64,2 0-344,-4 4 272,2 2-88,-2 16 8,2-2-39,2-20-153,-2 22 64,-2 3 16,2 3 32,0-2-96,2-26-16,-2 30 48,0-1-32,2 3-136,0 0 64,0-32 56,0 32-369,-2-1-407,2 3-800,0 0-1713,0-34 3289,0 30-5305,4-1-3241,-4-29 8546</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7:45.487"/>
    </inkml:context>
    <inkml:brush xml:id="br0">
      <inkml:brushProperty name="width" value="0.05" units="cm"/>
      <inkml:brushProperty name="height" value="0.05" units="cm"/>
    </inkml:brush>
  </inkml:definitions>
  <inkml:trace contextRef="#ctx0" brushRef="#br0">27 239 6729,'0'0'0,"0"-8"2256,-4-10-791,4 18-1465,-4-6 1680,-2-10-224,2 14-127,2-6-209,2 8-1120,-2-16 976,0 12-136,0-4-112,2-7-79,0 15-649,0-6 544,0-2-136,4-10-40,2 12-64,-6 6-304,20-8 272,-15-8-32,19 12-16,-6-2-56,-18 6-168,22-4 104,0 0 0,2 4-24,3 0-32,-27 0-48,24 4 72,2 2-48,0 16-48,0-6 48,-26-16-24,21 22-16,1 2-8,-4 3 48,-2 3-24,-16-30 0,6 32-24,12 3 64,-18-1 8,0 2-32,0-36-16,0 36 64,-2-3-24,-4-1-24,-2 0 24,8-32-40,-18 28 64,10-3-24,-12-1 16,4-2-16,16-22-40,-8 20 40,-13-4 8,13-10 32,-10 13 0,18-19-80,-6 4 112,-2 0-32,2-4 80,0 0-40,6 0-120,-4 0 113,2-2-33,2-4-80,0-9 0,0 15 0,4-8 0,12-18 64,0 0-88,2-2 120,-18 28-96,21-31 40,3-3-24,0-2-56,0-4 24,-24 40 16,28-39 24,-5-5-24,1 3 176,0 1-128,-24 40-48,22-40 24,0 4-8,-5 3-16,1 1 8,-18 32-8,6-26 32,14 6 24,-16 3-56,2 11 40,-6 6-40,6-8-80,0 2 64,-6 2-56,0 2 112,0 2-40,0 0 56,-4 0-56,-4 6 88,-12 12-64,20-18-24,-16 6 72,-2 13-48,1-1 128,-1 2-128,18-20-24,-18 24 72,0 0 56,10-1-144,-10 3 72,18-26-56,-4 28-56,-2 0 96,0 0 0,2-1 32,4-27-72,-2 30 40,2-2 32,0 0-168,4-3 104,-4-25-8,4 24 144,2-2-216,10-2 200,-10 0-112,-6-20-16,22 18 0,-6-1 112,2-11-168,0 16 8,-18-22 48,17 4-176,5 12-240,-2-12-272,6 0-481,-26-4 1169,22 4-1744,3-4-777,9 0-1463,16-16-441,-50 16 4425,39-4-7034,-39 4 7034</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7:56.683"/>
    </inkml:context>
    <inkml:brush xml:id="br0">
      <inkml:brushProperty name="width" value="0.05" units="cm"/>
      <inkml:brushProperty name="height" value="0.05" units="cm"/>
    </inkml:brush>
  </inkml:definitions>
  <inkml:trace contextRef="#ctx0" brushRef="#br0">151 505 6697,'0'0'0,"-2"-4"1416,0-2-560,2 6-856,-2-8 809,2 0 103,0 0 96,0 2-64,0 6-944,4-6 776,0 0-184,2 0-71,12 0-65,-18 6-456,6-6 480,9 0-56,-11 0-8,12 4-24,-16 2-392,4-2 312,2 2-32,14 0-56,-16 0-48,-4 0-176,4 4 160,12 12 16,-16-10-40,6 16-8,-6-22-128,4 20 120,-4 1 0,4 3-48,-4 0 24,0-24-96,0 26 65,0 0-57,-2-1 40,-2 3-24,4-28-24,-4 26 48,-12 0 16,10-2 0,-14-1-8,20-23-56,-16 20 72,8 2-16,-12 0 16,3-4 24,17-18-96,-18 20 72,2-5 8,-2-9-24,0 14 8,18-20-64,-16 4 88,0 0 8,1 0 8,7 0-40,8-4-64,-16 0 72,10 0 24,0 0-32,0-4 24,6 4-88,-2-6 80,-2-10-72,2 10 80,-2-13-32,4 19-56,-2-16 48,2 0-8,0-2 24,4 0-24,-4 18-40,4-16 64,2 0 0,14 8-64,-16-7 8,-4 15-8,18-4 0,-12-2 0,11 4-8,-11 0 8,-6 2 0,18 0-16,-2 0 56,-10 6-16,18 17-40,-24-23 16,16 20 0,-10 4-24,15 2 48,-15 0-24,-6-26 0,22 25-32,-16-1 0,18-2 0,-18-2 40,-6-20-8,24 20-8,-18-2-96,16-1-304,-17-11-416,-5-6 824,22 22-1441,-16-16-839,18 10-945,-2-16-552,-22 0 3777,22 0-6297,-22 0 6297</inkml:trace>
  <inkml:trace contextRef="#ctx0" brushRef="#br0" timeOffset="2263">694 477 11802,'0'0'0,"-4"0"2216,-2-2-1047,0-2-97,0 2-64,6 2-1008,-2 0 880,2 0-183,0 0-177,0 0-256,0 0-264,6 0 240,12 0-88,-12 0-32,14 4 8,-20-4-128,20 0-16,0 0 16,2 0-24,1 0-24,-23 0 48,22 0-40,0 0-104,2 0-304,0 0-328,-24 0 776,21 0-1145,3-2-359,-4 2-344,-4-2-433,-16 2 2281,16-2-2777,-10-2 249,12 0-2393,-18 4 4921</inkml:trace>
  <inkml:trace contextRef="#ctx0" brushRef="#br0" timeOffset="2264">857 314 8769,'0'0'0,"-2"-16"1513,-2 0-25,-2 1 16,6 15-1504,-2-8 1481,-2 2-89,2 2-176,0 2-264,2 2-952,0-2 729,-2 2-145,2 0-136,0 4-104,0-4-344,4 6 352,0 15-56,2-3-48,-2 0-32,-4-18-216,4 22 120,0 4 24,0 0-96,-4 1 16,0-27-64,0 30 32,4 2-88,-4-2 80,4-1-64,-4-29 40,4 30-104,0 0-240,0 0-416,-4-1-576,0-29 1336,0 28-2089,4 0-927,0-6-1185,0-1-2865,-4-21 7066</inkml:trace>
  <inkml:trace contextRef="#ctx0" brushRef="#br0" timeOffset="2265">1527 86 12426,'0'0'0,"0"0"0,-2-6 2121,-4-2-1329,-2 0 72,3 6-64,3 2-32,2 0-768,0 0 712,0 0-79,0 6-129,0 14-80,0-20-424,5 16 360,1 4-16,10 2-32,-12 1-32,-4-23-280,4 28 192,2 0 8,0 4-96,0-3-32,-6-29-72,6 30 96,-2-2-72,0-2 16,0-3-16,-4-23-24,4 24 32,0-4-32,0-2 8,2-2-8,-6-16 0,6 6 32,-2 10 16,0-16 8,0 6-8,-4-6-48,4 4 40,0-4 0,2 0 0,-1 0 0,-5 0-40,6-2 80,0-6 0,0-10-40,0 10-16,-6 8-24,16-22 16,-12 4 0,0 0-16,2-2-40,-6 20 40,6-21 8,0-1-16,0 2 48,10 0 48,-16 20-88,0-16 16,6 10 40,0-10-48,0 16-8,-6 0 0,4-1 16,0 1-16,-1 3-40,1 3 24,-4-6 16,6 24-40,-2-4 32,2 4 16,0 4-96,-6-28 88,6 27-16,0 1-64,0 0 80,10-2-16,-16-26 16,4 24-40,16-5 56,-14 1-40,18-4 32,-24-16-8,15 6 16,5 14-32,-2-16 8,2 2 16,-20-6-8,20 4-8,2 0-48,1-4 96,1-2-16,-24 2-24,24-6 40,0-12 16,2 10-80,-1-16 24,-25 24 0,26-20 24,0-3 16,-4-3-16,-2-2 32,-20 28-56,17-32 0,-1-1-24,-10 1 32,14-4-8,-20 36 0,4-34 40,-4-1 80,4-1-80,-4 2 8,0 34-48,0-31 8,-4 3-48,-4 2 80,-12 4 40,20 22-80,-6-20 0,-15 2 120,1 11-144,-2-9-32,22 16 56,-26-2 56,-4-2-152,1 2 56,-3 2-80,32 0 120,-34 4-160,4 2-160,1 10-168,3-11-184,26-5 672,-22 22-960,2-6-368,4 2-617,10 2-799,6-20 2744,-16 20-3985,15 1-3185,1-21 7170</inkml:trace>
  <inkml:trace contextRef="#ctx0" brushRef="#br0" timeOffset="2266">2497 378 11810,'0'0'0,"-2"-18"1344,2 18-1344,-4-16 1217,-2 0 79,0 8 80,0 2-104,6 6-1272,-4-4 937,2 0-305,2-2-200,0 2-160,0 4-272,4-2 200,12-2-24,-12 2-56,16 0 32,-20 2-152,6-2 88,16 0 16,-16 2-48,18 0-16,-24 0-40,15 0 24,1 0-16,-10 4-16,14 2 8,-20-6 0,4 6-16,2 0 16,12 0-8,-14 10 8,-4-16 0,4 4 32,0 14-32,-4-12 16,0 12-16,0-18 0,-2 4 0,-4 11 16,0-9 32,-2 10-24,8-16-24,-16 4 16,10 12-16,-16-12 24,14 2 16,8-6-40,-19 16 24,11-16 16,-8 6-8,10-2-32,6-4 0,-16 4 0,12 0 64,-2-4-80,0 0 56,6 0-40,-2 4 0,0-4-80,2 0 96,0 0-40,0 0 24,4 0 8,0 0 16,2 0 8,12 0-32,-18 0 0,6 0 0,16 0-16,-6 4-8,3 0 8,-19-4 16,20 4-24,0 2 24,0-2 0,-2 1 0,-18-5 0,6 6-24,15 12-8,-15-14 32,16 14-8,-22-18 8,4 6 8,2 16 8,0-16-56,-2 18 40,-4-24 0,0 6-64,0 17 48,-2-7-16,-4 0 0,6-16 32,-16 18 56,10-12-56,-14 14 40,13-14-56,7-6 16,-20 18 0,2-14 16,0 11 24,-2-11 8,20-4-48,-24 6 40,5 0 0,-3 0-16,0-2 0,22-4-24,-22 0 0,0 0 32,-2 0-24,3-2 24,21 2-32,-22-4-16,2-2-104,0-10-192,14 12-192,6 4 504,-18-5-824,16-11-464,0 10-593,0-12-863,2 18 2744,0-8-3841,0 4-3193,0 4 7034</inkml:trace>
  <inkml:trace contextRef="#ctx0" brushRef="#br0" timeOffset="2267">3033 374 14155,'0'0'0,"0"0"1536,-2 0-216,0 4-72,2-4-1248,-2 6 1161,0-6-177,0 4-256,0-1-248,2-3-480,0 6 352,0 14-88,0-4-80,0 2-16,0-18-168,0 22 96,0 4-16,4-3-16,-4 1-24,0-24-40,4 26 16,-4-2-16,0 2-24,0-3 8,0-23 16,0 24 16,0-2-56,0-2-136,0 2-336,0-22 512,0 16-888,0 1-576,0-1-761,0-10-911,0-6 3136,4 16-4417,0-16-2705,-4 0 7122</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8:00.240"/>
    </inkml:context>
    <inkml:brush xml:id="br0">
      <inkml:brushProperty name="width" value="0.05" units="cm"/>
      <inkml:brushProperty name="height" value="0.05" units="cm"/>
    </inkml:brush>
  </inkml:definitions>
  <inkml:trace contextRef="#ctx0" brushRef="#br0">14 290 8041,'0'0'0,"0"-25"2657,-2-1-1465,0 0-48,2 26-1144,-2-22 1089,0 20-41,0-4-8,0-2-112,2 8-928,-2-6 688,2-1-64,0-1-119,0 2-65,0 6-440,4-6 400,0 4-88,2 0-48,12 2-48,-18 0-216,6 0 216,14 0-56,-5 6-32,5 0-24,-20-6-104,20 19 80,0-13-16,2 18 0,0-4-48,-22-20-16,19 24 8,-3 2-16,0 1 8,-10 5 72,-6-32-72,6 32 16,0 2 24,-2-3 0,0 3-16,-4-34-24,0 32 24,0 0 32,-2-5-56,-2-1 24,4-26-24,-6 24 64,0-4-8,-2-2-24,0-3 0,8-15-32,-6 6 24,0 0 32,0 0 16,2-2 8,4-4-80,-2 4 96,0-4-32,2 0 16,0-6-40,0 6-40,0-8 40,0-13 16,6 3 48,0-2-40,-6 20-64,22-24 24,-16-2-24,14-4-40,-4-1 40,-16 31 0,6-34-24,18-2 80,-7 1-32,-1-1-8,-16 36-16,16-36 64,0 4-80,-10 3 32,16 1 8,-22 28-24,4-22-40,12 4 40,-12 10 40,-1-8-40,-3 16 0,0-2 96,0-1 0,0 1 0,0 2 24,0 0-120,0 0 40,0 0 24,-1 5 9,-3 15-9,4-20-64,-8 20 72,0 2-48,0 6 16,0 2 0,8-30-40,-8 31 96,2 3-80,0 0-32,2-1 32,4-33-16,-2 34-16,2-2 16,0 0 24,4-5-24,-4-27 0,4 26-40,2-2 72,12-2 8,-12-2-40,-6-20 0,18 17 40,-12-1-24,17-10-104,-7 0 88,-16-6 0,18 6-80,4 0-96,0-6-217,1 0-295,-23 0 688,28 0-1048,4-4-416,2-12-457,5 0-639,-39 16 2560,42-15-3497,4-7-32,-1 2-2528,-45 20 6057</inkml:trace>
  <inkml:trace contextRef="#ctx0" brushRef="#br0" timeOffset="1172">1025 473 8145,'0'0'0,"-4"0"2377,-1 6-785,5-6-1592,-6 16 1456,2-12-111,2-4-137,2 0-272,0 0-936,0-4 640,0 0-168,4 0-120,2 2-79,-6 2-273,15-2 232,-9 0-48,12 0-32,-12 0-72,-6 2-80,22 0 40,-16 0 8,12 0-8,-14 0 8,-4 0-48,16 6 72,-16 0-32,4 12-40,0-14 40,-4-4-40,0 17 80,0-11 8,0 14 16,0-4 48,0-16-152,-6 6 136,-2 18 24,-10-18 32,12 14-40,6-20-152,-18 6 128,2 11 16,8-11 8,-16 10-24,24-16-128,-8 6 56,-11 10 24,13-12-48,-10 0-16,16-4-16,-2 6 40,-4-2-24,4 0-8,2 0 16,0-4-24,0 0-8,4 0 8,2 4 0,-6-4 0,18 0-16,-2 0-8,-1 4 0,5-4 8,-20 0 16,18 0 0,2 4-24,-2 0 48,-2 0-64,-16-4 40,16 6-8,-1 0 8,-9 9-32,14-11 8,-20-4 24,4 18-16,12-12 8,-16 16 8,6-16-16,-6-6 16,4 24-8,-4-8 8,0 0-32,0 1 88,0-17-56,-2 18 48,-4 0-8,-10 0 0,0-2 0,16-16-40,-8 16-16,-13 0 80,3-10-8,-2 13 8,20-19-64,-18 6 88,0 0 8,-2 0-16,-2 0 0,22-6-80,-19 0 48,-1 0 16,0 0 32,4 0-32,16 0-64,-18-2 32,2-2 8,8-4-56,-11-10-40,19 18 56,-6-6-88,0-13-352,0 3-384,0-2-424,6 18 1248,-2-18-1921,0-4-887,2 0-1281,6-3-3417,-6 25 7506</inkml:trace>
  <inkml:trace contextRef="#ctx0" brushRef="#br0" timeOffset="1173">1537 423 15019,'0'0'0,"-2"-2"1480,-2-2-424,4 4-1056,-6-6 952,4 0 9,0 5-73,2 1-224,0 0-664,0 0 448,4 0-240,12 0-64,0-2-64,-16 2-80,20-2 40,4 2-32,1-2 32,5 0-40,-30 2 0,28-2 0,4 0-8,-3 0-128,1 0-200,-30 2 336,28 0-632,-2-2-360,-4 0-505,-3 0-407,-19 2 1904,18-4-2473,2 0-719,0-2 127,-2-10-2560,-18 16 5625</inkml:trace>
  <inkml:trace contextRef="#ctx0" brushRef="#br0" timeOffset="1174">1775 171 10522,'0'0'0,"-2"-6"1832,2 6-1832,-6-7 1729,-2 1-81,2 0-104,0 4-168,6 2-1376,-6 0 1105,1 0-313,1 6-216,-2 15-144,6-21-432,-2 6 328,-2 24-24,2-6-56,0 4-32,2-28-216,0 31 104,0 5-40,0 2 8,0 0-24,0-38-48,6 41-8,0-1 8,0 0-40,-2-1-112,-4-39 152,3 40-312,1-2-480,2 1-864,-2-3-1385,-4-36 3041,4 32-5081,0-1-3137,-4-31 8218</inkml:trace>
  <inkml:trace contextRef="#ctx0" brushRef="#br0" timeOffset="2055">2426 118 9418,'0'0'0,"0"-6"1968,0 6-1968,-2-16 1264,0 10 145,-2 0-89,2 0 0,2 6-1320,-2-2 1232,0-2-207,0 2-209,-2 2-184,4 0-632,-2 0 472,0 0-96,0 6-80,0 12-88,2-18-208,-2 18 184,2 6-40,0 5 0,0 1 56,0-30-200,4 32 128,2 0-32,0 1-32,0 1-8,-6-34-56,6 32 48,10 0 8,-16-1-72,6-3 16,-6-28 0,6 26 32,9 0-8,-15-4 56,6-3-24,-6-19-56,6 18 24,0-12-24,0 12-24,0-18 24,-6 0 0,6 6-24,0-2 24,12-4 8,-18 0-16,0 0 8,6 0-16,12-2-16,-12-14 8,12 10 8,-18 6 16,3-22-40,15 2 16,-14 3 8,2-5-8,-6 22 24,16-22-16,-12 2 32,0-2 0,2 4-16,-6 18 0,4-7 0,0-11 0,0 12-32,0 0 64,-4 6-32,4-4 40,0 2-32,0 0-8,0 2-24,-4 0 24,6 4-64,-2 2-8,12 12 32,-13-3 16,-3-15 24,4 16-16,12 2-8,-12 4 0,2 0-8,-6-22 32,20 22-8,-14-1 32,12 1-8,-12-4-8,-6-18-8,26 16 16,-11 0-16,5-12 24,0 14-24,-20-18 0,20 0 0,2 4 0,2-4-88,-1 0 72,-23 0 16,20 0-16,2-2 56,0-4-48,0-2 16,-22 8-8,22-18 32,-3 10-48,1-14 152,-2 4-88,-18 18-48,16-21 80,-10-3-8,14-2 8,-16 0-40,-4 26-40,6-30-72,-2 1 160,0-3-64,-4-2 72,0 34-96,-2-34 104,-4 1-24,-2-3-144,-10 0 120,18 36-56,-16-33 89,0-1-41,-2 4 56,-2 6-80,20 24-24,-19-21 72,-1 5-88,0 10-24,2-2 16,18 8 24,-22-6-56,2 4 32,-1 2 48,-3 4-144,24-4 120,-24 6-409,4 12-119,0-12-328,4 13-544,16-19 1400,-6 18-2041,-1 2-1223,5 0-1081,2 6-3025,0-26 7370,0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8:03.232"/>
    </inkml:context>
    <inkml:brush xml:id="br0">
      <inkml:brushProperty name="width" value="0.05" units="cm"/>
      <inkml:brushProperty name="height" value="0.05" units="cm"/>
    </inkml:brush>
  </inkml:definitions>
  <inkml:trace contextRef="#ctx0" brushRef="#br0">8 361 11442,'0'0'0,"0"0"2472,-1 0-1655,-1 4 23,2-4-840,-2 6 752,2-2 64,0 0 48,0 2-143,0-6-721,-2 18 536,2-12-104,0 15-128,0-3-96,0-18-208,0 18 200,4 4-32,-1 0-32,1 2-8,-4-24-128,4 23 64,0-3-8,0 2 8,2-4-24,-6-18-40,6 16 48,0-10 0,10 14-32,-12-16 24,-4-4-40,6 3 24,12 3 16,-14-2 8,12-4-16,-16 0-32,4 0 88,15 0-40,-13-4 32,18-2-40,-24 6-40,16-7 0,-10-11 80,14 12-56,-14-14 56,-6 20-80,6-8 112,0-14-96,0 14 80,10-14 8,-16 22-104,0-6 88,4-9 48,-4 11 32,3 0-32,-3 4-136,0-2 104,0 0-40,4 2-32,-4 4-8,0-4-24,0 6 16,4 11 48,-4-1-80,4 4 8,-4-20 8,0 22 8,4 0-8,0 2 16,-4-1-32,0-23 16,4 24-48,-4 0 32,0 0 0,0 0 8,0-24 8,0 21-176,0-3-368,0 0-328,0-2-536,0-16 1408,0 16-2073,0-10-975,0 12-1321,4-14-2897,-4-4 7266</inkml:trace>
  <inkml:trace contextRef="#ctx0" brushRef="#br0" timeOffset="1">584 335 10858,'0'0'0,"-2"-18"3497,-2 10-2305,-2-9-48,6 17-1144,-4-2 1104,0 2-103,-2 0-89,2 6-304,4-6-608,-4 23 432,-2-5-72,2 6-152,0 2 0,4-26-208,-4 28 104,2 1-16,2 3 16,0 0-56,0-32-48,0 35 56,0-3-72,4 2-32,0-2-48,-4-32 96,4 29-464,2 1-568,-2 0-921,2-4-1495,-6-26 3448,22 16-4641,-18 1-2673,-4-17 7314</inkml:trace>
  <inkml:trace contextRef="#ctx0" brushRef="#br0" timeOffset="1118">836 167 9754,'0'0'0,"0"-34"2256,0 2-856,0 32-1400,4-34 1217,0 7-185,-4 23-8,0-4-160,0 8-864,0-6 720,3-2-191,1 2-137,2 0-96,-6 6-296,18-2 160,-2 2 16,6 0-104,-2 6-48,-20-6-24,28 20 64,-3-2-40,-1 5 48,0 7-16,-24-30-56,20 32 64,-2 2-32,-3 1-8,-9-1 64,-6-34-88,16 34 16,-16 2 32,4-1 8,-4 1-24,0-36-32,0 34 80,0-3-40,-4-1 32,-2-2 16,-10-2 56,16-26-144,-3 23 208,-3-3-32,0-2-24,6-18-152,-6 6 144,0 14-8,0-16-24,2 0 8,4-4-120,-2 4 104,0-4-88,2 0 72,0-2 8,0 2-96,6-6 104,18-12 32,-7 0-72,1-4-96,-18 22 32,20-25 16,2-5-32,-4-2 32,0-2 80,-18 34-96,19-33 8,-3-3 32,2-2 16,-12 1-16,14-3 64,-20 40-104,6-40 72,10 3-16,-12 1-48,0 4 24,-4 32-32,4-26 8,0 7-112,-4 11 184,0-8 24,0 16-104,0-2 136,-2 0 1,-4 2-17,0 0 16,6 0-136,-6 6 112,0 16 144,-10-1-224,12 7 32,4-28-64,-6 32 128,-2 2-8,2 1 32,0 1-176,6-36 24,-2 36 80,0 1 8,2-1 8,0-2-40,0-34-56,4 34 80,0-3-144,0 1 104,2-2 168,-6-30-208,16 26-16,-12-3 72,2-1-40,14-2 0,-20-20-16,6 18 0,14 0-72,-5-12 56,-9 11 16,-6-17 0,26 4-96,-8 2-96,2-2-464,2 0-641,-22-4 1297,23 0-1696,3 0-793,4-2-695,2-4-889,-32 6 4073,45-37-3817,-7 29-1808,-38 8 5625</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8:04.899"/>
    </inkml:context>
    <inkml:brush xml:id="br0">
      <inkml:brushProperty name="width" value="0.05" units="cm"/>
      <inkml:brushProperty name="height" value="0.05" units="cm"/>
    </inkml:brush>
  </inkml:definitions>
  <inkml:trace contextRef="#ctx0" brushRef="#br0">79 18 8393,'0'0'0,"0"-6"2281,-6 2-449,6 4-1832,-8-6 1705,-7 4-201,13 2-240,-4 0-240,6 0-1024,-6 6 833,0 12-73,-2-12-104,2 20-80,6-26-576,-6 17 472,0 5-80,4 0-96,0 0-48,2-22-248,0 22 176,0-2-48,6-1-16,12-3-24,-18-16-88,4 16 96,16-10-32,-5 14-24,1-16-120,-16-4 80,18 6-24,4 0 0,2-2 8,0-4 56,-24 0-40,21 0 64,3-4-32,0-2-8,0-2 48,-24 8-72,22-18 8,-4 12 48,1-14 40,-1 12-48,-18 8-48,6-24 88,18 9-7,-20-5-1,2 0 24,-6 20-104,16-16 168,-16 0-16,0 10 8,0 2 32,0 4-192,0-2 112,-2 2-16,0 4-16,0 18-8,2-22-72,-4 22 40,-2 6 16,-2 7 0,2 5-40,6-40-16,-16 46 16,8 3-8,-12-1 48,12-1-64,8-47 8,-19 50 0,13-2-56,-16 1-240,4 1-392,18-50 688,-18 51-1633,-4 5-1735,22-28-3194,-8 21-2136,8-49 8698,0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8:43.309"/>
    </inkml:context>
    <inkml:brush xml:id="br0">
      <inkml:brushProperty name="width" value="0.05" units="cm"/>
      <inkml:brushProperty name="height" value="0.05" units="cm"/>
    </inkml:brush>
  </inkml:definitions>
  <inkml:trace contextRef="#ctx0" brushRef="#br0">0 385 11498,'0'0'0,"4"-36"3577,-4 36-3577,6-37 504,0 1 64,14 4 240,-20 32 128,0 0-936,0 0 921,0-2-89,4 0-192,0 0-152,-4 2-488,4-4 440,12 0-64,-12 0-64,18 0-40,-22 4-272,17-4 256,3 2-64,2-2-32,2 0-8,-24 4-152,28-3 40,-2-3 40,-1 2-40,1 0-16,-26 4-24,28-4 32,-2 2-24,3-2-8,1 0-24,-30 4 24,28-4 0,2 0-16,-3 0-48,1 2-168,-28 2 232,24-2-392,-2 0-272,-2 0-160,-3 2-264,-17 0 1088,16 0-1449,-12 0-431,2 0-657,-2 0-607,-4 0 3144,4 4-3121,-4-4-2480,0 0 5601</inkml:trace>
  <inkml:trace contextRef="#ctx0" brushRef="#br0" timeOffset="483">391 74 7889,'0'0'0,"-2"-6"1553,-2-10-425,-2 8 192,6 8-1320,-4-6 1304,2-10-47,0 12-129,0 0-208,2 4-920,0-6 792,0 4-168,-2 0-56,2 0-55,0 2-513,0-2 440,0 2-32,4 0-96,-4 4-48,0-4-264,4 6 256,-4 20 8,0-4-32,4 7-16,-4-29-216,0 32 208,0 4-64,0 0 0,0 5-24,0-41-120,0 42 120,0 2-80,-2-3-16,2 5-24,0-46 0,0 42 0,0-1-24,0 1 24,0-3 8,0-39-8,0 40-40,0-2-48,0-4-320,6-3-456,-6-31 864,6 28-1520,14-2-833,-14-2-1512,34-24-632,-40 0 4497,15 18-6377,-15-18 6377</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8:49.633"/>
    </inkml:context>
    <inkml:brush xml:id="br0">
      <inkml:brushProperty name="width" value="0.05" units="cm"/>
      <inkml:brushProperty name="height" value="0.05" units="cm"/>
    </inkml:brush>
  </inkml:definitions>
  <inkml:trace contextRef="#ctx0" brushRef="#br0">1 475 8481,'0'0'0,"0"0"0,6-48 3193,10 2-1457,-10-3-143,13 7-985,-19 42-608,4-6 592,2-2 64,-2 2-48,2 0-8,-6 6-600,4-2 560,0 0-87,0 2-41,2 0-32,-6 0-400,6 6 384,0 14-16,0-2 16,10 4-64,-16-22-320,4 28 288,2-1 16,0 7-48,0 2-40,-6-36-216,6 38 104,0-1 16,-1 1-16,1 0-32,-6-38-72,6 37 144,-2-1-88,0 0-32,2-3-8,-6-33-16,4 32-24,2-4 64,10-2-72,-12-4 32,-4-22 0,6 21 72,12-3-72,-12-12 8,0 14 48,-6-20-56,18 4 24,-14 0 32,11-4 65,-9 0-25,-6 0-96,18 0 40,-12-6-40,16-12 80,-6 0-8,-16 18-72,6-20 56,16-5 40,-16-3-32,9-4-8,-15 32-56,6-34 56,0 1-16,0-3 16,0 0-16,-6 36-40,6-35 32,0 1 8,10 4-128,-12 4 88,-4 26 0,4-22-8,2 5 16,-2 11 80,0-10-88,-4 16 0,4-2-40,0-2 24,-4 2 0,0 2 48,0 0-32,4 0 24,0 4 0,0 2-72,-4-6 48,4 16 48,2-10-48,-2 19 16,1-5 0,-5-20-16,6 22 0,0 2-16,10 2-24,-12-1 40,-4-25 0,16 24-40,-12 0 40,14 0-16,-12-4 16,-6-20 0,20 20 0,-4-3-16,-1 1 8,3-12 8,-18-6 0,20 22-16,0-18 32,2 2-16,-2 0 8,-20-6-8,23 4-48,-1-4 56,0 0-48,-2 0 40,-20 0 0,20-2 112,0-4-88,-1-2-32,1-12 32,-20 20-24,20-16 16,-4-2-8,0-1 144,-10-1-96,-6 20-56,18-22 32,-14-4 32,1 0-16,1-3 32,-6 29-80,6-30 56,-6-2-32,0-2 32,0-3-24,0 37-32,0-40 24,0 0 8,-2 1-16,0 1 8,2 38-24,-6-38 32,3 5 24,-3 5-104,2 2 24,4 26 24,-4-22 0,-2 6 16,-2 8 40,0 0-72,8 8 16,-18-5 0,12 1-112,-12 4 16,12 0-32,6 0 128,-16 6-304,10 11-176,-11 1-177,11 2-247,6-20 904,-8 24-1224,2 2-288,-2 5-809,2 3-1256,6-34 3577,-2 32-4056,0 4-2714,2-36 6770</inkml:trace>
  <inkml:trace contextRef="#ctx0" brushRef="#br0" timeOffset="1258">1330 738 9009,'0'0'0,"0"-15"3481,0 15-3481,0-6 1488,-2-14-159,0 14-209,-2 2-104,4 4-1016,-6-2 872,0-2-167,0 2-153,0 0-96,6 2-456,-6 0 352,-2 0 16,-8 4-96,10 0 88,6-4-360,-6 6 176,0 12-72,-2-12 16,2 13-32,6-19-88,-5 6 72,-1 16 8,2-6-80,2 0-16,2-16 16,-2 18 16,0-2-32,2 2 56,0-3-136,0-15 96,4 18 56,0-2-32,0 0-24,2-10 0,-6-6 0,17 24 16,-11-18-40,12 16 24,-2-17 184,-16-5-184,18 18-40,-12-12 64,20 12-24,-11-12-40,-15-6 40,16 16 24,2-10-32,-12 0 16,18 10 56,-24-16-64,6 4 40,12 2-24,-14 11 0,2-13-160,-6-4 144,6 6 40,-6 10 112,0-12 112,0 0-8,0-4-256,-2 6 296,-4-2 1,0 0-65,-10 0 136,16-4-368,-6 4 152,-14-4-16,12 0-24,-14 0 24,22 0-136,-16 0 48,1 0-24,-3 0-8,0 0-72,18 0 56,-16 0 16,0 0-16,0 0-16,0 0-304,16 0 320,-19 0-360,1-2-361,0-2-343,0-2-408,18 6 1472,-18-6-2025,10-2-983,-12-8-1113,16 8-3641,4 8 7762</inkml:trace>
  <inkml:trace contextRef="#ctx0" brushRef="#br0" timeOffset="1259">1252 675 8361,'0'0'0,"4"-6"2537,-4 6-2537,4-16 1528,2 10-120,10-10-231,-12 10-153,-4 6-1024,22-6 840,-6-1-240,2 1-104,1 0-104,-19 6-392,20-6 280,2-2-31,2 2-145,-2 0-32,-22 6-72,24-6 96,1 2-96,-1 0 48,0 2-24,-24 2-24,20-4 24,-4 0-8,3 2-104,-13 0-240,-6 2 328,24-4-665,-8 2-359,-10 0-400,16 0-521,-22 2 1945,16-2-2520,0 0-409,17-36 209,-17 36-1505,-16 2 4225</inkml:trace>
  <inkml:trace contextRef="#ctx0" brushRef="#br0" timeOffset="1260">1865 397 5153,'0'0'0,"0"0"0,0-4 1816,0 0-128,4 0 17,-4 2-137,0 2-1568,0 0 1368,0 0-279,0 4-281,0 16-88,0-20-720,0 16 640,-2 4-64,0 2-56,0 4-56,2-26-464,-2 29 392,0-1-15,0 4-49,0 0-56,2-32-272,-2 29 176,0 3-32,0-4-80,0 2 8,2-30-72,0 27 64,-2-1-24,2 0-16,0 0-16,0-26-8,0 21 16,0-1-104,0-2-208,0 0-592,0-18 888,0 18-1785,0-2-1720,6-12-760,-6 0-2416,0-4 6681</inkml:trace>
  <inkml:trace contextRef="#ctx0" brushRef="#br0" timeOffset="2223">2127 292 8105,'0'0'0,"4"-45"1681,-4 45-1681,4-42 1392,2-4-56,10 1-192,-16 29-47,0 16-1097,0-16 1016,4 0-168,0 8-152,2-8-120,-6 16-576,6-6 512,11-10-119,-11 12-49,14-1-48,-20 5-296,4-2 296,14 0-8,-12 0 48,18 0-8,-24 2-328,16-2 192,2 2-88,3 0-104,3 4-16,-24-4 16,24 6 56,-2 17 16,-4-3-16,1 6 16,-19-26-72,16 32-8,-10 3-32,12 5 24,-14 4-32,-4-44 48,4 45-48,-4-1 48,0 2-16,0-3 0,0-43 16,0 42 40,-2-4 24,-4-3 56,0-3-112,6-32-8,-6 28 64,0-4 0,0-5-48,0-1 72,6-18-88,-8 16 80,4-10-120,1 0 56,-1 10 136,4-16-152,-2 0 80,0 0 48,2 0 16,0 0-48,0 0-96,6-4 88,-1-4-32,11-14 8,-10 4-72,-6 18 8,22-24 40,-4-1 48,2-7-48,2-2 0,-22 34-40,21-37 64,1-3-112,2-4 168,0 1-72,-24 43-48,22-44 16,-2 0 184,-3-1-120,1 3-8,-18 42-72,16-38 104,-10 3-80,14 5 16,-16 4 153,-4 26-193,4-22 136,0 6-24,0 11 24,-4-1-56,0 6-80,0-4 56,0 4 56,-4 0-48,-2 6-48,6-6-16,-8 21 136,-8-1-56,10 4 16,-10 4 16,16-28-112,-6 32 56,-14 1 16,12 3-144,-9 2 112,17-38-40,-6 37 0,0 1-8,0 0 144,4-3-40,2-35-96,0 36 56,0-4-24,6-4-48,10-1 0,-16-27 16,6 24-24,11-4-8,1 0 64,2-4-72,-20-16 40,20 6 0,4 15-32,2-17-24,1 12-96,-27-16 152,28 0-264,2 6-200,0-2-313,-1-4-287,-29 0 1064,32 0-1536,-2 0-609,-2 0-1095,-1 0-1281,-27 0 4521,26-2-7426,-26 2 7426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37:59.168"/>
    </inkml:context>
    <inkml:brush xml:id="br0">
      <inkml:brushProperty name="width" value="0.05" units="cm"/>
      <inkml:brushProperty name="height" value="0.05" units="cm"/>
    </inkml:brush>
  </inkml:definitions>
  <inkml:trace contextRef="#ctx0" brushRef="#br0">74 737 5705,'0'0'0,"0"0"0,0-16 704,0 10 192,0-16 128,0 14 113,0 8-1137,0-18 1240,0 10 16,0-11 16,0 11-95,0 8-1177,0-20 1136,-2 12-120,0-12-80,0 14-80,2 6-856,-2-16 713,0 10-41,-4 0-16,2 0-48,4 6-608,-4-6 520,2 3-96,0 1-136,0 2-16,2 0-272,-2 0 168,0 4 16,0 11-88,0 3-24,2-18-72,-2 24 48,0 4-72,0 0 104,-2 3-24,4-31-56,-2 30 88,0 2-72,-2 0 24,4-3 57,0-29-97,-1 30 16,1-4 64,0-2-64,-2-3-56,2-21 40,-2 22-16,0 0 40,0-4-145,0-2-199,2-16 320,-2 6-736,2 14-600,-2-16-816,0 2-1177,2-6 3329,0 0-4041,0 0-3569,0 0 7610</inkml:trace>
  <inkml:trace contextRef="#ctx0" brushRef="#br0" timeOffset="1127">104 120 12346,'0'0'0,"-2"-20"1432,2 20-1432,-6-16 1561,-10-2-393,8 10-128,-8-9-160,16 17-880,-6-6 713,-2-10-193,2 12-176,0-2-80,6 6-264,-2-4 152,0 0-64,2 4-112,0 0-40,0 0 64,0 0-40,0 0 56,4 6-56,2 10-208,-6-16 248,16 4-720,-12 14-617,2-12-743,12 15-809,-18-21 2889,6 16-3032,12 0-3594,-18-16 6626</inkml:trace>
  <inkml:trace contextRef="#ctx0" brushRef="#br0" timeOffset="1128">542 582 9890,'0'0'0,"-2"-2"2496,0 0-1192,2 0-23,0 2-1281,0 0 1064,0-4-120,0-2-104,0-2-208,0 8-632,16-8 433,-12 0-113,2 3-112,10-1-112,-16 6-96,6-6 120,16 2-8,-16 2-80,17 0-24,-23 2-8,16-2 16,0 0-8,0 2-80,0 0-104,-16 0 176,16 0-600,-10 4-537,15 0-583,-15 2-881,-6-6 2601,22 6-2968,-16-1 255,14 15-2736,-20-20 5449</inkml:trace>
  <inkml:trace contextRef="#ctx0" brushRef="#br0" timeOffset="1129">629 818 7185,'0'0'0,"-8"0"1504,8 0-1504,-17 4 1217,9 2 79,2-2 96,2 0 16,4-4-1408,-2 0 1281,0 0-241,2 0-232,0 0-264,0 0-544,4-2 400,2-2-64,10 0-128,-12-2-55,-4 6-153,19-6 120,-3 2-40,2-2-24,2-2 8,-20 8-64,18-8 8,6 0-296,-3 1-569,11 1-1063,-32 6 1920,28-6-3233,-6 6-4872,-22 0 8105</inkml:trace>
  <inkml:trace contextRef="#ctx0" brushRef="#br0" timeOffset="1130">1401 538 11890,'0'0'0,"0"-33"3457,-6 1-2249,-12 0-56,18 32-1152,-6-27 1161,0 23 39,0-2-32,0 0-216,6 6-952,-6-6 688,0 0-176,4 4-183,0 2-97,2 0-232,-2 4 200,2 14-72,0-1-48,0 5 112,0-22-192,4 28 16,-4 6 24,0 1-80,6 5-40,-6-40 80,4 42 0,0 3 40,-4 3 56,0 0-112,0-48 16,4 47 56,0 1-248,2-3-264,-2-1-385,-4-44 841,4 46-1984,0-1-2145,2-5-6305,-6-40 10434</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8:52.750"/>
    </inkml:context>
    <inkml:brush xml:id="br0">
      <inkml:brushProperty name="width" value="0.05" units="cm"/>
      <inkml:brushProperty name="height" value="0.05" units="cm"/>
    </inkml:brush>
  </inkml:definitions>
  <inkml:trace contextRef="#ctx0" brushRef="#br0">229 282 9714,'0'0'0,"0"0"0,0-2 2280,-2-2-456,0-2-303,0 2-113,0 1-160,2 3-1248,-6-4 849,2 2-145,-2 0-96,0 2-120,6 0-488,-6 0 440,0 6 0,-10 11-80,10-11-72,6-6-288,-6 18 296,-9-2-64,11-10-96,-4 18 56,8-24-192,-6 16 144,-2 0-88,4-1 80,4-15-136,-2 16 41,0 0-58,0 0 17,2 0-24,0 0 32,0-16-8,0 16-24,4-1 64,2-9-64,12 18-16,-18-24 40,6 6 64,11 16-160,-11-16 72,18 14-8,-24-20 32,16 6-24,-10 12 80,14-12-96,-14 9 24,-6-15 16,22 4-40,-16 12-24,13-12 72,-13 2 32,-6-6-40,6 16-8,12-12 72,-14 2-104,2 10 56,-6-16-16,4 4 0,0 0 24,-4 2 32,0 10-96,0-16 40,0 0 24,0 6-40,-2-3-48,0 3 160,2-6-96,-6 4 24,-2 0 32,-8 0 121,10 0-193,6-4 16,-18 4 16,11 0 8,-13-4-48,4 4-88,16-4 112,-22 0-177,2 0-199,-2 0-128,-1 0-120,23 0 624,-22 0-776,0-2-200,-2-2-377,2 0-431,22 4 1784,-18-6-2664,3 0-1089,11-21-16,-12 21-1336,16 6 5105,0 0 0</inkml:trace>
  <inkml:trace contextRef="#ctx0" brushRef="#br0" timeOffset="1">215 191 11802,'0'0'0,"0"-4"2064,4-2-159,-4 6-1905,0-6 1552,6-2-151,0-8-241,10 10-256,-16 6-904,4-7 600,14-9-192,-13 12-32,15-2-96,-20 6-280,16-8 280,2 0-40,0 2-80,4-2 0,-22 8-160,22-8 40,1-8 0,3 12 1,-20-2 167,-6 6-208,20-4 384,-14-2-128,18 2-8,-9-2-384,-15 6 136,16-5-608,0 1-361,0-2-871,-10 2-1113,-6 4 2953,22-4-4977,-16 0-3721,-6 4 8698</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9:06.835"/>
    </inkml:context>
    <inkml:brush xml:id="br0">
      <inkml:brushProperty name="width" value="0.05" units="cm"/>
      <inkml:brushProperty name="height" value="0.05" units="cm"/>
    </inkml:brush>
  </inkml:definitions>
  <inkml:trace contextRef="#ctx0" brushRef="#br0">314 235 6337,'0'0'0,"-4"-2"1720,-2 0-383,0 0 167,6 2-1504,-6-2 1040,0 0-96,-2-2-96,-8 0-127,16 4-721,-6-6 736,-9 2 3969,9-2-3977,-12 0-64,18 6-664,-8-4 536,-12-2-120,4 2-56,0 2-104,16 2-256,-16 0 160,9 0 136,-13 0-175,12 4 71,8-4-192,-18 16 240,10-10-264,-10 18 232,12-6-72,6-18-136,-18 21 56,12 3 104,-2 4-64,0 0 8,8-28-104,-5 28 24,-1 3 48,2-1-144,4 0 144,0-30-72,0 30 280,4-3-104,2-1 264,-1-2-5737,-5-24 5297,20 22-128,-14-4-16,20-12 8,-6 13 280,-20-19-144,24 0 128,1 6 152,1-6-128,4 0-120,-30 0-32,28-2 0,-2-4-96,1-13 32,-3 3 48,-24 16 16,22-20 40,0 0 64,-2-6-96,-3 0 160,-17 26-168,16-27 104,-10-3-80,12-2 112,-18 0-232,0 32 96,0-31-128,0 1 64,0 2-104,-2 0 56,2 28 112,-16-25-16,10 3-32,-10 0-8,1 4 32,15 18 24,-16-16-208,0 10-168,0-2-152,-2 2-201,18 6 729,-20-4 3841,2 4-5073,1 0-360,-1 4-505,18-4 2097,-8 6-2856,-12 12-537,14-12-1448,0 14 240,6-20 4601,0 0 0</inkml:trace>
  <inkml:trace contextRef="#ctx0" brushRef="#br0" timeOffset="2687">669 50 4672,'0'0'0,"0"-2"4297,-2 2-2840,2 0-1457,-2-2 1808,2 0-256,-2 0-135,0 0-193,2 2-1224,-2-2 944,0-2-248,0 2-112,0 0-159,2 2-425,0 0 480,-2 0-16,2 0-40,0 4 48,0-4-472,0 18 336,0-2-80,0 0 72,0 4-256,0-20-72,4 24 80,-4 3-16,4 7-136,0 2 80,-4-36-8,4 39 32,0 5 56,0 4-8,0 1 64,-4-49-144,4 50 96,0 3-96,0 1-56,0 0-152,-4-54 208,0 51-328,0 1-256,4-1-232,-4-3-384,0-48 1200,4 47-1705,0-3-631,0-4-1001,0-5-200,-4-35 3537,4 32-5945,-4-32 5945</inkml:trace>
  <inkml:trace contextRef="#ctx0" brushRef="#br0" timeOffset="2688">1012 348 7345,'0'0'0,"0"-4"1368,0 4-1368,0-6 1409,0 0 239,-2 0-120,0 0-183,2 6-1345,-2-6 1160,0 0-248,0 0-160,0 2-168,2 4-584,-2-4 408,0 0-55,0 2-121,0 2-48,2 0-184,-2 0 280,0 6-128,0 12 16,0-2-16,2-16-152,-2 20 88,0 2 8,2 1-40,0 3 32,0-26-88,0 30-24,-2 0 8,2 3-24,0 1-224,0-34 264,-2 34-336,2 2-312,0-5-305,0 3-383,0-34 1336,0 32-1936,0-2-617,0-5-488,0 1 457,0-26 2584,0 22-4777,0-22 4777</inkml:trace>
  <inkml:trace contextRef="#ctx0" brushRef="#br0" timeOffset="2689">963 437 5289,'0'0'0,"0"-6"1128,0 6-1128,-2-6 1096,0 0 208,2-10-23,-2 10-17,2 6-1264,0-17 1152,0 11-136,0-14-95,0 4-89,0 16-832,0-8 704,4-14-112,2 4-112,-1 2-88,-5 16-392,16-15 296,-12-1 32,16 10-112,-14-12 0,-6 18-216,26-6 289,-8 0-129,2 2 112,21-2-216,-41 6-56,40 0 24,-2 4 56,-5 16-104,-3 0 152,-30-20-128,22 23 88,-16 1-8,10 2 40,-16-2-32,0-24-88,0 24 128,0-18 72,-2 13 8,-4-13-16,6-6-192,-6 22 88,-10-16-24,10 18-8,-10-8-120,16-16 64,-8 16 48,-12-10-88,4 17-176,-1-7-136,17-16 352,-18 16-720,-2-10-569,-2 18-575,2-18-873,20-6 2737,-20 20-3656,5-16-1457,-3 2 1112,18-6 4001</inkml:trace>
  <inkml:trace contextRef="#ctx0" brushRef="#br0" timeOffset="2690">1936 11 14475,'0'0'0,"-2"0"896,-1 0 288,3 0-1184,-6-2 1368,0 0-79,0 0-161,2 0-192,4 2-936,-6 0 688,2 0-160,0 0-184,2-2 16,2 2-360,-2 0 192,0 0 49,2 6-17,0 13-8,0-19-216,4 16 208,0 6-96,12 4 40,-12 4-128,-4-30-24,6 33 56,0 3 24,9 4-24,-11-1-56,-4-39 0,6 40 48,0 2 8,0-3-48,0 1 48,-6-40-56,16 38 88,-16-1-64,16-3 80,-12 0 32,-4-34-136,6 32-16,12-3 8,-12-3 8,13-2 0,-19-24 0,16 22 56,4-4-16,4-12 0,2 11-64,-26-17 24,27 0-72,7 4 16,2-4-56,4-2-96,-40 2 208,41-7-160,5-15 40,-3 4-24,1-4 48,-44 22 96,85-50-24,-15 5-48,-21 3 32,-15 8 192,-34 34-152,26-25-56,-10 1 40,-10 0 48,10 2-8,-16 22-24,0-20 0,0 3 32,-2 9 8,-6-8-192,8 16 152,-20-4 40,0 0-56,-6 0-32,18 4 48,8 0 0,-25 0-48,3 0 48,-6 0-24,0 6 0,28-6 24,-30 16 24,-1-10 32,-3 15 24,0-3-48,34-18-32,-31 22 8,3-2-32,2 2 8,6 2 32,20-24-16,-16 23 0,10-1 80,-10-2-88,14 2-24,2-22 32,0 18 32,0-2-80,4-10 80,12 13-8,-16-19-24,6 4-56,18 2 56,-4 0-24,2-2-16,-22-4 40,23 0 40,3 0-24,0-2-32,0-4 128,-26 6-112,28-18-40,-5 12 8,5-17 72,12-7-152,-40 30 112,32-28-8,-13 4 8,-15 8-32,0 9 32,-4 7 0,0-16 16,0 14 8,0-4-32,0 2-8,0 4 16,4-2 16,-4 0-8,-4 2-16,-2 0 88,6 0-80,-8 6-16,3 12-48,3-18 120,0 6-48,2-6-8,-4 23 16,2-5 64,0 0-64,2 0 0,0-18-16,0 16 0,0-10 16,15 16-88,-9-17 16,-6-5 56,18 18 40,-2-12-96,-10 0 72,16 0 16,-22-6-32,16 6 24,4-2-40,5-4 56,1 0-64,-26 0 24,26-2-40,0-4 24,-2-10-24,-3 10-32,-21 6 72,20-19-64,2 1 48,-2 0 16,0-2 40,-20 20-40,18-20 0,-12-2 0,15 2-40,-15 1 40,-6 19 0,6-20-24,0 4 48,-2 8-8,0-10-48,-4 18 32,4-4 72,-4-2-88,0 2 72,0 2 0,0 2-56,0-2 0,0 2 16,-2 0-16,0 4 24,2-4-24,-2 6-24,-2 10 24,2-10 24,0 12 8,2-18-32,0 6 24,0 14 32,0-14-72,6 15 32,-6-21-16,6 6-16,12 18-40,-14-18 48,16 14 8,-20-20 0,20 6 0,3 12 104,5-14-72,2 2-48,-30-6 16,32 6 40,-3-2-96,-1-4 72,2 0-40,-30 0 24,30-2-56,-1-4 0,1 0-168,0-12 160,-30 18 64,28-8-32,-1-14-8,-1 4 40,-6-2-16,-20 20 16,20-19-24,-2-3 0,-2-2 184,-10 0-144,-6 24-16,15-24 40,-15 5-24,4-1 8,-4 4-8,0 16-16,0-6-192,0-10 272,-2 14-80,-4-2 56,6 4-56,-7-2 120,-11 2-88,14 0-128,-4 4 136,8-4-40,-8 18 152,2-12-136,0 20 24,0-5 16,6-21-56,-4 26 96,-2 6-40,2 4 96,0 1-96,4-37-56,-4 46 40,0 0 16,0 5 56,0 3-64,4-54-48,-2 57-48,2-1 136,0 1-32,0-1-32,0-56-24,4 53-24,-4 1 40,4 0-200,-4-5 200,0-49-16,4 46 136,0-9-40,-4-5-24,0-2 0,0-30-72,0 24 72,0-4-56,0-5 48,-2-9 0,2-6-64,-2 6 64,-4 0-16,0-2 176,-2-4-96,8 0-128,-15 0 16,9-8 160,-2-12-120,-10 1 0,18 19-56,-6-22 40,-12-6-40,10-2-40,-12-5 40,20 35 0,-16-42 160,10-4-216,-11-7 24,11-3 48,6 56-16,-4-57-32,2 1 104,2-3-72,0 3-72,0 56 72,6-55-112,13 3-88,-1 6-32,0 1-264,-18 45 496,20-40-912,4 4-48,0 3-169,3 3-215,-27 30 1344,28-28-1456,6 2-513,2 3-623,1 5-681,-37 18 3273,38-18-3257,2 12-2744,-40 6 6001</inkml:trace>
  <inkml:trace contextRef="#ctx0" brushRef="#br0" timeOffset="2691">3977 296 6641,'0'0'0,"0"16"1480,0-16-1480,-6 6 1641,1 20-49,-1-10-88,2-10-143,4-6-1361,-2 17 1184,0-13-184,0 2-128,2 0-144,0-6-728,0 4 576,0 0-39,4-4-145,11 0-80,-15 0-312,6 0 256,14-4-80,-2-4-24,-2-7-24,-16 15-128,6-8 168,14-14-96,-2 4 48,-12 0-8,-6 18-112,17-18 104,-11 0 48,12 1 16,-14 1 40,-4 16-208,6-16 224,0 0 104,-6 10-8,0-12-16,0 18-304,0-6 320,-4 0-47,-2 0-17,-2 4 16,8 2-272,-16-2 216,10 2 24,-9 0-88,7 4-16,8-4-136,-22 16 184,6-10-184,8 20 80,-12-6-64,20-20-16,-16 20 24,10 3 32,-2-1-40,2 4 40,6-26-56,-5 24-24,3 0 8,2-1 0,3-1 16,-3-22 0,18 20 16,-12-2-16,14-2 16,2-10-16,-22-6 0,24 19 56,4-13-88,3 10 64,1-16-80,-32 0 48,36 4-24,1-4 64,1-2-56,4-4-24,-42 6 40,35-8-24,5-11-64,-2 11 72,-3-16 48,-35 24-32,32-18 16,0-2 80,-6-4-112,-2 1 16,-24 23 0,25-26-16,-7-2 32,0 0-16,-12 4 0,-6 24 0,20-23 0,-16 3 40,0 2 16,-4 10-24,0 8-32,0-18 72,0 14-72,0-2 120,-2 2 40,2 4-160,-2-2 128,-2 2-48,0 0-24,-2 0 8,6 0-64,-6 18 80,0-12 8,2 18-16,0-6-104,4-18 32,-2 20-56,2 1 112,0 1-72,0 2 16,0-24 0,0 24 0,4 0 16,0 1-32,2-1 64,-6-24-48,16 22 16,-12 0-32,2-2 32,14-2-32,-20-18 16,4 17 72,11-1-160,-11-10-72,2 16-304,-6-22 464,16 6-856,-16 10-497,4-12-967,-4 2-2409,0-6 4729,6 0-10314,-6 0 10314</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9:11.460"/>
    </inkml:context>
    <inkml:brush xml:id="br0">
      <inkml:brushProperty name="width" value="0.05" units="cm"/>
      <inkml:brushProperty name="height" value="0.05" units="cm"/>
    </inkml:brush>
  </inkml:definitions>
  <inkml:trace contextRef="#ctx0" brushRef="#br0">1111 591 8129,'0'0'0,"0"0"1489,0 0 263,0 0-1752,-2 0 1488,-4 0-95,2 0-281,-2 0-248,6 0-864,-3 0 832,-3 0-184,0 0 32,2 0-63,4 0-617,-6 0 568,0 4-64,2 2 80,-2 0-88,6-6-496,-4 20 440,0-14 48,2 14-184,0-4-112,2-16-192,0 17 352,0 5-96,0 4-15,0 0 95,0-26-336,4 30 152,0 1 0,0 3-56,0 2-152,-4-36 56,4 35 72,0 3-8,0 0 64,0-3 40,-4-35-168,4 38 192,0-4-120,0 0-64,0-5 24,-4-29-32,3 30-96,1-4 160,-4-2-16,4-3 32,-4-21-80,0 18 152,4-2-8,-4-10 80,4 0-96,-4-6-128,0 6 112,4-2-16,0-4-136,0 0 112,-4 0-72,4-6 32,0-2 8,0-14-40,0 6 24,-4 16-24,6-19 104,0-3-80,0-2 192,10 0-72,-16 24-144,4-24 32,12 1-32,-12 1-120,12-2 40,-16 24 80,3-20-88,15 2 112,-12 0-80,12 10 200,-18 8-144,6-15 144,12 11-144,-12 2 176,14 0-280,-20 2 104,4 0-160,14 4 136,-15 2-152,13 13 96,-16-19 80,4 6 128,12 18-104,-12-8 104,2 4 8,-6-20-136,6 18-32,0 2-72,0-1-24,0 3-152,-6-22 280,6 20-624,0 0-240,-2 0-633,0 0-663,-4-20 2160,4 19-3073,2-1-1408,10-2-4185,-16-16 8666</inkml:trace>
  <inkml:trace contextRef="#ctx0" brushRef="#br0" timeOffset="2249">1877 1075 9618,'0'0'0,"0"0"0,0-2 2800,-2 0-839,0 0-105,0 2-344,2 0-1512,-4-2 1257,2 0-345,-2 2-272,2 0-88,2 0-552,-2 4 488,2 0 8,0 2 8,0 12-8,0-18-496,0 6 296,0 20-95,0-4-73,0 1-80,0-23-48,0 24 32,0 2-8,0 0 8,0 1-8,0-27-24,0 28 72,4-2-224,-4 0-497,4 2-887,-4-28 1536,4 25-2961,2 1-2336,12-4-3649,-18-22 8946</inkml:trace>
  <inkml:trace contextRef="#ctx0" brushRef="#br0" timeOffset="2250">2787 670 12426,'0'0'0,"-6"-1"1520,0 1-143,6 0-1377,-6 0 1536,1 0-184,-1 0-191,-2 0-281,8 0-880,-6 0 704,0 5-88,4-1-96,0 2 8,2-6-528,-2 16 528,2-10-15,0 20-49,0-4-64,0-22-400,0 28 320,0 3-96,0 5-16,4 2-24,-4-38-184,4 39 184,0 5 0,0-2-24,0 1 8,-4-43-168,4 44 144,0-4-88,0-1 0,-1-1-56,-3-38 0,4 34 16,0-3-16,-4-1 40,4-6-8,-4-24-32,0 20 56,4-2 48,-4-12-16,4 9 8,-4-15-96,4 0 144,-4 4-56,4-4 48,0-2-48,-4 2-88,4-5 8,2-13 40,0 2-80,0-6 64,-6 22-32,20-26 104,-16-4-80,16-1 40,-14-5-40,-6 36-24,23-40 0,-7 3 64,18-37-40,2 21-32,-36 53 8,31-38 8,-7 20-120,-2 14 128,-4 0-8,-18 4-8,20-2-56,-2 2 88,-1 6-48,-1 14-32,-16-20 48,6 18 0,14 2-8,-14 4-216,10 1 200,-16-25 24,6 28-16,10 2-32,-16-2 24,6 3-8,-6-31 32,6 32-48,-2-2 64,0 0-32,-4-3-64,0-27 80,0 24-264,0 0-280,0-2-152,0 0-480,0-22 1176,0 17-1849,0 3-583,0-4-1657,6-12-1872,-6-4 5961,4 16-7162,-4-16 7162</inkml:trace>
  <inkml:trace contextRef="#ctx0" brushRef="#br0" timeOffset="2251">3577 1196 14539,'0'0'0,"0"0"0,-2-18 1616,0 10 0,0-13-239,0 15-57,2 6-1320,0-6 1080,0 2-320,0 0 24,0 2-327,0 2-457,6-2 208,10 0 104,-12 2-64,2 0-40,-6 0-208,19 4 152,-15 2-24,2 13-144,0-15 32,-6-4-16,4 20 80,-4-4-48,0 0-32,0 2 96,0-18-96,0 20 208,-2-4-64,-4 1-32,-10-1 40,16-16-152,-8 18 144,-15-2-16,1 0 224,-2 0-192,24-16-160,-24 16-16,0-10 208,3 13-64,1-13-40,20-6-88,-16 16 72,10-12-16,-2 12-8,0-16-8,8 0-40,-6 6 144,0-2-80,6 0-24,0 0 32,0-4-72,4 0 160,2 0-144,14 0 32,-4 0-80,-16 0 32,26 0 16,1-2 24,7 0-24,2-2 0,-36 4-16,36-4 0,-3-2-88,5 0-136,0 0-168,-38 6 392,37-4-616,5-2-264,2 0-344,-1 0-497,-43 6 1721,44-4-2536,-1-2-1681,-9 4-5713,-34 2 9930</inkml:trace>
  <inkml:trace contextRef="#ctx0" brushRef="#br0" timeOffset="2252">4469 516 13242,'0'0'0,"0"-32"1913,-2 4-585,-2 1 64,4 27-1392,-4-16 1201,0 10-113,0 0-168,2 2-168,2 4-752,-2-2 552,0 2-104,2 6-96,-1 22 9,1-28-361,0 23 464,0 11-48,0 2-32,0 3-72,0-39-312,0 42 320,0 2-96,0 1-8,0 3 24,0-48-240,0 48 56,0-3 32,3 3-32,-3-5-24,0-43-32,0 42 72,6-4-32,-2-1 24,0-3-8,-4-34-56,4 32 0,-4-4 24,4-1-32,0-3-8,-4-24 16,4 20 0,-4-14 40,4 14 8,0-20-8,-4 0-40,4 4 104,0-4-32,0 0 0,0-2 40,-4 2-112,4-6 88,2-16-112,0 6 32,10-6-16,-16 22 8,6-25-16,14-3 72,-5-2-56,1-2-32,-16 32 32,18-31 16,0-1 16,4 4-32,-2 2 0,-20 26 0,21-22 0,3 7 0,-4 9 16,-2-2 128,-18 8-144,18-6-32,-2 4-8,3 2 40,-1 0-32,-18 0 32,16 16-16,-10-10-24,10 19 24,-10-5-144,-6-20 160,16 22 16,-12 2-64,0 2 24,-4 1-24,0-27 48,4 28-8,-4 0 48,0 0-72,0-3-136,0-25 168,-4 28-376,-4-2-168,0-2-344,-8 0-256,16-24 1144,-8 19-1745,-12-1-919,14-2-1753,-10-10-5241,16-6 9658</inkml:trace>
  <inkml:trace contextRef="#ctx0" brushRef="#br0" timeOffset="2253">5231 978 11122,'0'0'0,"0"0"0,-6-2 3353,0-2-1673,-2 0-112,4 2-199,4 2-1369,0-2 1112,4-2-296,0 0-248,2 0-168,-6 4-400,6-4 288,0 2-136,12 2 56,-14 0 16,-4 0-224,18 0 72,-14 4 32,11 0-64,-11 2-144,-4-6 104,6 6 8,12 0 104,-14 10-96,0-12-32,-4-4 16,6 16 0,-2-12-64,-4 14 72,0-15 8,0-3-16,0 18 40,0-14-56,-2 12 16,0-12 72,2-4-72,-4 6 40,-2 10-16,0-16 32,-10 6 8,16-6-64,-4 4 16,-11 2 41,11 0-33,-14-2 0,18-4-24,-6 6 16,0-2-32,0 0 64,0 0-48,6-4 0,-6 4 40,4 0 8,2-1-96,0 1 72,0-4-24,0 4 16,0 0-32,4 0 32,2 0 64,-6-4-80,18 4-72,-18 0 88,18 0-32,-3 0-48,-15-4 64,16 6 0,4 12-16,-2-14 56,-2 14-24,-16-18-16,18 6 24,0 12-32,-3-12-48,-9 15 32,-6-21 24,16 6-48,-12 16 144,0-16-96,2 14 56,-6-20-56,4 6 40,-4 14-80,0-14 40,0 12-16,0-18 16,0 5 16,-6 11-40,-10-12 48,10 2-8,6-6-16,-23 16-32,1-16 104,-2 6-32,-8 0 24,32-6-64,-28 6 32,-1 0-128,-3-2-297,-2 0-527,34-4 920,-37 4-2136,-1-4-2945,0 0-4809,38 0 9890</inkml:trace>
  <inkml:trace contextRef="#ctx0" brushRef="#br0" timeOffset="2683">229 169 10474,'0'0'0,"0"0"0,0-2 2936,4-2-1071,-4 0 175,4 0-287,-4 4-1753,4-6 1368,2 0-232,-1 0-272,1 0-144,-6 6-720,20-6 657,-14-2-153,16 0-16,-6 0 16,-16 8-504,18-8 408,0-8-5569,1 14 5201,5-4-152,-24 6 112,26-5-104,2-1 160,0 0 56,1 0 64,-29 6-176,30-4 16,2 0-208,0 2-312,-1-2-512,-31 4 1016,30-2-1561,2 0-535,-4 0-849,1 0-560,-29 2 3505,30-2-6209,-30 2 6209</inkml:trace>
  <inkml:trace contextRef="#ctx0" brushRef="#br0" timeOffset="3188">78 300 8825,'0'0'0,"0"0"1905,-2 0 479,2 0-2384,-2 0 1889,0 0-201,-2 0-208,2 4-239,2-4-1241,-4 4 1080,0-1 104,2 1-80,0 2-159,2-6-945,-2 18 1216,0-14-344,0 16-80,0-2 152,2-18-944,-2 20 456,2 4 105,-2 1-153,2 7-288,0-32-120,0 34 256,0 3-152,0 5 216,0 4 32,0-46-352,0 47 216,-2 5-48,-2 1-152,-2 3-88,6-56 72,-4 58-144,-2-1 136,0 3-136,1-1 128,5-59 16,-2 58 200,-2-1-240,2-1 264,2-5 8,0-51-232,0 50 32,0-3 280,0-1-264,6-6-80,-6-40 32,19 37-120,-3-3-240,8-4-320,4-2-360,-28-28 1040,36 21-1577,7-3-6136,3-12 3856,9 0-1696,-55-6 5553,60 6-7458,-60-6 7458</inkml:trace>
  <inkml:trace contextRef="#ctx0" brushRef="#br0" timeOffset="3932">5253 139 11450,'0'0'0,"-6"-2"1272,-10-2 249,16 4-1521,-6-4 1312,-12 2-96,16-4-160,-4 0-184,6 6-872,-4-8 769,2 2-97,0 0-240,2 0 40,0 6-472,0-6 384,4 0 32,0 0-48,12 1-72,-16 5-296,6-6 312,14 0-96,-14 0 136,22 0-159,-28 6-193,23-6 144,3 0-32,6 0-16,0 0 24,-32 6-120,33-4 144,1-2-24,4 4 48,-3-2-16,-35 4-152,36-2 152,0 2-56,-2 0-40,-5 0-40,-29 0-16,26 6 0,-2 10 0,0-10 0,-2 12 24,-22-18-24,19 16 16,-3 3 24,0 3-40,-10 2 16,-6-24-16,18 28-16,-14 4 32,2 3-16,0 3 0,-6-38 0,6 40 96,0 1-24,0 3 16,0 1 24,-6-45-112,6 50 112,-3 2 16,1 1-16,0 1 0,-4-54-112,4 55 32,0 1 48,-4-3-32,4 5 8,-4-58-56,6 57 40,0-1-8,0 0 8,10-5-56,-16-51 16,6 52 32,0 1-8,10-3-24,-12-3 64,-4-47-64,6 44 24,10-6-40,-12-5 8,0 1 32,-4-34-24,5 30 32,1-2-8,0-3 40,-2-1-56,-4-24-8,0 24 0,0-4 16,0 0 0,-6 0-32,6-20 16,-8 15 48,-13 1 64,5-10-56,-4 12 48,20-18-104,-26 6 104,-8 12-48,-1-14-32,-7 14 24,42-18-48,-46 4 56,-3 2-40,-3 0 16,-3 0-64,55-6 32,-58 6-16,3-6 0,-3 0-56,7 0-88,51 0 160,-48 0-600,2-2-328,9 0-712,7 0-1905,30 2 3545,0-22-6754,-6 16-2568,6 6 9322</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9:21.863"/>
    </inkml:context>
    <inkml:brush xml:id="br0">
      <inkml:brushProperty name="width" value="0.05" units="cm"/>
      <inkml:brushProperty name="height" value="0.05" units="cm"/>
    </inkml:brush>
  </inkml:definitions>
  <inkml:trace contextRef="#ctx0" brushRef="#br0">38 278 7345,'0'0'0,"0"-41"1488,0 1-55,0 40-1433,0-44 1544,-2 7-48,-2 19-127,-2 0-89,6 18-1280,-6-16 1184,2 8-328,2-10-127,-2 12-81,4 6-648,-4-6 472,2 2-72,0 2-112,2 0-80,0 2-208,0 0 96,0 0-32,-2 16 80,2 0-64,0-16-80,4 22 88,-4 8 40,4 1-24,-4 5 8,0-36-112,0 42 16,0-1 40,4 1-8,-4-4 8,0-38-56,0 36 104,0-3-72,0-1-104,0-2 96,0-30-24,0 28 40,0-3 0,6-1 0,-2-4 8,-4-20-48,4 18 16,2-2 0,-2-10 128,2 0-144,-6-6 0,6 15-40,0-15 64,0 0 32,11 0-8,-17 0-48,4-2 216,12-6-128,-10-11-48,14 3 40,-20 16-80,6-20 24,14-2 8,-14-2-8,16-3 16,-22 27-40,6-30 16,13 0 32,-15-4 64,12 3-88,-16 31-24,4-32 16,14 2 8,-14 4-24,12 5 0,-16 21 0,0-18 32,6 12-48,-2-2 40,0 2-24,-4 6 0,4-2 32,-4 2 8,4 0-56,0 16 0,-4-16 16,4 16 0,0 3-40,0 3-104,1 2 128,-5-24 16,4 24-24,2-4 24,10 1 136,-10-1-128,-6-20-8,20 20 0,-14-2 16,18 0-40,-8-12 8,-16-6 16,16 22 40,1-18-40,1 11 40,0-11 0,-18-4-40,20 4 40,2 0-24,-2-4-8,-1 0 24,-19 0-32,18 0-72,2 0 104,-2-4 32,0-2-24,-18 6-40,18-15 72,-12 9-7,15-12-25,-17 2 16,-4 16-56,16-18 64,-16 0-8,0-4 24,4 1-40,-4 21-40,0-22 112,-2-6-16,0-2-16,-6-2 16,8 32-96,-16-31 56,9-1 32,-15 0-24,6 5 8,16 27-72,-16-28 64,0 4-16,0 4-8,0 4-40,16 16 0,-16-8 0,9-8 16,-11 12-16,2-1 24,16 5-24,-8-2-72,-12 0 64,14 0-80,-10 2-72,16 0 160,-4 4-320,-2 1-281,0 13-263,0-2-368,6-16 1232,-2 18-1680,2 4-593,0 4-839,6-3-553,-6-23 3665,20 26-7034,-20-26 7034</inkml:trace>
  <inkml:trace contextRef="#ctx0" brushRef="#br0" timeOffset="684">952 453 10770,'0'0'0,"0"-6"1456,0-10-120,0 16-1336,0-4 1129,0 0-129,0 4-184,-2 0-192,2 0-624,-2 4 472,0 2-56,0 14-120,0-14-64,2-6-232,-2 20 144,0-14-87,0 15 15,0-15-48,2-6-24,0 22 48,-2-16-8,2 14-16,0-14 0,0-6-24,-2 22-72,0-16-281,0 13-471,2-13-536,0-6 1360,0 16-1984,0-12-729,4 0-136,2 0-3176,-6-4 6025</inkml:trace>
  <inkml:trace contextRef="#ctx0" brushRef="#br0" timeOffset="685">1091 421 6449,'0'0'0,"0"0"0,0-18 2728,0 0-1015,0 1-81,0 9-47,0 8-1585,0-6 1504,0 2-192,0 0-280,0 2-271,0 2-761,0 0 536,0 0-184,0 0-16,0 4-32,0-4-304,0 16 280,4-1-56,-4 1-120,0 4-16,0-20-88,0 18 64,0 4-8,0-2 8,0 1 0,0-21-64,0 20 0,0 2 8,0 2 8,0 0-288,0-24 272,-2 24-632,0-3-728,2 1-1033,0-2-1288,0-20 3681,0 18-8306,0-18 8306</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9:25.404"/>
    </inkml:context>
    <inkml:brush xml:id="br0">
      <inkml:brushProperty name="width" value="0.05" units="cm"/>
      <inkml:brushProperty name="height" value="0.05" units="cm"/>
    </inkml:brush>
  </inkml:definitions>
  <inkml:trace contextRef="#ctx0" brushRef="#br0">32 175 13114,'0'0'0,"-4"0"1097,4 0-1097,-6 0 1080,-2 6-120,2 0 32,2-2-24,4-4-968,-2 4 761,0 2-161,2 12-192,0-2-104,0-16-304,0 22 304,0 3-88,0 3 8,4 0-32,-4-28-192,4 28 184,-4-3 8,4 1 16,0-2-8,-4-24-200,0 24 120,4-2-32,0-1-24,-4 1-24,0-22-40,4 18 32,0-2 16,0-10-32,2 10-16,-6-16 0,4 4 40,2 0 0,0 0 8,-2 0 24,-4-4-72,5 0 80,1 0 0,0-2 24,12-4-24,-18 6-80,4-16 96,2 10-32,10-16-24,-12 6 40,-4 16-80,6-18 32,10-1 8,-12-1 0,0-4-56,-4 24 16,6-22 16,10 0 0,-13 0 8,3 7 17,-6 15-41,16-16 0,-16 10 0,4-2 16,0 2-8,-4 6-8,4-4 16,2 2-16,-2 2-40,2 4 24,-6-4 16,4 18-25,2-12 1,0 20 8,-2-9-8,-4-17 24,4 20-32,2 2-32,0-2 64,0 0-32,-6-20 32,16 20 0,-12-3 56,2-1-56,11-10 16,-17-6-16,6 22 0,14-16-40,-14 12 8,18-14 24,-24-4 8,16 6 0,0 10 8,1-16 8,1 4 8,-18-4-24,18 0-40,4 0 32,-2 0 32,2-2-8,-22 2-16,21-6 40,-1-10 16,-2 10-16,2-14-72,-20 20 32,16-16 32,-10-2-24,20-2 8,-20-3 49,-6 23-65,19-26 16,-13 0 16,0-4-8,0 1 16,-6 29-40,4-32 24,-4 0 16,0-4 48,0 5-40,0 31-48,-2-32 32,-2 6-8,-2 2-32,-10 4-8,16 20 16,-7-17-16,-13 1 32,4 10-16,10-2 56,6 8-56,-20-8 8,4 2-32,8 4-48,-12 2-16,20 0 88,-8 0-88,-9 0-32,9 4-161,-10 2-151,18-6 432,-6 16-632,-10-10-296,12 16-312,-2-5-505,6-17 1745,-6 20-2312,0 0-897,12-22-296,-6 18-2832,0-16 6337</inkml:trace>
  <inkml:trace contextRef="#ctx0" brushRef="#br0" timeOffset="1">904 427 10602,'0'0'0,"0"-8"2528,0-8-1183,0 16-1345,0-4 1200,0-2-104,-2 6-136,2 0-120,0 0-840,0 0 641,0 6-209,0 14-96,0-14-112,0-6-224,0 22 200,0-6-96,0 2 0,0 0-40,0-18-64,0 15 64,0 3-32,0-2 0,0 2 32,0-18-64,0 18-16,0-2 32,0 0-32,0-1-264,0-15 280,0 6-568,-1 16-544,-1-16-673,2 12-759,0-18 2544,0 4-3609,0 0-3657,0-4 7266</inkml:trace>
  <inkml:trace contextRef="#ctx0" brushRef="#br0" timeOffset="2">1089 397 11866,'0'0'0,"-6"-2"1736,6 2-1736,-16-2 1601,10-2-185,0 2-32,0-1-271,6 3-1113,-2-6 840,0 2-288,2 0-192,0 2-160,0 2-200,4-2 104,2 0-24,0 2-72,16 0-16,-22 0 8,6 0-40,14 4 80,-14 0-8,12 2-16,-18-6-16,15 6 56,-9 11-96,14-13 40,-16 16-16,-4-20 16,6 6 16,-2 16-16,0-16 8,0 18 8,-4-24-16,0 6 0,0 17 24,0-17-24,0 16 0,0-22 0,-2 6 0,0 12 24,-4-12 40,0 12 40,6-18-104,-6 6 176,0 12 16,-10-14-72,12 11 48,4-15-168,-15 4 120,11 2-24,-4 10 32,0-12-8,8-4-120,-8 4 96,2 0-48,0 0 24,2 0-32,4-4-40,-2 4 40,0-4 0,2 0-24,0 0-8,0 0-8,4 0 16,2 0 8,12 0-32,0 0 16,-18 0-8,17 0-24,1 0-16,2-2 24,0 0-40,-20 2 56,24-2-168,0 0-88,1 0-136,1 0-144,-26 2 536,24-2-752,4 0-240,-1 0-369,1 0-383,-28 2 1744,30-2-2264,-2 2-785,15-22-360,-15 20-2312,-28 2 5721</inkml:trace>
  <inkml:trace contextRef="#ctx0" brushRef="#br0" timeOffset="3">1809 167 10506,'0'0'0,"0"-20"1544,0 1-64,0 19-1480,0-18 1385,0-2 15,0 18-144,0 0-280,0 2-976,0 0 681,0 0-201,0 0-136,0 16 40,0-16-384,0 4 368,0 20-40,0-5-56,0 5-80,0-24-192,0 28 160,4 0 8,-4 0-40,4-1-16,-4-27-112,4 24 64,0-2-24,2-2 24,0 0-48,-6-20-16,6 17 40,10-1-40,-13-10 24,3 12 16,-6-18-40,6 4 80,12 2-32,-14 0-8,12-2 0,-16-4-40,4 0 0,2 0 56,12 0-16,-12-2-16,-6 2-24,16-6 56,-12-10-40,2 10 24,11-14-16,-17 20-24,4-8 40,2-13-64,10 5 32,-12-2 48,-4 18-56,6-18 16,12-2 40,-14 0-32,2 3-8,-6 17-16,16-20 0,-12 4 8,2 10 8,0-10-32,-6 16 16,15-2 16,-15 0 8,6 2-24,0 0-8,-6 0 8,6 6 0,0 14-40,0-14 40,0 20 0,-6-26 0,6 19 0,10 1-16,-16 0-24,6 0 24,-6-20 16,16 18-8,-12 0-8,14-1 16,-12-11 0,-6-6 0,23 24-32,-5-18 64,0 10-48,2-12-8,-20-4 24,20 6 0,2-2 24,1 0 8,3-4 16,-26 0-48,28 0 16,-2 0-32,1 0-8,-1 0 40,-26 0-16,30-6 0,-2 0-16,0-12 0,-9 12 32,-19 6-16,16-20 16,0 3 32,-10-1 32,10-2-24,-16 20-56,4-22 24,2-2-8,-2-2 16,-4-1 16,0 27-48,0-30 73,-2 0-73,-4 0 80,0 3-40,6 27-40,-18-28 40,10 4 136,-12 2-160,4 4-16,16 18 0,-15-15 0,-5 9-56,-2 0 56,-2 0-24,24 6 24,-24-2-32,3 0-144,-1 2-65,0 4-175,22-4 416,-16 6-720,-2 11-264,10-11-496,-12 16-609,20-22 2089,-6 18-2944,2-2-929,1 2-3361,3-18 7234</inkml:trace>
  <inkml:trace contextRef="#ctx0" brushRef="#br0" timeOffset="4">2767 266 10018,'0'0'0,"0"0"0,0 0 2200,4 0-760,0 0-215,0 6-25,-4-6-1200,4 6 1168,0 12-248,-4-12-231,4 14-265,-4-20-424,0 16 312,0 0-64,4 0-112,0 1-24,-4-17-112,0 16 88,0 2-112,0 0 88,0-2 0,0-16-64,0 16-32,0-10 8,0 16-352,0-16-472,0-6 848,0 19-1529,0-15-935,0 12-1233,4-16-3833,-4 0 7530,0 0 0</inkml:trace>
  <inkml:trace contextRef="#ctx0" brushRef="#br0" timeOffset="5">3116 211 10434,'0'0'0,"-2"-6"1792,-4 2-152,6 4-1640,-16-6 1441,14 0-49,-2 2-200,2 2-311,2 2-881,-2-4 640,2 2-224,0 0-176,0 0-64,0 2-176,4 0 128,0 0-64,2 0 32,12 0-80,-18 0-16,6 0 40,14 0 8,-14 0-24,14 0 24,-20 0-48,4 4 0,11-4 16,-11 4 0,12 0 8,-16-4-24,0 4 24,6 0-8,10 0-8,-16 0 32,0-4-40,0 4 24,4 2-8,-4 0 8,0 0-64,0-6 40,0 6 24,0 0-8,-4 0-16,0 10 24,4-16-24,-6 0 16,-2 6 32,0-1-24,-10 11 8,18-16-32,-7 4-16,-11 2 32,12 0-32,-14 10 16,20-16 0,-6 0-16,-2 6-16,-8 10 40,12-16 32,4 0-40,-6 6 64,0-2-40,2 0-24,2 0-24,2-4 24,0 4 16,0 0-8,0 0-16,6 0-8,-6-4 16,6 0-24,10 4-16,-10 0 40,12 0 16,-18-4-16,18 0-16,0 5 56,-1-1-32,1 2-16,-18-6 8,16 6-24,2 10 8,-2-12-8,-10 12 8,-6-16 16,18 4 0,-12 14-24,0-14 24,0 14 16,-6-18-16,3 4 0,1 12 0,-4-13-32,0 3 8,0-6 24,0 18 0,-2-14 0,-3 2 24,-3 0-8,8-6-16,-18 6 0,10 0 24,-14-2 32,4 0 16,18-4-72,-20 0 64,-2 4 0,1-4 0,-1 0-24,22 0-40,-24 0 88,0 0-56,2 0-24,5 0-8,17 0 0,-18-2-8,0 0-216,2-2-352,8 0-584,8 4 1160,-22-4-2313,6-2-2144,8-2-3977,8 8 8434</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9:26.134"/>
    </inkml:context>
    <inkml:brush xml:id="br0">
      <inkml:brushProperty name="width" value="0.05" units="cm"/>
      <inkml:brushProperty name="height" value="0.05" units="cm"/>
    </inkml:brush>
  </inkml:definitions>
  <inkml:trace contextRef="#ctx0" brushRef="#br0">64 465 9321,'0'0'0,"-2"-34"1225,-4 2 31,-2-2-96,8 34-1160,-6-27 1193,0 25 31,0-4-64,0 2-144,6 4-1016,-6-2 824,0 0-175,2 2-153,2 0-128,2 0-368,-2 0 304,0 6-40,0 12-64,2-12 32,0-6-232,0 25 136,0-1-40,4 2 0,2 4-64,-6-30-32,4 29 48,12 3-32,-12-2 8,2 0-8,-6-30-16,18 27 24,-14-3 0,12-4-40,-10-2 48,-6-18-32,16 6 8,-10 14 56,9-16-24,-11 2 24,-4-6-64,16 6 56,-12-2-16,0-4 8,2 0-8,-6 0-40,16 0 24,-16 0 16,6-2 24,0-2-72,-6 4 8,16-16 88,-16 10-56,6-14-48,10 2 96,-16 18-80,0-22 40,6-2 8,0-1-16,-3-3 0,-3 28-32,6-28 0,-2 2 40,0 5 16,0 1-56,-4 20 0,0-8 40,4-10-16,-4 14-24,0 0-8,0 4 8,4-2-32,-4 2-8,0 0 0,0 6 72,0-6-32,0 18 24,0-12-8,0 20 24,0-7-56,0-19 16,4 22 0,0 0 0,2 4-16,12-2 32,-18-24-16,6 23 0,12-3 0,-12-2-16,20-2 32,-26-16-16,15 6 56,3 14-8,0-20 48,0 6-72,-18-6-24,20 4 16,2 0 8,-5-4 0,5 0 16,-22 0-40,18 0 40,2-4 0,-2-2-8,0-10-24,-18 16-8,16-6 32,-1-12-32,-9 2-16,12 0 40,-18 16-24,4-21 32,2-3 8,-2-2 24,0-4-24,-4 30-40,0-30 72,0 3-24,-2-5 24,-4 2-32,6 30-40,-8-28 64,-8 1-32,10 1-8,-11 4 41,17 22-65,-8-16-8,-16 8 16,6 0-8,-2 2-8,20 6 8,-20-4-32,-2 4 7,-3 0-39,3 4-72,22-4 136,-24 6-296,4 10-224,4-12-400,8 16-416,8-20 1336,-15 16-1921,13 2-727,-2 0-1161,4-1-3833,0-17 7642,0 0 0</inkml:trace>
  <inkml:trace contextRef="#ctx0" brushRef="#br0" timeOffset="2340">828 556 10290,'0'0'0,"0"-6"3112,-2-10-1431,2 16-1681,-2-6 1600,2 0-184,0 4-239,0 0-409,0 2-768,0 0 552,0 0-208,0 6-112,4 12 16,-4-18-248,4 6 168,-1 20-64,1-6-32,0-3-16,-4-17-56,0 20 40,4-2-40,0 0 24,-4 0-8,0-18-16,0 16-16,0 0-136,0-1-328,0 1-392,0-16 872,0 16-1488,0-10-625,0 14-920,0-16-615,0-4 3648,4 4-6842,-4-4 6842</inkml:trace>
  <inkml:trace contextRef="#ctx0" brushRef="#br0" timeOffset="2341">1014 477 12274,'0'0'0,"0"0"0,-4 0 1769,-2 0-41,-10 0-176,14 0-159,2 0-1393,-4 0 1064,2 0-320,0 5-248,2 1-152,0-6-344,-2 20 296,2-4-8,0 0-32,0 4-64,0-20-192,0 20 144,4 1-32,2 1-88,0-2 72,-6-20-96,6 18 40,0-2-32,10-10 24,-12 16-24,-4-22-8,16 6 0,-12 11 56,16-13-32,-14 0-8,-6-4-16,21 4 72,-3-4-88,-2 0 32,2 0-16,-18 0 0,18 0-16,2-4 16,-1-4 40,-3-9-16,-16 17-24,16-6 32,0-16 8,-10 14-56,12-14 56,-18 22-40,4-16 0,0 8 24,0-12 32,-4 14-40,0 6-16,0-5 8,0-1 40,0 4-104,0 0 64,0 2-8,0 0 32,0 6-48,-2 11 48,2-1-80,0-16 48,-2 18 0,0 0-24,0 2 24,0 0 0,2-20 0,0 19-56,0 3 48,0-2 8,0 0-72,0-20 72,0 20-240,0 0-264,0-2-480,0-1-600,0-17 1584,4 18-2377,0-12-1288,2 14-5088,-6-20 8753</inkml:trace>
  <inkml:trace contextRef="#ctx0" brushRef="#br0" timeOffset="2342">1803 189 14723,'0'0'0,"0"-28"1640,0 6-248,-2-3-95,2 25-1297,0-16 1216,-2 14-120,0-2-224,2 0-312,0 4-560,-2 0 320,2 0-144,0 16-55,4 1 15,-4-17-136,4 26 192,0 4-56,0 4-8,0 1-32,-4-35-96,4 34 24,2 0 16,-2-2-24,0-3-16,-4-29 0,0 28 0,4-2 0,0-4 40,2 0-16,-6-22-24,6 17 16,0-1 24,0-10 0,0 10-8,-6-16-32,6 0 40,0 4 0,12-4-8,-12 0-48,-6 0 16,17-2 24,-11-4-8,14-10-16,-14 0 32,-6 16-32,24-15-16,-8-3 40,0-2 24,-10 2-48,-6 18 0,21-22 40,-15 2 0,12 2-40,-14 1 40,-4 17-40,6-8 32,10-10-64,-16 16 32,0-2 32,0 4-32,4-2-16,-4 2 32,0 0-48,4 4-32,-4-4 64,4 6-16,0 20 0,0-5 32,0 5 8,-4-26-24,4 28 0,0 0-40,2 0 24,0-1-8,-6-27 24,16 28-16,-11-2 0,15-4-24,-14-2 40,-6-20 0,22 15-24,-6-9-8,2 12 48,0-14-16,-18-4 0,18 6-16,1-2 56,1 0-24,6-4 0,-26 0-16,22 0 24,2-2-24,-3-2-8,3-2 16,-24 6-8,22-18 16,0 10-16,0-15 56,-6 3-56,-16 20 0,17-22 0,-1-2 16,-10-2 24,10-1 0,-16 27-40,0-30 88,4-2-64,-4 0-8,0 1 8,0 31-24,0-32-8,-2 4 16,-4 0 8,-12 3 16,18 25-32,-8-24 40,-12 0 32,3 4-64,-3 4 8,20 16-16,-20-16 16,0 10-32,-2-9 16,2 13-80,20 2 80,-19-4-200,-1 2-184,0 2-264,2 0-297,18 0 945,-16 6-1392,8 13-712,-10-1-985,16 0-1320,2-18 4409,-5 26-7882,5-26 7882</inkml:trace>
  <inkml:trace contextRef="#ctx0" brushRef="#br0" timeOffset="2343">2839 457 16227,'0'0'0,"4"-16"1616,0 10-207,-4 6-1409,6-18 1144,0 14-152,-6 4-296,0 0-240,0 0-456,0 0 256,0 6-56,0 16 0,4-6-72,-4-16-128,0 22 89,0 1-17,0 5-32,0 0-24,0-28-16,4 26 8,-4-3 8,4-1-16,-4-4 16,0-18-16,0 18 0,0 0-128,0-12-193,0 18-303,0-24 624,0 6-1040,0 13-608,-2-13-793,0 0-1192,2-6 3633,-18 6-8713,18-6 8713</inkml:trace>
  <inkml:trace contextRef="#ctx0" brushRef="#br0" timeOffset="2344">3116 308 12554,'0'0'0,"0"-6"2177,0 6-2177,-2-8 1752,0-8-168,-1 14-143,1-2-305,2 4-1136,-4-4 848,2 2-320,0 2-176,0 0-104,2 0-248,-2 0 136,2 4-32,0 2-24,-2 0-48,2-6-32,0 16 40,0-12 24,0 12-32,0-12 16,0-4-48,0 18 40,4-12-40,0 13 32,13-3-32,-17-16 0,6 6 40,14 16-16,-14-6-40,14-10 16,-20-6 0,6 22-40,16-16 40,-16 16-8,16-17 32,-22-5-24,17 22-24,-11-16 8,16 14 56,-16-14-24,-6-6-16,6 22 24,12-16-24,-14 14-24,2-14-32,-6-6 56,6 15 24,0-9-8,-2 12-32,-4-14 8,0-4 8,4 16-40,-4-12 8,0 2 72,-2 10 16,2-16-56,-6 4 0,0 2 24,0 0-24,-10 10 32,16-16-32,-6 0 80,-2 4-55,-8 0 31,10-1-56,6-3 0,-20 4 32,12 0 8,-9-4-40,9 4-16,8-4 16,-24 0-120,8 0-169,-2 0-207,2 0-288,16 0 784,-18 0-1112,3-2-440,-1-2-529,10-2-863,6 6 2944,-6-5-3761,0-11-3265,6 16 7026</inkml:trace>
  <inkml:trace contextRef="#ctx0" brushRef="#br0" timeOffset="2345">3184 90 13130,'0'0'0,"0"-4"2153,0 4-2153,4-6 1760,2-10-320,10 10-7,-12 2-345,-4 4-1088,6-6 688,11 0-88,-11 2-192,20-2-152,-26 6-256,18-4 232,6 0-96,0 0-47,1 2-49,-25 2-40,26-4 0,2 0 16,0 0-177,-2 2 185,-26 2-24,25-2-200,-3 0-416,-4 2-512,-2 0-1120,-16 0 2248,4 0-3793,12 0-5737,-16 0 9530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9:32.212"/>
    </inkml:context>
    <inkml:brush xml:id="br0">
      <inkml:brushProperty name="width" value="0.05" units="cm"/>
      <inkml:brushProperty name="height" value="0.05" units="cm"/>
    </inkml:brush>
  </inkml:definitions>
  <inkml:trace contextRef="#ctx0" brushRef="#br0">5 177 12594,'0'0'0,"0"-24"1649,-2 6 23,0-2-264,2 20-1408,0-7 1296,0 1-175,0 4-265,0 0-176,0 2-680,0 0 504,4 6-80,-1 13-32,3 1-56,-6-20-336,6 24 296,0 2-55,0 4 7,0 3-32,-6-33-216,4 34 152,0 2-32,0-1-104,-4 3 56,0-38-72,4 36 40,0-2 0,0-3 32,2-5-48,-6-26-24,6 24 24,12-2 8,-14-2-16,16-5-8,-20-15-8,15 6 0,-9 12 32,20-18 8,-8 4-8,-18-4-32,16 0 24,4 0 32,-2-2-32,-1-4 8,-17 6-32,16-20 40,2 3 16,-2-3 16,0-6 0,-16 26-72,6-26 40,16-6 0,-18-1-24,2-7 40,-6 40-56,6-42 72,-2 1-32,-4-3 40,0 0-24,0 44-56,0-43 56,-4 1 8,-2 4-40,0 5 16,6 33-40,-6-28 16,0 6-16,0 4-16,-2 12-24,8 6 40,-6-6-40,0 0 8,0 6-48,0 0 8,6 0 72,-4 0-184,2 16-208,0 0-136,2 6-304,0-22 832,0 26-1177,4 4-575,2 1-937,14 1-1360,-20-32 4049,16 30-8857,-16-30 8857</inkml:trace>
  <inkml:trace contextRef="#ctx0" brushRef="#br0" timeOffset="727">427 328 7753,'0'0'0,"0"0"0,0-4 2161,-2-2-761,-2 2-56,-2 2-128,6 2-1216,-4-2 1137,2 2-137,-2 0-184,2 6-144,2-6-672,-2 6 552,0 10-32,2-10-87,0 15-49,0-21-384,0 20 344,4 2-48,0 4-80,2-2-80,-6-24-136,16 23 128,-10-3-40,14-2 16,-14 0 8,-6-18-112,20 6 64,-5 16 0,1-16 0,0 12 16,-16-18-80,16 0 40,-10 6 48,16-1 16,-16-1-40,-6-4-64,18 0 88,-14 0 0,2 0-8,9 0 16,-15 0-96,4-4 88,0-1-8,2-11-16,-2 8 16,-4 8-80,4-20 88,0 2-32,2 0 32,-2-2-32,-4 20-56,4-25 56,-4-1-8,4-2 32,-4-4-24,0 32-56,0-29 48,0-5-8,0 2-40,0-4 40,0 36-40,0-33 32,-2 3 48,0 4-32,0 2-8,2 24-40,-2-18 0,0 11-40,0-11 56,0 14-56,2 4 40,-4-4 16,2-2-96,-2 4-240,2 2-184,2 0 504,-2 0-904,-2 0-456,2 16-593,0-10-943,2-6 2896,-2 19-3937,2-3-3425,0-16 7362</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9:29.493"/>
    </inkml:context>
    <inkml:brush xml:id="br0">
      <inkml:brushProperty name="width" value="0.05" units="cm"/>
      <inkml:brushProperty name="height" value="0.05" units="cm"/>
    </inkml:brush>
  </inkml:definitions>
  <inkml:trace contextRef="#ctx0" brushRef="#br0">106 141 7793,'0'0'0,"-2"-22"2297,-4 5-593,6 17-1704,-8-22 1624,0 14-143,0 2-57,0 0-200,8 6-1224,-16-4 1128,12-2-175,-4 0-121,3 0-184,5 6-648,-8-2 504,2 2-32,0 4-248,2 12-24,4-16-200,-2 16 168,0 6-8,0 5-16,0 9 64,2-36-208,0 38 104,0 3-72,0 1 57,0 0-17,0-42-72,4 43-16,2-3 16,10-2-16,-12-5 8,-4-33 8,17 30 24,-11-4 16,16-4-24,-16-4-40,-6-18 24,26 18 24,-10-13 80,4 13-88,1-18 24,-21 0-40,24 4 40,-2-4-80,0 0 72,-2-2 16,-20 2-48,20-16 32,-3 9-16,-1-17 32,2 6-16,-18 18-32,6-22 56,12-2 0,-14-4-8,2 1 8,-6 27-56,6-32 56,-2 2 16,0 2-72,-4 3 56,0 25-56,0-20 24,0 2 16,0 12 16,0-2-40,0 8-16,0-6 0,0 4-40,-2 2 8,0 0-8,2 0 40,-2 6 0,2 12-16,-2 0 32,0 4 0,2-22-16,-2 23-16,0 5 16,0 2-56,2 0 56,0-30 0,0 25-56,6 1 56,0-4 16,0-2-72,-6-20 56,20 18 16,-17-2-16,15-10 24,-14 13 8,-4-19-32,20 4 8,-16 2-48,12 0 16,-12-2 24,-4-4 0,16 4 0,-10-4 64,12 0-16,-12-2 0,-6 2-48,6-4 48,-1-4-64,13-11 40,-14 11-8,-4 8-16,4-22 0,2 2 40,0 0-40,0-4 0,-6 24 0,6-27 32,-2-5 24,-4-4-32,0 0 8,0 36-32,0-37 56,-2 1-88,-4-2 48,0 3 40,6 35-56,-8-36 40,2 0 16,0 4 0,0 5-72,6 27 16,-8-28-16,2 6-8,1 4 8,-1 12-40,0 0-64,6 6 120,-8-6-256,-10 4-176,14 2-153,4 0 585,-8 0-856,-8 16-296,10 0-360,0 2-569,6-18 2081,-6 22-2800,4 2-1057,2-3-3537,0-21 7394</inkml:trace>
  <inkml:trace contextRef="#ctx0" brushRef="#br0" timeOffset="2167">755 467 9105,'0'0'0,"-2"-2"2105,-2-2-825,2 0 32,2 4-1312,-2-2 1265,0 0-97,2 0-264,0 2-296,0 0-608,0 0 392,0 0-240,6 0-16,9 4-8,-15-4-128,4 6 88,2 0 65,10 11-105,-12-11-56,-4-6 8,4 18 48,2-12-64,-2 16 96,0-16-8,-4-6-72,0 26 104,0-10 32,-2 1 24,0 1 0,2-18-160,-6 16 248,2-10-24,-4 18 104,-10-18 16,18-6-344,-6 22 320,-13-16 0,11 9 48,-10-11 32,18-4-400,-8 6 296,-8 12 32,12-18-104,-2 6-72,6-6-152,-6 6 120,0-2 41,2 0-89,2-4-72,2 0 0,0 0 64,0 4-32,4-4-32,2 0 8,-6 0-8,18 0-8,-2 0-72,2 0 80,4 0-32,-22 0 32,25 0-24,3 0-73,2 0-199,0 0-176,-30 0 472,27-2-760,1 0-232,2 0-400,-4-2-449,-26 4 1841,27-6-2704,1 0-1001,-2-2-3745,-26 8 7450</inkml:trace>
  <inkml:trace contextRef="#ctx0" brushRef="#br0" timeOffset="2168">1296 494 10834,'0'0'0,"0"-8"2016,0 8-2016,-2-16 1793,0 11-9,0-3-24,-2 4-239,4 4-1521,-2-2 1104,0 2-280,2 0-288,-2 0-136,2 0-400,0 4 328,0 0-72,0 13-40,0-11-103,0-6-113,0 22 64,0-4-48,0 2 0,0 2 32,0-22-48,0 22 0,0 1 16,0-1-32,0 4-200,0-26 216,-2 22-577,2 4-559,-2-3-936,0 1-1233,2-24 3305,0 22-4745,0-2-3193,0-20 7938</inkml:trace>
  <inkml:trace contextRef="#ctx0" brushRef="#br0" timeOffset="2169">1800 203 14059,'0'0'0,"0"0"0,0-8 1512,0-8 32,-2 10-136,2 0-79,0 6-1329,0-2 1024,0 2-264,0 0-264,0 4-88,0-4-408,0 6 336,4 16-80,0-4 41,0 3-97,-4-21-200,6 28 248,-2 0-96,0 6-16,0-3-24,-4-31-112,4 36 80,-1-4 32,1 0-88,-4-3 32,0-29-56,4 26 0,0-4 48,0-2-8,2-2-16,-6-18-24,4 6 16,0 15-32,2-15 16,0 0-40,-6-6 40,6 6 56,-2-2-16,2-4 0,-2 0 8,-4 0-48,4 0-48,0-2 104,0-6-176,2-10 144,-6 18-24,6-7 0,0-15-56,0 6 56,0-2 0,-6 18 0,6-22 40,9 0-40,-15-3-8,6-1 32,-6 26-24,6-28-16,-2 4 64,2 6 104,-2 12-168,-4 6 16,6-8-128,-2 3 104,0 1 40,0 4-32,-4 0 16,4 0 16,2 6-16,0 11-168,0-1 152,-6-16 16,6 20 56,0 2-16,0 4-40,0-5-8,-6-21 8,16 22 8,-12-2-72,1 0 184,1-4-104,-6-16-16,16 16-32,-12-10 32,2 14 16,16-17 0,-22-3-16,6 6 16,18 0-32,-6 0-16,1-2 32,-19-4 0,22 0-40,2 0 80,-2-2-48,0-4 16,-22 6-8,22-16 0,-3 11 16,1-15-56,-2 4 64,-18 16-24,16-16 104,-10-4-40,12 0 8,-18-5-32,0 25-40,6-28 88,-6-4-64,0 0 120,0 1-64,0 31-80,0-34 48,-6 0 48,-2 2-40,-10 3 0,18 29-56,-6-28-24,-16 4 8,16 2 16,-14 4-56,20 18 56,-8-8 0,-9-7-16,9 13-56,-12 0 0,20 2 72,-8 0-112,-12 0-264,12 6-272,-8 17-401,16-23 1049,-4 16-1648,0 8-952,2 2-1745,2-2-4993,0-24 9338,0 0 0</inkml:trace>
  <inkml:trace contextRef="#ctx0" brushRef="#br0" timeOffset="2170">2571 385 13802,'0'0'0,"0"-8"1841,6-8-553,-6 16-1288,16-6 1168,-10 1 17,10 1-185,-12 2-280,-4 2-720,18 0 424,-14 0-176,14 0-24,-12 6-80,-6-6-144,15 15 120,-11-9-16,12 12-16,-16-12-16,0-6-72,6 24 88,-2-18-8,-4 18-16,0-8 8,0-16-72,-2 15 64,-6 3 16,-10 0 16,3-2 64,15-16-160,-20 18 104,0 0 48,-2-2-15,0-1-1,22-15-136,-22 6 160,3 14-32,-1-14-24,4 12-8,16-18-96,-8 4 96,2 2-40,0 0-16,4 0-8,2-6-32,-2 4-32,2 0 64,0 0-48,0 0-24,0-4 40,6 0 40,12 4-96,-2-4 56,2 0-64,-18 0 64,23 0-192,3 0-88,4-2-80,0-2-185,-30 4 545,33-4-624,3 0-144,-2-2-320,-2 0-288,-32 6 1376,29-6-1833,1 0-599,0 0-881,17-30-56,-47 36 3369,28-6-5801,-28 6 5801</inkml:trace>
  <inkml:trace contextRef="#ctx0" brushRef="#br0" timeOffset="2171">3115 377 12858,'0'0'0,"-6"0"1881,-10-2-169,10 0-168,6 2-1544,-6 0 1537,2-2-305,2-4-296,2 0-240,0 6-696,0-4 440,4 2-88,12-1-135,-10-1-1,-6 4-216,20-2 176,-4-2-24,1 2-72,-11 2-24,-6 0-56,22 0 24,-16 0-24,12 6 16,-14 9-56,-4-15 40,6 6 24,0 16-48,0-2 64,-6-2-64,0-18 24,0 20-32,-2-2 72,-6-1-64,-8 1 120,16-18-96,-16 18 40,-2 0-40,-1-2 40,-3 0-56,22-16 16,-22 16 16,2-10 24,2 15 16,0-15 0,18-6-56,-8 18 80,-7-14 8,9 14-64,-2-14-48,8-4 24,-6 6 16,4 10-8,0-16 8,2 4 24,0-4-40,0 6 40,0-2 8,0 0-24,6 0 88,-6-4-112,18 0 0,-13 4 0,25-4 16,-6 4-16,-24-4 0,24 0 0,6 0-72,-1 3-136,3-3-208,-32 0 416,30 0-704,2 0-361,-1 0-647,1 0-1241,-32 0 2953,34 0-4857,1-2-3841,-35 2 8698</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9:35.570"/>
    </inkml:context>
    <inkml:brush xml:id="br0">
      <inkml:brushProperty name="width" value="0.05" units="cm"/>
      <inkml:brushProperty name="height" value="0.05" units="cm"/>
    </inkml:brush>
  </inkml:definitions>
  <inkml:trace contextRef="#ctx0" brushRef="#br0">167 300 11802,'0'0'0,"-2"-16"1040,2 16-1040,-4-6 864,2-14-23,-2 16 95,2 2 8,2 2-944,-2-2 760,0 0-280,2 0-192,0 0-152,0 2-136,0 0 80,6 0-32,12 0 0,-14 4 24,-4-4-72,6 4 72,10 2 16,-16 0-8,4 14 16,-4-20-96,4 6 65,-4 18 7,0-8 24,0 1 48,0-17-144,-2 20 184,-2 4 24,-2-2-24,-10 0 8,16-22-192,-6 22 176,-14-3 24,12 1-24,-13 0-16,21-20-160,-8 20 192,-14 0-24,6-2 32,0-1 88,16-17-288,-8 6 208,-12 18 24,14-18-104,-10 12-24,16-18-104,-4 4 80,-1 12 0,3-16 0,2 6-56,0-6-24,0 6 56,0-2-72,4-4 56,11 4-24,-15-4-16,16 0 24,2 0 16,4 0-40,4 0 56,-26 0-56,27-2 0,1-2-56,2 0-88,0 0-240,-30 4 384,31-2-456,-3-4-200,0 4-216,-2-2-320,-26 4 1192,24-2-1609,-1 0-503,1 0-649,-2-4-440,-22 6 3201,22-4-6281,-22 4 6281</inkml:trace>
  <inkml:trace contextRef="#ctx0" brushRef="#br0" timeOffset="1">508 278 8977,'0'0'0,"0"-20"2145,0 2-793,0 0-96,0 18-1256,0-15 1193,0 11-57,4-2-256,2-2-216,-6 8-664,6-8 496,12 2-120,-12 0-111,14 2-57,0 2-80,-2 0-64,-1 0 8,1 2-24,-18 0-48,16 0 24,-10 6 40,12 0-48,-14 14 8,-4-20-24,4 6 8,2 18 8,-6-5 16,0 3-32,0-22 0,0 22-8,-2 0-16,-4-2 24,-2 1 32,8-21-32,-18 20 80,10 0-48,-12-2 8,4 0-16,16-18-24,-8 4 8,-13 12 32,5-12-16,10 0 0,6-4-24,-20 6 40,18-2 24,-4-1-32,2-3 24,4 0-56,-2 4 0,0-4-16,2 0 32,4 0 8,-4 0-24,6 0 24,14 0-16,-14-2-16,20 2 16,-26 0-8,19 0 0,-1 0 32,4 0-32,-22 0 0,20 0-40,-20 0 40,22 0 0,-2 0-16,-3 4 8,1 2 16,-18-6-8,6 6-32,16 0 16,-16 10 16,10-12-24,-16-4 24,4 6 0,0 0-24,0 12 0,-4-14 96,0-4-72,0 16 0,0-12 16,0 12 32,-6-12 24,6-4-72,-8 5 176,-10 1 112,10 10-8,-14-12-56,22-4-224,-20 4 224,1 2-56,-1 0-64,0 0 16,20-6-120,-22 6 80,0 0-40,1-2 8,-3-4-32,24 0-16,-22 4 24,0-4-112,4 0-216,2 0-360,16 0 664,-15 0-1272,9 0-625,-12 0-1127,16 0-1081,2 0 4105,-2-4-7226,2 4 7226</inkml:trace>
  <inkml:trace contextRef="#ctx0" brushRef="#br0" timeOffset="2">1203 98 16499,'0'0'0,"0"-24"1328,3 2 33,-3 22-1361,6-24 1120,0 16-64,-2 6-256,-4 2-224,0 0-576,4 0 416,-4 16-119,6 2-9,-2 6-80,-4-24-208,6 25 192,-2 5 0,0 2-56,0 2-56,-4-34-80,0 35 32,0 1-32,0-2 24,0-2 24,0-32-48,0 33 8,0-5-32,0 0 40,0-4 32,0-24-48,4 17 32,2-1 24,-2-10-32,0 12-88,-4-18 64,4 4 24,2 0 32,0 0-56,0-4 16,-6 0-16,6 0 80,0 0-24,0-2 48,0-4-24,-6 6-80,15-16 56,-11 0-16,12 1 32,-10-5-32,-6 20-40,20-20 16,-14-2 0,12-4-16,-14 0 16,-4 26-16,16-25 40,-12 3-24,2 2-88,0 4 72,-6 16 0,6-6 0,-1-10 0,1 14 24,-2-2-24,-4 4 0,0-2-24,0 2-8,4 0 24,0 6 16,-4-6-8,4 18-8,0-12 16,0 20 24,2-4-32,-6-22 0,6 22 0,0 3 16,10 1-48,-12-2 16,-4-24 16,16 24-24,-10-6 48,14-3-88,-15-9 64,-5-6 0,22 22 24,-6-18-48,2 2 32,0 0-16,-18-6 8,20 6 0,4-2 8,-1 0 48,1-4-40,-24 0-16,26 0-40,-2-2 8,1-2-24,1-2 72,-26 6-16,24-8 56,-2-8-24,-4 8-8,-12-11-24,-6 19 0,20-18 0,-16-2 16,-1-4 8,1-4 24,-4 28-48,4-29 80,-4-3-32,0 2 16,-4-2-48,4 32-16,-6-31-24,-11-1 64,11 2-8,-16 0 24,22 30-56,-16-25 8,0-1-16,-2 4-24,0 4-8,18 18 40,-17-16-32,-5 10-8,0 0-184,0 0-168,22 6 392,-22 0-600,2 0-384,-1 4-337,5 16-607,16-20 1928,-8 16-2857,-8 4-1528,14 0-4137,2-20 8522</inkml:trace>
  <inkml:trace contextRef="#ctx0" brushRef="#br0" timeOffset="3">2161 314 14251,'0'0'0,"-2"-2"1736,0 2-512,2 0-1224,-4-2 1024,2 2-23,0 0-81,2 0-288,0 0-632,0-2 432,0 2-144,6 0-80,0 0-80,-6 0-128,15 0 80,-11 4 40,2 2-56,12 0 0,-18-6-64,0 19 64,6-13-24,-2 16-40,-4-4 16,0-18-16,0 20 80,0-2 0,-6 2 88,0-5-32,6-15-136,-6 16 144,-10 0 24,10-10-80,-13 14 64,19-20-152,-6 6 137,-14 12-41,14-12 48,-10 10-72,16-16-72,-4 4 40,-2 2 0,0 0 16,0-3-16,6-3-40,-2 6 40,0-2 16,2 0-32,0 0-24,0-4 0,0 4 32,4 0-72,2-4 64,-6 0-24,18 0 16,-12 0 0,16 0 80,-4 0-112,-18 0 16,19 0-72,1 0 8,2 0-160,-4 0-96,-18 0 320,20 0-505,-2 0-263,-12 0-392,15 0-464,-21 0 1624,6 0-2417,14 0-1160,10-26-720,-12 24-2304,-18 2 6601,0 0 0</inkml:trace>
  <inkml:trace contextRef="#ctx0" brushRef="#br0" timeOffset="4">2539 181 12274,'0'0'0,"0"-18"2641,0 2-977,0 0-96,0 16-1568,0-6 1545,0 2-153,-2 2-288,0 0-320,2 2-784,-2-2 529,0 2-169,0 0-136,2 6-104,0-6-120,0 20 152,0-2-40,0 4-96,0 2 80,0-24-96,0 25 72,4 3-64,2-2 64,-2 0-72,-4-26 0,6 26 0,10-3 16,-12-1 8,14-2 64,-18-20-88,6 6-16,14 14 16,-14-14 72,18 0-64,-24-6-8,15 6 48,1-2-8,2-4-16,-2 0-104,-16 0 80,18-2 24,0-4 8,-12 0-48,15-10 48,-21 16-32,6-6-16,0-10-16,12 10 64,-18-16 48,0 22-80,6-20 48,-2 3-8,0-1-24,-4 2 40,0 16-56,0-6 0,0-10 24,0 12 48,0 2-88,0 2 16,0-2 0,0 2 16,-2 0-32,0 6-120,2-6 136,-2 20-48,-2-2 40,-2 6-24,2 1 72,4-25-40,-6 28 16,0 0-56,2 0 0,0 1-16,4-29 56,-4 30-448,-2 0-416,-1 4-801,1-3-1407,6-31 3072,-6 30-5666,0 0-3392,6-30 9058</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9:36.251"/>
    </inkml:context>
    <inkml:brush xml:id="br0">
      <inkml:brushProperty name="width" value="0.05" units="cm"/>
      <inkml:brushProperty name="height" value="0.05" units="cm"/>
    </inkml:brush>
  </inkml:definitions>
  <inkml:trace contextRef="#ctx0" brushRef="#br0">22 232 12050,'0'0'0,"0"-28"1728,4 3-103,-4-5-153,0 30-1472,0-28 1432,0 20-95,0-12-217,0 12-152,0 8-968,0-16 760,0 14-104,-2-1-127,0 1-137,2 2-392,-2-2 344,-2 2-152,-2 5-8,2 17-32,4-22-152,-4 22 72,2 6 0,2 8-72,0 3 0,0-39 0,0 42 0,0-2 0,4-1 24,0-1-40,-4-38 16,4 38-24,12-5 24,-12 1-32,12-2 24,-16-32 8,6 30 40,15-3-16,-15-3 8,14-6-16,-20-18-16,6 16 0,18-12-16,-8 2 16,0-2 40,-16-4-40,19 0 0,-13 0-16,20 0 16,-20-6-24,-6 6 24,22-18-16,-4 0 16,-2-6 32,0-1 24,-16 25-56,6-28 8,11-2 104,-11 0-96,0-2 16,-6 32-32,6-29 56,0 1-56,-2 2 136,-4 4-136,0 22 0,4-16 48,-4 9-96,0-11 40,0 14 64,0 4-56,0-4 24,0 2 48,0 2-168,0 0 104,0 0-8,0 6-40,0 14 0,0-5 56,0 5-80,0-20 64,0 22-8,0 2-40,6 0 64,0 0-56,-6-24 40,20 25 40,-4-3-8,-10-2-24,19 0 24,-25-20-32,20 6-96,0 14 64,2-16 120,0 1-104,-22-5 16,20 6 24,-1-6 24,3 0-152,-4 0 96,-18 0 8,22-2 24,-2-5-64,0-11 8,-1 2 80,-19 16-48,18-16 40,0-4 32,-12-2 0,14 0-32,-20 22-40,4-27 24,2-1 8,-2 0 64,-4-2-48,0 30-48,0-31 40,-2-1-8,-2-2 64,-4 2-56,8 32-40,-20-29 64,2 1-80,2 4-96,0 4-16,16 20 128,-19-18-128,3 11 80,-2-11-64,0 14 112,18 4 0,-18-6-112,0 2-168,1 2-144,-1 0-248,18 2 672,-8 0-857,-14 4-279,16 16-280,-10-5-729,16-15 2145,-4 22-3256,2 0-1033,2 4-3313,0-26 7602</inkml:trace>
  <inkml:trace contextRef="#ctx0" brushRef="#br0" timeOffset="1188">867 389 12010,'0'0'0,"-2"-4"1696,0 0-239,-2-2-121,2 2-144,2 4-1192,0-2 952,0 0-311,6 0-257,0 2-112,-6 0-272,6 0 264,12 0-48,-18 4-16,17 0-16,-17-4-184,6 6 136,12 10-32,-12-10-16,14 12 32,-20-18-120,6 6 64,0 15 8,0-5 8,-2 0 8,-4-16-88,0 16 176,-2 2 40,-4 0 64,0 3 24,6-21-304,-20 22 264,14 0 48,-12-2-96,-2-4 1,20-16-217,-15 16 224,-1-10-56,0 11 48,10-11-48,6-6-168,-18 6 168,14 12 0,-2-18-72,2 6 24,4-6-120,-4 6 56,2-2-40,0 0 0,2 0 0,0-4-16,4 4 40,12-4-16,0 4 8,2-4-32,-18 0 0,24 0 0,-1 0-16,3 0 16,0 0 0,-26 0 0,26-2 56,2 0-16,1 0-136,-1-2-56,-28 4 152,24-2-320,0-4-136,-3 2-144,-1-2-233,-20 6 833,18-6-1032,-2 2-448,-10-2-441,12 2-727,-18 4 2648,6-6-3705,29-41-104,-31 41-2112,-4 6 5921</inkml:trace>
  <inkml:trace contextRef="#ctx0" brushRef="#br0" timeOffset="1189">1319 383 7657,'0'0'0,"0"-16"2273,0 16-2273,0-8 1832,-2-12-8,2 14-15,-4 0-97,4 6-1712,-4-6 1424,2 2-223,0 2-273,0 0-184,2 2-744,-2 0 576,0 0-168,0 0-40,0 4-88,2-4-280,-4 6 296,2 0-47,2 12-49,-2-12 64,2-6-264,0 18 120,0-12-8,0 16 8,4-6-88,-4-16-32,6 17 56,0-1 24,0 2-80,10 0-24,-16-18 24,4 18 56,2 0-48,10 0 48,-12 1-24,-4-19-32,6 18 0,12 0 40,-15-12-40,3 14-16,-6-20 16,18 6-40,-14 10 24,12-12 32,-12 2-16,-4-6 0,6 15 40,0-15-24,0 6-32,0 0 32,-6-6-16,6 6 16,-2 0-32,-4 0 32,0 0-8,0-6-8,0 6 0,-4-2 48,-2 2-64,-10 0 0,16-6 16,-8 4 32,-12 0-48,4 0 32,-1 0-88,17-4 72,-16 0-152,-4 4-96,2-4-136,-2 4-16,20-4 400,-20 0-649,0 0-199,3 0-272,-1 0-440,18 0 1560,-20-2-1841,4-4-623,-2 0-1073,-8 4-4033,26 2 7570</inkml:trace>
  <inkml:trace contextRef="#ctx0" brushRef="#br0" timeOffset="1190">1382 185 13114,'0'0'0,"4"-18"2345,-4 18-2345,0-8 1888,6-14-207,0 16-217,12-12-240,-18 18-1224,6-6 1016,16-10-303,-2 10-145,0-2-56,-20 8-512,25-15 288,1 9-64,0-2-96,4-8-152,-30 16 24,29-4 24,3-2 64,2 0-48,2 0-40,-36 6 0,31-6-16,1 4-56,-6 0-136,0 2-264,-26 0 472,18 0-864,-3 0-753,-11 4-1215,0 2-2265,-4-6 5097,0 6-9362,0-6 9362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38:00.923"/>
    </inkml:context>
    <inkml:brush xml:id="br0">
      <inkml:brushProperty name="width" value="0.05" units="cm"/>
      <inkml:brushProperty name="height" value="0.05" units="cm"/>
    </inkml:brush>
  </inkml:definitions>
  <inkml:trace contextRef="#ctx0" brushRef="#br0">722 358 8801,'0'0'0,"0"-8"1897,0 8-1897,-2-16 1360,0 10 8,0-2-103,0 2-57,2 6-1208,-2-6 1104,2 4-176,-2 0-192,2 0-127,0 2-609,-2 0 440,0 0-112,2 16 8,0-10-16,0-6-320,0 28 360,0-4 32,0 6-48,0 3-56,0-33-288,0 36 208,0 0-32,-2-1-24,-1 3 24,3-38-176,-6 36 104,0 1-64,0-1-40,0-2-8,6-34 8,-6 32 8,2-3 24,2-3 88,0 0-64,2-26-56,-2 24 48,0-4-56,-4-3-320,4-1-328,2-16 656,0 6-1176,-2 10-712,0-16-937,2 4-816,0-4 3641,-4 0-8106,4 0 8106</inkml:trace>
  <inkml:trace contextRef="#ctx0" brushRef="#br0" timeOffset="783">131 338 14051,'0'0'0,"0"0"0,-22-20 1472,1 4 72,-7-1-256,4 9-71,24 8-1217,-16-8 1168,10 2-72,-2 0-296,4-10-184,4 16-616,-2-2 545,2-4-257,4-2-16,-4 8-272,22-8 208,-2 0-120,12-8 72,-1 12 0,7-4-24,-38 8-136,44-17 88,7 11-104,9-14 32,-1 12-16,-59 8 0,68-22 8,-7 6 40,5 0-24,-66 16-24,67-16 16,5 1 40,1 7-72,-2-10-248,-1 12-184,-70 6 448,67-6-808,-7 0-569,-7 6-623,-9 0-1585,-44 0 3585,44 0-4633,-19 6-3553,-25-6 8186</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9:38.271"/>
    </inkml:context>
    <inkml:brush xml:id="br0">
      <inkml:brushProperty name="width" value="0.05" units="cm"/>
      <inkml:brushProperty name="height" value="0.05" units="cm"/>
    </inkml:brush>
  </inkml:definitions>
  <inkml:trace contextRef="#ctx0" brushRef="#br0">15 217 11394,'0'0'0,"0"-26"1608,0 5 25,6-5-177,-6 26-1456,4-20 1408,-4 16-71,0-2-209,0 0-176,0 6-952,0-6 800,-2 2-368,0 2 40,0 2-152,2 0-320,-2 0 208,0 4 32,0 12-103,-2 2 39,4-18-176,-2 24 136,-2 5 32,2 7-48,2-2-24,0-34-96,0 38 80,0-3 64,6 1-136,0-2-160,-6-34 152,6 31 40,10-5-40,-12-2 16,12-2 0,-16-22-16,3 20-56,15-4-80,-12-11 192,12 13 64,-18-18-120,6 4 56,16 0-24,-4-4-48,0 0 40,-18 0-24,17 0 16,3-6 56,0-10-64,0 1 40,-20 15-48,20-16-32,0-4 144,-14-2-40,15-2-200,-21 24 128,4-24 96,12-1-64,-16-3-48,4-2 40,-4 30-24,0-28-8,0 5-88,0 3 104,0 12 80,0 8-88,0-20-16,0 16 32,0-2-48,0 4 128,0 2-96,-2-2 16,0 2-88,0 4 144,2 2-112,0-6 40,0 22 40,0-2 88,0 5-216,0 5-80,0-30 168,4 32-40,0-2 32,2 1 8,0-5-56,-6-26 56,20 26 0,-14-2-48,16-4 24,-6-1 40,-16-19-16,15 16 0,3-10-96,0 10 96,0-12 160,-18-4-160,18 4-40,2-4 176,-2 0-104,-1 0-16,-17 0-16,18-2 40,-12-4-96,16-2 112,-16-10-144,-6 18 88,22-16 48,-16-1 8,0-3-16,0 0-40,-6 20 0,6-22 16,-2-2 96,-4-3-88,0-5 48,0 32-72,-2-34 40,-14-2-40,10 3 40,-12-3 144,18 36-184,-16-34-72,0 3-64,0-1 120,-2 8-8,18 24 24,-19-22 96,1 14 96,-2-10-200,0 16-40,20 2 48,-20-2-96,-2 2-184,-3 4-40,-1 2-200,26-6 520,-26 24-793,0-6-247,4 2-544,5 6-745,17-26 2329,-8 25-3384,6-9-961,2 10-3001,0-26 7346</inkml:trace>
  <inkml:trace contextRef="#ctx0" brushRef="#br0" timeOffset="1981">761 382 8081,'0'0'0,"-4"-6"2177,0-2-929,-2-8-32,6 16-1216,-2-4 1264,2 2-47,0 2-273,0 0-272,0 0-672,0 0 432,0 0-112,4 0-96,-4 0-64,0 0-160,4 0 112,2 4-32,10 0 8,-11-4-40,-5 0-48,16 4 32,-10 0-8,12 0 24,-12 0-24,-6-4-24,16 4 64,-10 0-8,-2 0-56,0 2 0,-4-6 0,4 6 16,0 0-16,0 10 80,-4-12-8,0-4-72,0 5 73,0 13 15,0-14-104,0 2 128,0-6-112,-2 6 112,-2 12 24,-2-14 32,-2 2-56,8-6-112,-18 16 96,12-12 8,-12 2-56,10 0 64,8-6-112,-16 6 40,10 0 16,-9 9 24,9-15-32,6 0-48,-8 6 88,2-2-24,0 2-64,4-2 0,2-4 0,0 6 8,4 0-8,12-2-8,-12 2-8,-4-6 16,18 4-8,-13 0-24,15 2 88,-4 0-56,-16-6 0,16 6 0,0 0-16,2 0 16,-12 0-8,-6-6 8,22 16 8,-17-12-8,13 0 24,-14 1-32,-4-5 8,6 16-16,0-12 64,-2 2-16,0 0-24,-4-6-8,0 16-8,0-12 8,-2 2-32,-4 0 64,6-6-32,-8 6 24,-10 0-24,12 0 8,-15 0 8,21-6-16,-18 16 0,2-12 8,-2 0 32,-2 2-64,20-6 24,-18 5-104,-1 1-280,1-2-456,2 2-481,16-6 1321,-8 4-1920,-8-4-801,10 0-791,0 0-3082,6 0 6594,0 0 0</inkml:trace>
  <inkml:trace contextRef="#ctx0" brushRef="#br0" timeOffset="1982">1153 251 12122,'0'0'0,"-2"0"1969,2 0-1969,-2 0 1432,0 6-240,0 14-32,0-16-15,2-4-1145,-2 19 936,2-1-256,0 4-168,0 2-176,0-24-336,0 26 176,0 0 0,0-1-72,4 1-40,-4-26-64,0 26 40,0 2-32,4-3 24,-4 1-48,0-26 16,0 26-232,0 0-352,0 0-576,0-1-817,0-25 1977,4 24-2920,12-4-1353,-12-4-3265,-4-16 7538</inkml:trace>
  <inkml:trace contextRef="#ctx0" brushRef="#br0" timeOffset="1983">1705 162 16147,'0'0'0,"-2"-6"1320,2 6-1320,-2-4 1200,-2 2-207,0 2-41,0 6-96,4-6-856,-2 20 656,0-3-168,2 5-120,0 2-72,0-24-296,0 28 313,4 2-65,2-3-40,0 1-16,-6-28-192,4 26 64,2-2 8,0-3-72,0 1 0,-6-22 0,6 20 16,-1-2-32,1-2 40,0-10-8,-6-6-16,16 20 40,-16-20 56,6 6 8,-2-2-8,-4-4-96,6 0 120,0 0-88,0 0-8,10-4 24,-16 4-48,4-6 0,2-12 56,14 2 64,-16 0-64,-4 16-56,6-18 16,0-4 40,13 3-24,-15-7 24,-4 26-56,18-26 80,-14-2-8,12 0-40,-12 3-8,-4 25-24,16-24 32,-16 8-80,6 10 64,-2 0-32,-4 6 16,4-6-8,0 6-8,-4 0 0,4 0 16,-4 0 0,4 18-16,0-2 64,-4 6-80,4 3 16,-4-25 16,0 24-16,4 4-8,1-4-8,1 0 32,-6-24 0,6 21 16,10-1-32,-12-2 32,12 0-72,-16-18 56,6 16 0,14-10-24,-14 12 48,18-18 8,-24 0-32,17 6-32,-1-2 64,2-4-80,2 0 104,-20 0-56,20 0 16,2 0 0,1-4-32,1-4-8,-24 8 24,26-18 8,0 2 48,-4-2 16,-1-2-40,-21 20-32,20-22 40,-4-1-24,0-3 24,-10-4-8,-6 30-32,16-30 40,-16-3-40,0-1-16,0 0 104,0 34-88,-2-34 56,-4 1 0,-12 3 16,10 0-112,8 30 40,-22-24-16,4 3 56,1 3 8,-3 12-8,20 6-40,-20-16 40,0 14-64,-4 0-160,1 2-72,23 0 256,-24 0-568,0 16-320,2-10-417,-2 18-535,24-24 1840,-18 17-2601,11 5-1359,-9-2-5282,16-20 9242</inkml:trace>
  <inkml:trace contextRef="#ctx0" brushRef="#br0" timeOffset="1984">2587 364 13482,'0'0'0,"-2"-2"1985,2 2-1985,0-4 1456,-2 0-280,0 2-15,2-6-169,0 8-992,0-8 768,0 0-216,0 0-144,0 2-136,0 6-272,6-6 184,10 2 0,-12 2-64,12 2-40,-16 0-80,6 0 112,14 0-32,-14 4-40,16 12-24,-22-16-16,6 6 8,15 16-32,-15-6 64,0 0-16,-6-16-24,6 18 32,-2 0 16,-4-1-48,0 3 40,0-20-40,0 22 0,-2-2 16,-4 0 24,0 0-40,6-20 0,-18 19 16,13-3 64,-13 2-55,12-12 31,6-6-56,-20 22 56,12-16-40,-8 16 48,8-18-40,8-4-24,-16 15 56,12-11-40,-2 2 40,0 0-16,6-6-40,-6 6 16,4-2 32,1 0-32,-1 0 16,2-4-32,-2 0-16,2 0 32,0 4-8,0-4 8,0 0-16,4 4 40,11 0-40,-11-4 0,14 4 0,-18-4 0,16 0 0,0 0-16,4 0-8,2 0-32,-22 0 56,21 0-112,3 0-104,0 0-105,0 0-231,-24 0 552,22-2-752,-1 0-344,-3 0-584,-2 0-865,-16 2 2545,16-2-4049,-10-2-4281,-6 4 8330</inkml:trace>
  <inkml:trace contextRef="#ctx0" brushRef="#br0" timeOffset="2688">2708 687 4168,'0'0'0,"0"0"1385,0 0-1385,0 0 1024,-4 4 192,0-4 112,2 0-7,2 0-1321,-2 0 1232,-2-2-96,3 0-8,-1 0-135,2 2-993,-2-4 984,2 0-104,0 2-160,0 0-64,0 2-656,0-2 577,0 0-113,4 0-80,-1 2-88,-3 0-296,4 0 200,2 0-24,0 4-24,-2 2-24,-4-6-128,4 18 112,2-14-32,-2 12 8,0-10-80,-4-6-8,4 20 64,-4-14-8,0 14-8,0-14 16,0-6-64,0 19 80,0-13 32,-6 12 8,-2-12 56,8-6-176,-18 22 136,3-16-24,-1 14-48,-2-14 32,18-6-96,-18 20 128,0-16-32,-4 11-48,0-11 24,22-4-72,-21 6 40,-1 0 8,0 0 24,0 0-72,22-6 0,-18 4-120,1 0-136,9-4-280,-10 0-360,18 0 896,-2 0-1424,0 0-729,2 0-1064,4-4-791,-4 4 4008,22-16-6914,-22 16 6914</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39:43.272"/>
    </inkml:context>
    <inkml:brush xml:id="br0">
      <inkml:brushProperty name="width" value="0.05" units="cm"/>
      <inkml:brushProperty name="height" value="0.05" units="cm"/>
    </inkml:brush>
  </inkml:definitions>
  <inkml:trace contextRef="#ctx0" brushRef="#br0">122 316 9914,'0'0'0,"0"-30"2592,0 30-2592,0-26 1537,-2-4-233,2 7-112,0 17-32,0 6-1160,-2-16 944,2 12-191,0-2-153,0 0-136,0 6-464,0-4 312,0 2-64,4 0-184,0 0 24,-4 2-88,6 0 48,10 0 32,-12 4-16,13 2-48,-17-6-16,4 16 8,12-10-32,-12 18 16,2-7 32,-6-17-24,16 20 0,-16 0 24,4 0 16,0 2-32,-4-22-8,0 20 0,0 3 0,0-1 0,-6 2-24,6-24 24,-16 22 24,8-2-8,-16 0 8,9-3 32,15-17-56,-20 16 48,0 0 32,-2-10 80,4 16 8,18-22-168,-16 6 104,0 10 80,11-12-40,-11 0 16,16-4-160,-6 4 160,0 0-24,2-4-16,2 4-56,2-4-64,-2 0 80,2 0-24,0 0-136,6 0 104,-6 0-24,16 4 32,0-4-48,1 0 56,7 3-56,-24-3 16,28 0-8,4 4 32,-3-4-8,1 4-96,-30-4 80,32 0-272,0 0-208,-1 0-176,-1 0-272,-30 0 928,30 4-1344,-2-4-577,-3 0-767,3 0-1169,-28 0 3857,28 0-7458,-28 0 7458</inkml:trace>
  <inkml:trace contextRef="#ctx0" brushRef="#br0" timeOffset="1">907 0 15003,'0'0'0,"0"0"0,-6 0 1680,-10 0-560,8 0-151,-7 4 15,15-4-984,-2 4 1016,-4 0-136,2 14-224,0-12-152,4-6-504,-2 30 384,2-4-127,0 5-9,0 3-88,0-34-160,0 40 152,0 1-40,0-1-72,4 0 16,-4-40-56,4 35 40,-4 1 16,4-4 0,2-2-56,-6-30 0,6 27 0,0-1-16,-1-4 0,11-2 64,-16-20-48,4 18 8,0-12 48,2 12-16,10-15 8,-16-3-48,0 4 40,16-4 0,-12 0 32,12-2 24,-16 2-96,4-7 96,14-11-56,-12 10 8,13-14-40,-19 22-8,4-18 32,14-2-8,-12-2-8,10 1-40,-16 21 24,6-24 40,10-2 16,-10 4-32,10-2 8,-16 24-32,4-19 16,13 1-16,-13 12 0,2-10 8,-6 16-8,16-2-24,-16 2 8,6 0 48,0 4-24,-6-4-8,6 6-24,0 16 8,0-4 0,0 1-24,-6-19 40,4 26-16,2 0-8,0 0-32,0 1 16,-6-27 40,20 26 0,-14-2-16,13-2-16,-13-2 32,-6-20 0,22 20 16,-6-3 0,2-11 40,0 12-56,-18-18 0,20 4-32,-1 2 8,3 0-16,2-2-8,-24-4 48,26 0-8,0 0 8,-1-4-16,1-2 40,-26 6-24,24-18 88,0 2-88,-2-1 0,-5-3 16,-17 20-16,18-20-16,0-2 96,-12-2-32,14-2-24,-20 26-24,4-27 32,0-3-24,0 0 48,-4-2-40,0 32-16,0-35 72,0-3-32,-4 0 0,-2-1 16,6 39-56,-16-36 16,10 2 16,-12 7 8,12 1 16,6 26-56,-22-22 0,15 6-16,-17 10 8,8 0-40,16 6 48,-16-6-80,-2 4-176,2 2-248,0 6-240,16-6 744,-15 18-1097,7-2-407,-10 6-760,12 3-1209,6-25 3473,0 18-4641,-2 8-2993,2-26 7634</inkml:trace>
  <inkml:trace contextRef="#ctx0" brushRef="#br0" timeOffset="2">1903 435 12682,'0'0'0,"0"0"0,0-16 1633,0 10-425,0-16-168,0 16-32,0 6-1008,0-6 888,4 4-231,0-2-217,12 0-88,-16 4-352,4-2 224,14 2-104,-12 0-32,11 0-8,-17 0-80,6 0 72,14 0-16,-14 4-8,14 0-32,-20-4-16,4 4 8,2 0 16,10 0-24,-16 2 16,0-6-16,4 6 24,-4 0-24,4 0 40,-4 10-16,0-16-24,0 6 24,-2 10-56,-4-12 40,6-4-8,-6 4 24,-2 2 8,0 0 0,-8-1 24,16-5-56,-6 6 24,-10 0-40,10 0 72,-10 0-72,16-6 16,-6 6 16,-11 0 8,13 0-40,-2 0 32,6-6-16,-4 6-16,2-2 8,2 2-8,0 0 8,0-6 8,4 6 0,2-2-16,11 2 0,-11 0 8,-6-6 8,20 4-16,-4 2 16,0 0-8,2 9-24,-18-15 32,16 4-8,-10 2 16,17 12-8,-17-14 0,-6-4 0,16 16-8,-12-10-32,2 0 16,0 12 8,-6-18 16,6 4 16,-2 2 8,-4 0-40,0 0 48,0-6-32,0 6 0,-2 0 8,-4-1 72,0 1-56,6-6-24,-16 6 24,10-2 16,-13 0 8,3-4-8,16 0-40,-8 0 40,-12 4-16,4-4-176,8 0-232,8 0 384,-22 0-752,4 0-641,3 0-711,-1 0-1081,16 0 3185,-6-4-3817,-2-2-2816,8 6 6633</inkml:trace>
  <inkml:trace contextRef="#ctx0" brushRef="#br0" timeOffset="3">2337 314 13074,'0'0'0,"0"-2"1665,0-4-113,0 6-1552,0-4 1464,0 2-71,0 0-289,0 0-312,0 2-792,0 0 464,0 0-128,0 0-96,4 0-88,-4 0-152,4 0 152,2 4-32,0 0-56,10 0-16,-16-4-48,4 6 32,12 0-24,-12 0 64,12 0-72,-16-6 0,4 16 8,2-16 8,9 5-56,-11 1 80,-4-6-40,4 16 16,0-12-16,0 0-16,-4 2 16,0-6 0,0 6 0,-2 10 24,-2-12-8,-2 2-16,6-6 0,-15 16 16,9-12 8,-12 2 32,12 10-32,6-16-24,-18 4 24,12 0-24,-10 1 16,10 1 0,6-6-16,-6 4 40,0 0-24,0 0-16,4-4 0,2 0 0,-2 4-16,0-4 16,0 0-16,2 0-8,0 0 24,0 0-16,0 0 0,4 0 16,2 0 16,-6 0-16,16 0 24,-12 0-8,12 4 0,-10-4 8,-6 0-24,16 4-40,-10-4 24,16 4 16,-16 0-40,-6-4 40,21 4 0,-5 0 16,-10 2-32,14 0 32,-20-6-16,6 16-16,12-12-8,-12 12 8,10-12 8,-16-4 8,4 6 24,0 9-24,2-11-16,-2 12-8,-4-16 24,0 4 16,0 12-8,-2-10 24,-4 10-8,6-16-24,-8 4 0,-10 12 16,10-12 48,-14 2-32,22-6-32,-20 6 40,0 0 24,-3 0-24,-1 0-16,24-6-24,-22 5-8,-4 1-168,-2-2-256,1 0-456,27-4 888,-32 0-1656,0 4-1049,2-4-2056,-1 0-3753,31 0 8514,0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0:06.754"/>
    </inkml:context>
    <inkml:brush xml:id="br0">
      <inkml:brushProperty name="width" value="0.05" units="cm"/>
      <inkml:brushProperty name="height" value="0.05" units="cm"/>
    </inkml:brush>
  </inkml:definitions>
  <inkml:trace contextRef="#ctx0" brushRef="#br0">5 155 10098,'0'0'0,"0"0"0,0-26 2832,-2 0-2432,0 1 32,2 7 145,0 18-577,0-2 592,0-2 56,6 0-24,0 2-56,-6 2-568,5-2 520,1 0-112,0 0-8,10 2-72,-16 0-328,0 0 289,6 0 39,0 4-40,-2 2 0,-4-6-288,4 18 288,0-12 0,2 17-24,-2-7-16,-4-16-248,0 22 248,0 4-96,4 2 16,-4 3-16,0-31-152,4 32 96,-4 2 16,0 0-48,0-1-48,0-33-16,4 34 80,-4-2-96,0-4 72,4-3-48,-4-25-8,4 24-24,0-4 48,0 2-48,0-4 48,-4-18-24,4 16 24,0-11 8,2 15 8,0-16-40,-6-4 0,15 6 40,-11-2 0,0 0-16,2-4 56,-6 0-80,6 0 24,10 0 32,-16-6 8,6-2 0,-6 8-64,20-20 64,-16 13 8,2-17-8,12 2 0,-18 22-64,4-22 64,2-2-24,11-2 16,-13 1 8,-4 25-64,6-28 56,0 2-32,0 2-8,0 4 0,-6 20-16,4-17-32,0 11 32,0-2 16,0 2-40,-4 6 24,0-4 24,0 2-40,4 2 16,-4 0-8,0 0 8,0 0 8,0 4 8,4 2 0,0 14 24,-4-20-40,4 15-32,0 7 32,0 0-8,0 2-32,-4-24 40,4 22 0,0 0-32,2-3-8,12 1 40,-18-20 0,4 20-24,13-2 8,-11 0-8,16 0 40,-22-18-16,16 15 8,2-9-16,-2 14 8,4-14-40,-20-6 40,19 16-32,-1-16 64,4 6-32,-2-2 48,-20-4-48,20 0 32,0 0-32,1 0 48,1-2-88,-22 2 40,20-6 0,0 0 40,0-10-24,-14 10 64,-6 6-80,23-16 112,-17 1-8,12-3 0,-14 0 65,-4 18-169,6-22 64,0 0 16,-2 0 16,-4-3 16,0 25-112,0-30 80,0-2 0,-4-4-48,-2 1-72,6 35 40,-8-38 40,-10 2-24,10 3 32,-11-1-48,19 34 0,-8-28 16,-12 0 0,14 5 0,-10 1 48,16 22-64,-6-20 56,-14 4-72,4 8 16,1-8 16,15 16-16,-16-2-24,0 0 8,0 0-40,-2 2 16,18 0 40,-8 0-40,-16 4-48,18 2-88,-13 10-176,19-16 352,-6 4-489,0 2-143,0 12-192,0-12-192,6-6 1016,-2 20-1376,2-5-465,0 1-687,0 2-961,0-18 3489,16 16-3473,-12 0-2296,-4-16 5769</inkml:trace>
  <inkml:trace contextRef="#ctx0" brushRef="#br0" timeOffset="847">998 363 6129,'0'0'0,"0"-18"1904,0 3-423,0 7-81,0 8-1400,0-20 1248,-2 20-168,-2 0 25,-2-2-145,6 2-960,-2-2 696,-2 0-96,2 0-160,0 2-104,2 0-336,-3 0 296,1 0-24,2 0-24,0 0-16,0 0-232,0 0 152,0 0-32,0 0-71,0-2 47,0 2-96,3 0 160,3-2-88,0 2-24,0-2-8,-6 2-40,16-2 48,-12 0-32,2 0 16,12 2-16,-18 0-16,4 0-24,12-2 48,-12 2-24,12 0 0,-16 0 0,4-2-16,2 2 32,0 0 8,-1 0-24,-5 0 0,6 6-16,0 0 32,-2 0 16,-4 0-16,0-6-16,4 18 40,-4-14-8,0 2 16,0 9 40,0-15-88,0 4 88,-2 2-48,0 0 8,-2 10-8,4-16-40,-6 4 24,0 2 24,-1 10 0,-9-12-24,16-4-24,-6 16 48,-2-12-16,-8 12-24,10-12 8,6-4-16,-8 6-24,0 11 24,-8-13 24,14 2 0,2-6-24,-6 6 32,0 0-32,4 0-8,0 0 16,2-6-8,0 6 32,0-2-24,4 0-8,2 0-24,-6-4 24,6 0-16,10 4 32,-12 0-40,2 0 8,-6-4 16,20 0 16,-16 4-32,2 0 72,10 0-56,-16-4 0,4 4-16,2 2 32,0 0-48,9 0 32,-15-6 0,0 6 16,0-1-64,4 1 56,-4 0-8,0-6 0,0 6 0,0 10 0,0-12 24,-4 2-24,4-6 0,-8 6 56,1 0 16,-9 0 16,10 0 40,6-6-128,-8 6 88,-12-2 104,2 0-24,2 0-8,16-4-160,-20 4 168,3 0-80,-1-4-16,-2 4-24,20-4-48,-20 0 48,2 0-16,0 0-24,0 0 48,18 0-56,-17 0 8,1 0 8,8-2-16,-10 0-24,18 2 24,-6-6-168,-12 2-168,12 0-304,-2 0-232,8 4 872,-6-6-1313,2 0-503,2 0-745,2-2-1119,0 8 3680,6-20-3329,14 12-1936,-20 8 5265</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0:08.328"/>
    </inkml:context>
    <inkml:brush xml:id="br0">
      <inkml:brushProperty name="width" value="0.05" units="cm"/>
      <inkml:brushProperty name="height" value="0.05" units="cm"/>
    </inkml:brush>
  </inkml:definitions>
  <inkml:trace contextRef="#ctx0" brushRef="#br0">22 363 8641,'0'0'0,"-4"-2"1561,-2-2-337,2 0-80,4 4-1144,-4-2 1056,2 2 17,0-2-129,2 2-224,0 0-720,0 0 536,0 0-184,0 0-80,0 0 0,0 0-1704,0 4 3144,0 2-1408,0 0 8,0 12-31,0-18-281,0 6 288,4 16-40,-4-4-24,4 1 24,-4-19-248,0 18 160,4 0-8,0-2 16,-4 2-96,0-18-72,4 16 104,-4 0-16,4-10-40,0 13 32,-4-19-80,4 6 64,2 10-24,10-10 8,-10 10-72,-6-16 24,17 0 16,-11 6 8,14 0 0,-14-2 24,-6-4-48,24 0 56,-8 0-16,2 0-16,-12-2-16,-6 2-8,23-6 64,-17 0-24,18-10 0,-18 10 48,-6 6-88,20-16 32,-14 10 40,10-2-16,-12-7 8,-4 15-64,6-4 80,-2-2-16,-4 0 0,4 0-48,-4 6-16,0-4 104,0 2 80,0 2-16,-2 0-8,2 0-160,-2 0 176,-2 0-88,-2 6 8,0 10 8,6-16-104,-6 6 56,2 11-16,0-1-8,2 2 8,2-18-40,-4 16 0,2 2 0,0 0 24,0-2-40,2-16 16,-2 17 16,0-1-40,2 0 8,0 2-40,0-18 56,0 16-240,0 2-264,0 0-344,0-13-480,0-5 1328,0 24-1897,0-18-927,4 12-1313,-4-12-3721,0-6 7858</inkml:trace>
  <inkml:trace contextRef="#ctx0" brushRef="#br0" timeOffset="867">815 157 5121,'0'0'0,"0"0"0,-2-4 1544,0-2-112,-2 0-39,-2-2-49,6 8-1344,-2-8 1264,0 2-88,2-2-135,0 2-153,0 6-888,0-2 712,-2 0-120,2 2-56,0 0-152,0 0-384,0 0 368,0 0-40,0 4 8,0 2-7,0-6-329,0 22 328,-1-4-56,1-2-88,0 4-16,0-20-168,0 19 168,0 3-72,0 0 16,0 0-24,0-22-88,0 22-24,0 1 112,3-1-40,1-2-56,-4-20 8,4 20 48,0-2-72,-4-2 88,6 2-16,-6-18-48,6 5 24,0 17 16,0-18-64,0 12 64,-6-16-40,6 4 24,-2 0 24,0 0 0,2-4-32,-6 0-16,4 0 80,0 0-16,0 0 0,0 0 32,-4 0-96,4 0 64,0-2 32,0-6 16,0-8-8,-4 16-104,4-6 104,0-10-24,2 10-48,0-11 24,-6 17-56,5-8 64,-1-14-40,0 6 32,2 0-48,-6 16-8,6-18 16,0 2 40,0 1-48,0-1 32,-6 16-40,4-6 24,2 0-24,0 0-24,-2 0 24,-4 6 0,4-2 0,-4 0 56,4 2-72,-4 0 32,0 0-16,0 4-16,4 2-8,-4 12 88,4-12-64,-4-6 0,0 21 104,0-5-128,4 2 32,2-2 24,-6-16-32,6 18-56,10-2 16,-12 2 16,11-3-32,-15-15 56,4 18-40,14-2 120,-14 0-48,16-10-8,-20-6-24,6 20-16,12-16-8,-2 2 24,-10 10 24,-6-16-24,23 0 80,-3 4-80,-4-4 56,2 0-48,-18 0-8,18 0 32,4-2 8,-2 0-32,3-4 48,-23 6-56,24-16 0,-2 10 88,-2-12-48,0 2 16,-20 16-56,15-16 120,-9-4-40,12 1 40,-14-3 40,-4 22-160,6-22 104,0 0 56,0-2 32,-6-1-31,0 25-161,0-28 192,0 2-80,0-2-32,-2 2-24,2 26-56,-6-27 112,-2-1-32,-12 0-56,12 2 16,8 26-40,-23-21 0,5 1-8,0 12 16,0-10-56,18 18 48,-20-6-56,-5 0 56,7 0-88,0 4 80,18 2 8,-18-2-136,10 2-152,-14 4-9,6 2-231,16-6 528,-6 20-584,-2-14-160,1 20-200,-1-9-392,8-17 1336,-6 24-1809,-2-2-623,2 2-889,6-2-184,0-22 3505,0 18-5953,0-18 5953</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0:10.735"/>
    </inkml:context>
    <inkml:brush xml:id="br0">
      <inkml:brushProperty name="width" value="0.05" units="cm"/>
      <inkml:brushProperty name="height" value="0.05" units="cm"/>
    </inkml:brush>
  </inkml:definitions>
  <inkml:trace contextRef="#ctx0" brushRef="#br0">62 3386 5801,'0'0'0,"-2"0"1672,2 0-1672,-4 0 1496,-2 0-103,2 4-113,2-4-160,2 0-1120,-2 0 936,2 0-215,0 0-193,0-2-152,0 2-376,4-2 408,0 2 40,2 0-48,0 0-56,-6 0-344,6 0 376,10 0-96,-12 0 16,2 0 40,-6 0-336,20 0 192,-14 4-72,16 0 24,-16 0-39,-6-4-105,19 4 48,-13 2 24,12 0-72,-14 0 16,-4-6-16,6 16 0,0-12 24,-2 14 40,0-12-104,-4-6 40,0 19 48,0-13 40,0 16-16,0-6 24,0-16-96,-2 6 152,-4 12-152,0-12 56,0 12 80,6-18-136,-8 6 80,2 10-32,-2-13 24,-8 13-56,16-16-16,-4 0 24,-1 6 72,1 0-72,2 0 88,2-6-112,-2 4 64,0 0-72,2 0 56,0 0-160,0-4 112,0 4 24,4-4 136,0 4-128,1-4-8,-5 0-24,6 4 24,0-4-24,0 4 0,12 0 48,-18-4-48,4 0-8,2 4-8,12-4 32,-14 4-32,-4-4 16,18 4 16,-14-4-56,12 4 112,-12 0-32,-4-4-40,6 4 16,-1 0 8,1 0-24,-2 0 40,-4-4-40,4 4 88,-4 2-24,4-3 8,-4 3 16,0-6-88,0 6 160,0 0-48,-2 0 40,-2 0-32,4-6-120,-6 6 40,-2 0 64,1 0-40,-9-2 0,16-4-64,-6 4 80,-12 0-48,2 2 8,0 0-8,16-6-32,-18 4 32,0 0-16,1 0-16,1 0-48,16-4 48,-20 4-208,2 0-168,0 0-200,2 0-232,16-4 808,-16 0-1056,10 4-337,-11-4-583,11 0-729,6 0 2705,-4 0-3393,4-18 353,0 16-1833,0 2 4873</inkml:trace>
  <inkml:trace contextRef="#ctx0" brushRef="#br0" timeOffset="1">445 3366 7537,'0'0'0,"0"-6"1576,4-1-367,0-1-137,0 0-40,-4 8-1032,0-4 1016,0 2-175,0 0-137,0 2-168,0 0-536,-2 0 312,0 0 8,0 0-32,2 0-16,0 0-272,0 0 312,0 0 24,0 0 8,-2 0 16,2 0-360,-2 4 336,0 0-64,0 2-15,0 0-65,2-6-192,-2 15 136,0-11 16,0 12-16,0-12 24,2-4-160,-2 16 136,2-10-96,0 12 128,0-14 24,0-4-192,6 20 240,0-14-24,12 12-40,-14-13-24,-4-5-152,16 16 160,-12-12 72,14 12-120,-13-12 48,-5-4-160,18 6-16,-2 12 40,-10-14-32,12 12-240,-18-16 248,4 4 40,14 2 8,-14 0-56,0 10 112,-4-16-104,6 3 48,-2 3-168,0 12 176,0-14 136,-4-4-192,0 6 16,0 10-40,0-16 64,0 6-40,0-6 0,-2 6 8,0 10 56,-4-16-8,-2 6-32,8-6-24,-8 6 56,-8 0 152,10 0-128,-12 0 40,18-6-120,-8 6 144,-12-1-88,14-1-152,-9 0-152,15-4 248,-6 0-472,-12 4-240,10-4-16,-14 0-144,22 0 872,-8 0-1097,-14 0-375,16 0-464,-14-4-593,20 4 2529,-5-6-3048,-11-1 239,10-9-2192,6 16 5001</inkml:trace>
  <inkml:trace contextRef="#ctx0" brushRef="#br0" timeOffset="2">578 3216 8953,'0'0'0,"0"0"2177,-2 0-489,0-2-231,2 2-1457,-6 0 1400,4-2-136,2 0-184,0 0-327,0 2-753,0-4 576,4 2-120,2 0-104,0-2 136,-6 4-488,18-4 272,-14 0-56,14 0-96,-3 2-48,-15 2-72,16-4 80,4 0-40,-2 0 8,0 0 16,-18 4-64,22-6 32,-1 0-8,1-2 16,0-8-104,-22 16 64,20-2-144,0-2-256,-2-2-288,-3 3-392,-15 3 1080,6-4-1569,16-2-607,-16 0-977,22 0-656,-28 6 3809,16-6-6305,-16 6 6305</inkml:trace>
  <inkml:trace contextRef="#ctx0" brushRef="#br0" timeOffset="2832">376 90 7417,'0'0'0,"0"-26"1248,0 6 225,0 20-1473,-2-22 1216,0 2-96,-2 20-80,-2 0-199,6 0-841,-2-2 712,-2 2-144,0 0-112,2 0-72,2 0-384,-4 0 328,2 0-88,0 0-16,2 0 8,0 0-232,0 0 192,0 0 16,6 0 104,12 4-96,-18-4-216,4 4 248,17-4-31,-3 4 15,2-4-72,-20 0-160,22 4 160,0 0 16,4 0-168,3 0 160,-29-4-168,32 0 112,2 4-80,1 0 24,1-4-48,-36 0-8,36 0 112,-2 0-32,3 0 56,-1 0-72,-36 0-64,34 0-24,-1 0 136,-3 0 24,-2 0 16,-28 0-152,24 0 160,-2 4-48,-3 0 32,1 2-32,-20-6-112,16 6 88,-10 0-8,12 10-96,-14-10 32,-4-6-16,16 18 144,-12-12-80,2 17 0,0-7 16,-6-16-80,6 18 120,9 2-16,-15 4-24,4 1 24,-4-25-104,0 32 0,4 0 40,-4 6 48,4 3 32,-4-41-120,4 50 120,0 1 64,0 7 88,0 1-176,-4-59-96,0 60 48,4 1-8,0 1-168,-4-1 136,0-61-8,0 64 120,4-1-160,0-1-8,2-3 72,-6-59-24,4 56-104,2-1 128,-2 1 32,2 2-88,-6-58 32,6 57 80,0 1-104,0-1 144,0 1-144,-6-58 24,6 55-72,0 1 128,-1 1-112,1-1 88,-6-56-32,6 59-32,0-1 32,14 1-104,-16 1 128,-4-60-24,6 59 96,10-1-72,-16 1 8,6 1 8,-6-60-40,6 57-32,0 1 8,-2-5 8,0-1 16,-4-52 0,4 54 40,0-7-24,-4 1 40,0-1-72,0-47 16,4 48-96,0-2 112,2-1-56,-2 1 56,-4-46-16,4 45 0,-1-1 0,3-2 8,0-1 8,-6-41-16,4 38 16,0 0-16,0 1 40,0-1-24,-4-38-16,0 40 40,4-1-56,0-3 32,0 0-32,-4-36 16,4 34 0,0-1 24,0-1-24,0 2 33,-4-34-33,4 33-17,0 1 42,0 0-25,-4-2-25,0-32 25,4 31 17,-4 1-34,4-4 42,-4-2-9,0-26-16,0 25 56,4-1-32,-4 0 8,4-2 8,-4-22-40,0 24 24,0-3-40,0 1 32,0-2-40,0-20 24,-2 18 8,0-2 80,-4-10-40,2 14 8,4-20-56,-6 6 32,-2 9 32,0-11 8,-12 2 64,20-6-136,-16 18 120,-3-14-32,-1 2-8,-8 0 0,28-6-80,-32 6 168,-4 0-56,-5 0 24,-7 0-64,48-6-72,-55 6 40,-5 0 16,-3 0-56,-5 0 32,68-6-32,-69 4-152,-6 2-184,-5-2-104,5 0-609,75-4 1049,-68 6-1920,11-1-2537,11-1-6233,46-4 10690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0:11.540"/>
    </inkml:context>
    <inkml:brush xml:id="br0">
      <inkml:brushProperty name="width" value="0.05" units="cm"/>
      <inkml:brushProperty name="height" value="0.05" units="cm"/>
    </inkml:brush>
  </inkml:definitions>
  <inkml:trace contextRef="#ctx0" brushRef="#br0">183 123 6833,'0'0'0,"-6"-5"1040,-2-1 80,-12-2 41,20 8-1161,-8-6 1296,-18 0 56,2 0 73,1 0-121,23 6-1304,-18-6 760,12 2-248,4 2-272,2 2-152,0 0-88,0 0 32,6 4 16,14-4 8,-3 4 24,-17-4-80,22 0 128,2 0-48,4 0 16,2 0-16,-30 0-80,33-2 24,5-2 120,2-2-40,-1 0-128,-39 6 24,40-6 144,2 0-104,-1-2-16,-3 0-16,-38 8-8,36-6 16,-3-2-112,-5 2-48,-2 2-48,-26 4 192,24-2-544,-6 0-240,-13 1-440,11 1-505,-16 0 1729,0 0-2240,0 5-265,0-1 433,-8 12-2633,8-16 4705,0 0 0</inkml:trace>
  <inkml:trace contextRef="#ctx0" brushRef="#br0" timeOffset="843">129 235 5153,'0'0'0,"-2"0"568,0 0 184,0 0 104,-2 4-24,2 1 0,-2 1-103,4-6-729,-2 6 704,-4 12-16,2-14-16,0 16-16,4-20-656,-6 6 624,-2 22-96,2-8-39,-2 3-41,8-23-448,-7 30 368,-1 4 16,0 2-88,2 3 16,6-39-312,-6 40 264,2 2 0,-2 3-24,4 3 0,2-48-240,-4 51 232,2 3 0,0-3 8,-2 1 8,4-52-248,-2 52 336,0 3 104,0 5 33,0 1-17,2-61-456,-2 62 352,2-3-184,4 1-48,2-3-72,-6-57-48,18 62 8,-14-3 32,2 5 0,16-1 24,-22-63-64,4 64 48,1-1 16,11-5-48,-16 1 8,0-59-24,4 54 40,0 1-16,0 5-16,0-3 48,-4-57-56,4 56 8,0-5 32,0-5-24,0 2 16,-4-48-32,0 49 32,0-1-24,0 1 8,0-1-32,0-48 16,0 46 40,0-1-24,0 5 16,0 1-16,0-51-16,0 50-40,-2-1 64,0-3 16,2-2-40,0-44 0,0 43 24,0 1-8,0 0-80,0-1 64,0-43 0,0 42-16,0-2-16,6-3 32,-2 1-16,-4-38 16,4 38 16,0-1 8,2 5-24,12-2 40,-18-40-40,6 37 32,10-3-32,-12-8 80,0 2-40,-4-28-40,5 25 40,1 1-8,0 2 0,-2 0-32,-4-28 0,6 26 0,-2-1 8,2 1 56,0-2-24,-6-24-40,6 22 56,0 2-24,0-5-40,10 1-8,-16-20 16,0 18 16,4 2-8,2-2 24,0 0 40,-6-18-72,6 19 0,0 1 56,0 2-16,0-2-16,-6-20-24,4 18 40,-1 0-16,1-1 0,2-1 8,-6-16-32,16 16-32,-16 0 48,16 0-16,-16 0 16,0-16-16,6 16 32,0-10-32,0 15-64,0-15 40,-6-6 24,6 18 0,10-14 24,-10 2 8,16 0-64,-22-6 32,15 6 32,1 0-48,2-2 56,4-4 8,-22 0-48,24 0-48,2 0-176,-1-2-176,5-6-536,-30 8 936,36-16-1673,1 8-1247,5-14-1817,10 1-2945,-52 21 7682,0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0:15.638"/>
    </inkml:context>
    <inkml:brush xml:id="br0">
      <inkml:brushProperty name="width" value="0.05" units="cm"/>
      <inkml:brushProperty name="height" value="0.05" units="cm"/>
    </inkml:brush>
  </inkml:definitions>
  <inkml:trace contextRef="#ctx0" brushRef="#br0">10 40 9898,'0'0'0,"-2"-7"3304,0-1-2167,-2 0-273,4 8-864,-2-6 512,2 4-24,0 2 56,0 0 32,0 0-576,0 0 480,4 0-72,2 0-120,0 0-96,-6 0-192,16 0 145,-10 0-97,10 0 0,-12 4-24,-4-4-24,22 0 0,-16 0 0,17 4-48,-5-4-193,-18 0 241,16 0-568,4 4-464,0-4-488,0 0-641,-20 0 2161,19 0-2736,1-4-145,4-4 521,-6 0-1825,-18 8 4185,0 0 0</inkml:trace>
  <inkml:trace contextRef="#ctx0" brushRef="#br0" timeOffset="382">119 150 5153,'0'0'0,"-8"4"1856,-12 0-128,3 1-311,17-5-1417,-8 16 1272,-10-12-24,12 14 16,0-14-87,6-4-1177,-6 16 1000,0-12-136,0 12-168,4-12-80,2-4-616,-2 6 529,2 10-17,0-12-72,0 2-120,0-6-320,0 5 288,4 1-120,0 0-72,2 0-40,-6-6-56,20 6 40,-14-2-8,18 0-280,-5-4-320,-19 0 568,22 0-1545,4 0-2015,28-22-1241,-21 16-2577,-33 6 7378,0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0:22.533"/>
    </inkml:context>
    <inkml:brush xml:id="br0">
      <inkml:brushProperty name="width" value="0.05" units="cm"/>
      <inkml:brushProperty name="height" value="0.05" units="cm"/>
    </inkml:brush>
  </inkml:definitions>
  <inkml:trace contextRef="#ctx0" brushRef="#br0">8 350 4504,'0'0'0,"0"-26"80,-4 0-56,0-1 16,4 27-40,0-28 57,0 22 23,4-10 88,0 10 64,-4 6-232,6-8 328,0-10 88,0 12 56,0-10 24,-6 16-496,4-6 520,0-9 0,0 9 0,-4-2-8,0 8-512,4-8 505,0-8-9,0 14-16,-4-4 24,0 6-504,4-6 520,-4 0 8,0 2 0,0 0-8,0 4-520,0-2 520,0 0-72,0 0-63,0 2-97,0 0-288,0 0 208,0 4-56,0 0 16,0 14-8,0-18-160,0 6 152,0 18 16,0-4-48,0 1-16,0-21-104,0 22 80,4 4-40,0 0 56,0 3-8,-4-29-88,4 30 112,2 2-8,9 2-48,-11 1-16,-4-35-40,6 34 24,12 0-24,-14 0 40,2-3 0,-6-31-40,18 28 48,-14 0 0,0-4-24,2-3 8,-6-21-32,20 22 56,-16-2 0,2-4-32,11-10-16,-17-6-8,4 18 40,2-14 8,14 0 32,-14-4 24,-6 0-104,6 0 64,14 0 40,-14-4 8,14-12 0,-20 16-112,16-8 104,-10-16-56,17 2 40,-17-1-8,-6 23-80,18-26 32,-14-2 56,12-6-16,-16 1-48,0 33-24,16-40 128,-16 0-40,4-1-32,0-5 32,-4 46-88,0-42-16,0-1 56,0 1-16,0 0 0,0 42-24,-2-33 32,0-1 16,0 8 17,-4 2-17,6 24-48,-6-18 96,0 3-48,0 9-40,0-2 32,6 8-40,-6-6 24,2 4-32,2 0 8,-4 2-40,6 0 40,-2 0-40,0 4-8,0 2-32,0 10-17,2-16 97,-2 6-256,2 17-184,0-5-464,0 2-592,0-20 1496,6 22-2169,14 0-783,10-22 47,-10 25-2432,-20-25 5337</inkml:trace>
  <inkml:trace contextRef="#ctx0" brushRef="#br0" timeOffset="574">756 594 5233,'0'0'0,"0"-18"560,0 18-560,0-16 688,0 0 144,0 8 128,0 6 40,0 2-1000,0-2 977,-2 0-57,0 0-136,-2 2-128,4 0-656,-4 0 624,2 0-152,0 0-39,0 0-41,2 0-392,-2 4 352,0 12-16,0-12-40,-2 16-40,4-20-256,-4 16 144,0 0 0,2 2-48,0 3-16,2-21-80,-4 22 24,2 0 8,2 4-8,0-2 8,0-24-32,0 23 72,4 3-72,0-2-56,0 2-272,-4-26 328,4 22-832,2-3-705,12 1-999,-12-14-305,-6-6 2841,18 20-5737,-18-20 5737</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0:24.216"/>
    </inkml:context>
    <inkml:brush xml:id="br0">
      <inkml:brushProperty name="width" value="0.05" units="cm"/>
      <inkml:brushProperty name="height" value="0.05" units="cm"/>
    </inkml:brush>
  </inkml:definitions>
  <inkml:trace contextRef="#ctx0" brushRef="#br0">34 800 5833,'0'0'0,"0"-22"760,0 4-128,-6-1 136,6 19-768,-4-18 800,-2 12 17,2-2-25,4 8-792,-4-16 720,2 14-56,-2-4-128,2 0-80,0 2-40,2 4-416,0-4 360,0 2-40,0 0-7,0 2-49,0 0-264,4 0 216,0 0 64,2 4-64,0 12 0,-6-16-216,6 4 232,0 16-96,0-2 32,0 1-48,-6-19-120,6 24 88,0 2 16,-2 0 16,-4 4 16,0-30-136,0 29 128,4 3 8,-4 0-104,4 2-8,-4-34-24,4 31 24,0 1 24,0 0-24,2-6 0,-6-26-24,17 23 16,-11-3-24,16-2 16,-16-2 8,-6-16-16,24 6 8,-18 12 8,18-14 16,-8 0 48,-16-4-80,15 0 56,5 0-8,0 0 8,-2-6-8,-18 6-48,18-8 48,0-10-24,-3 2 8,1-2-16,-16 18-16,6-20 48,12-1 32,-14-1-24,2-4-16,-6 26-40,6-30 32,-2-2 40,0 1 0,-4-3-16,0 34-56,0-36 16,0 1-104,0-5 32,0 4 56,0 36 0,-2-36 80,0 3-16,-2 3-8,-2 0-56,6 30 0,-6-24 8,0 3 16,-2 5-24,0 10 40,8 6-40,-6-6-24,0 2 32,0 2-56,0 2-40,6 0 88,-2 0-64,1 4-64,-1 2-120,2 0-248,0-6 496,0 20-864,0-14-528,0 15-361,5-15-583,-5-6 2336,20 22-2521,-14-6-2968,-6-16 5489</inkml:trace>
  <inkml:trace contextRef="#ctx0" brushRef="#br0" timeOffset="1">601 1044 8809,'0'0'0,"-6"-6"496,-2 0 41,8 6-537,-8-6 696,0-2 88,4 0 40,3 0-200,1 8-624,0-8 384,0 4-160,0 2-88,0 0-56,0 2-80,5-1 136,1 1-16,10 0 0,-12 0 25,-4 0-145,16 0 112,-12 0 32,0 15 16,2-11-32,-6-4-128,4 16 128,0-12-56,0 12-8,0-10 0,-4-6-64,0 16 80,0-10 8,0 14-16,0-14 40,0-6-112,-2 19 104,-4-13 32,0 14-24,0-14 56,6-6-168,-6 20 168,0-14 16,-2 14 64,2-14-64,6-6-184,-8 18 208,2-14-24,0 11 0,0-11-24,6-4-160,-5 6 176,-1 0-8,4 0-40,-2-2 16,4-4-144,-6 4 104,4 0-8,0 0-24,2-4-8,0 0-64,0 4 56,0-4-32,0 4 40,4 0-32,-4-4-32,4 0 24,2 0-8,9 0-32,-11 0 32,-4 0-16,20 0 8,-14 0-8,18 0 24,-4 0-56,-20 0 32,18-2-48,5 0-96,5-2-192,0 2-288,-28 2 624,28-6-1072,2 2-456,1-2-585,1 0-735,-32 6 2848,50-29-2721,-19 25-2376,-31 4 5097</inkml:trace>
  <inkml:trace contextRef="#ctx0" brushRef="#br0" timeOffset="3820">1242 675 6809,'0'0'0,"0"-20"768,0 20-768,0-20 792,0 1 184,0 3 41,0 10-41,0 6-976,0-6 936,-2-2-104,0 2-96,-2 0-79,4 6-657,-2-4 568,0 2-88,0 0-128,0 2-80,2 0-272,0 0 120,0 0 32,0 4-16,0 12 32,0-16-168,0 16 216,0 6-48,0 1-104,0 5 40,0-28-104,0 28 80,0 2-32,0 3 80,4-1-104,-4-32-24,4 36 72,0 0 0,12-3 8,-12-1 40,-4-32-120,18 36 48,-12-5-16,17-1-8,-7 0-24,-16-30 0,16 22-32,4 0 64,2-5-8,0-11 0,-22-6-24,21 20 72,-1-16-32,0 0-80,-2-4 104,-18 0-64,16 0 48,0-2-16,-1-4 104,1-10-104,-16 16-32,6-16 88,16-1-16,-16-5-40,12-2 33,-18 24-65,4-30-41,2-2 82,0 1 39,-2-3-32,-4 34-48,0-32 0,0-3 0,0-1-24,-4-2 40,4 38-16,-6-36 112,0 1-40,0 1-24,-2 2-64,8 32 16,-16-29 24,10 5-32,0 2 8,-2 6 24,8 16-24,-6-6 8,0-2-40,4 2-32,0 4-80,2 2 144,-2 0-289,0 4-263,2 14-456,0-2-560,0-16 1568,0 22-2201,4 0-759,14-16 79,-14 23-2408,-4-29 5289,0 0 0</inkml:trace>
  <inkml:trace contextRef="#ctx0" brushRef="#br0" timeOffset="3821">1839 1020 7193,'0'0'0,"0"0"0,0-16 560,0 12-104,0-11 136,0 13 129,0 2-721,0-2 768,0-2-80,4 0-136,0 0-128,-4 4-424,4-2 256,0 0-72,2 0-48,10 2-32,-16 0-104,4 0 120,1 0-32,15 0-16,-14 0-8,-6 0-64,16 0 64,-12 0 0,0 4-16,0 0-16,-4-4-32,0 6 32,0 0-8,0 13 0,0-15-8,0-4-16,0 18 56,0-14-40,0 2 16,-2 10 40,2-16-72,-6 4 40,2 12-24,-4-12 24,-8 2-40,16-6 0,-4 18 8,-4-14 56,1 11-24,-1-11 0,8-4-40,-8 6 56,0 12-80,2-14 56,0 12-32,6-16 0,-6 6-8,4 10 8,0-12-32,0 12 40,2-16-8,0 4-32,0 11 16,4-11 0,2 2 16,-6-6 0,16 16 16,-12-12 8,12 2 0,-1 0-120,-15-6 96,16 16 32,0-12-16,2 14-16,-2-12 8,-16-6-8,6 22-32,14-5 64,-16-1-24,11 0 64,-15-16-72,0 16-16,4-10-8,0 12 16,-4-12 24,0-6-16,0 18 64,0-14 0,0 2 80,-6 9 81,6-15-225,-7 0 264,-15 4 32,14 0-32,-16-4-136,24 0-128,-22 0 176,0 0-48,-5 0 0,3 0-56,24 0-72,-22-2 80,2 0-24,0-2-24,0 0-32,20 4 0,-15-5 0,7-1-88,-8 0-88,10 0-176,6 6 352,-4-6-776,2-10-537,2 12-695,0-4-673,0 8 2681,6-16-5817,-6 16 5817</inkml:trace>
  <inkml:trace contextRef="#ctx0" brushRef="#br0" timeOffset="3822">2458 572 8017,'0'0'0,"0"-6"1128,0-10-463,4 10 183,-4 6-848,0-8 984,4-10-32,-4 12-96,4 0-223,-4 6-633,4-5 400,-4 3-88,0 2-32,0 0 40,0 0-320,-2 5 352,0 11 0,0-10-64,-2 16-8,4-22-280,-2 18 288,-2 4-48,2 0 16,0 1-104,2-23-152,-4 26 144,2 2-64,0 0-16,0 1 0,2-29-64,-2 30 40,0 0 32,2-2-40,0 2 8,0-30-40,0 27 8,4 1 8,2-2 8,0-2 32,-6-24-56,18 23-32,-12-3-8,11 0 80,-1-4-56,-16-16 16,16 6 72,0 14 0,4-20-48,0 4 48,-20-4-72,19 4 16,-1-4 40,2-2-64,2-2-8,-22 4 16,18-16 72,0 8-56,-2-16 56,-1 6 1,-15 18-73,6-22 48,16 1 48,-16-5-64,0-4-16,-6 30-16,6-28 24,0-1-48,-2-3 64,-4-2 8,0 34-48,0-36 24,0 3 80,-2-1-56,0 0-8,2 34-40,-6-29 72,0 1-104,-2 2 64,-8 4-16,16 22-16,-6-18-24,0 10 8,-9-9-32,9 11-16,6 6 64,-6-6-80,0 4-40,0 0-153,0 2-263,6 0 536,-2 0-944,0 6-440,0 9-481,2-9-575,0-6 2440,0 20-3049,0-4-2800,0-16 5849</inkml:trace>
  <inkml:trace contextRef="#ctx0" brushRef="#br0" timeOffset="3823">2960 881 6241,'0'0'0,"0"-2"1056,0 0-336,0-2 240,0 4-960,0-4 1081,0 2-25,0 0-256,0 1-208,0 1-592,-2 0 376,2 0-16,-2 0 40,0 5-24,2-5-376,-2 18 337,0-12-33,0 12-112,0-12 24,2-6-216,0 24 248,0-8-120,0 0-16,0-10-40,0-6-72,0 23 64,4-7-24,-4 0-16,6-10 0,-6-6-24,4 22-8,1-16 24,1 10 64,10-12-24,-16-4-56,4 6 0,2-2 80,12 0-40,-14-4 16,-4 0-56,16 0 48,-10 0-24,10-4-24,-12-2 24,-4 6-24,16-16 72,-12 10-48,1-12 0,11 12 24,-16 6-48,0-18 32,6 12 56,0-2-32,-2 0 40,-4 8-96,0-6 80,4 0-24,-4 4 72,0 0-72,0 2-56,0 0 32,0 0 16,-2 6 0,0 10 0,2-16-48,-2 6 8,0 20 0,-2-8-64,0 4 48,4-22 8,-2 21 24,0 3-16,0 2-16,0 0 8,2-26 0,0 24 8,0 1-8,0 1 16,4 0-136,-4-26 120,0 26-352,4 0-384,0-1-512,-4-3-497,0-22 1745,4 22-2416,0-4-529,2-2-2480,-6-16 5425</inkml:trace>
  <inkml:trace contextRef="#ctx0" brushRef="#br0" timeOffset="3824">3630 536 6665,'0'0'0,"0"0"0,0-4 1536,0 0-1216,0-2 152,0 0 337,0 6-809,0-6 920,0 0 48,0 1-24,0-1-224,0 6-720,0-4 528,0-2-63,0 2-81,0 2-16,0 2-368,0-2 456,0 0-80,0 2-48,0 0 32,0 0-360,0 6 224,0 12-40,0-12 0,0 17-96,0-23-88,0 18 48,-2 2-280,0 24-80,-2 1 32,4-45 280,-2 46-184,0-24 584,0 1 0,2 1 80,0-24-480,0 24 376,0-4-392,0 4-8,4-4-104,-4-20 128,4 19-104,2-1 88,0-2 8,12 0 64,-18-16-56,4 6 72,14 16-72,-12-16 88,15 12-160,-21-18 72,16 4-40,2 1 32,0 1-96,0-2 64,-18-4 40,20 0-32,1 0 16,-1-4 80,0-3-80,-20 7 16,22-18 56,-4 10-96,2-16 24,-5 4 64,-15 20-48,16-22-32,-10-2 96,12-1-72,-12-3 32,-6 28-24,6-28 72,10-2-16,-16 1 72,4-3-80,-4 32-48,4-28 64,-4-2-64,0 5-16,0-1-16,0 26 32,-2-24-112,-2 2-64,-2 4-128,2 2-168,4 16 472,-6-7-776,2-1-560,-2 0-433,0 4-583,6 4 2352,-6 0-3025,4 0-544,0 4 81,2-4 3488</inkml:trace>
  <inkml:trace contextRef="#ctx0" brushRef="#br0" timeOffset="3825">4288 796 3880,'0'0'0,"0"-2"432,4 0-88,-4 2-344,0-2 641,4 0 231,-4 0 184,4 0-88,-4 2-968,0-2 768,4 0-71,-4 2-121,0-2 24,0 2-600,4 0 584,-4 0-16,0 0-24,0 0-104,0 0-440,0 0 480,0 6-112,0 0-15,-2 10-73,2-16-280,-2 4 112,-2 2 16,0 14-64,0-14 64,4-6-128,-2 18 136,0-13-80,0 15 120,0-14-104,2-6-72,-3 22 80,1-16 48,0 16-112,2-16 64,0-6-80,0 22 32,0-6-16,4-11 24,1 17-80,-5-22 40,6 6 72,0 16-8,10-16-96,-12 16 64,-4-22-32,4 6-112,12 14 72,-12-14 8,2 15 16,-6-21 16,20 6 64,-16 14 8,12-14-8,-12 12-32,-4-18-32,6 6 104,-1 10-72,-1-12 72,0 12-48,-4-16-56,0 4 32,4 2 8,-4-1 32,0 11 48,0-16-120,0 0 160,0 6 24,-2-2-32,-4 2-24,6-6-128,-17 4-40,11 2-256,-16-2-368,6 0-344,16-4 1008,-16 4-1425,0 0-471,0 0-537,-1-4-383,17 0 2816,-18 0-2257,-2 0-1167,20 0 3424</inkml:trace>
  <inkml:trace contextRef="#ctx0" brushRef="#br0" timeOffset="3826">4350 727 5913,'0'0'0,"0"-2"1088,-2-2-832,2 4-256,-2-6 424,0 0 232,2 0 240,-2 0-79,2 6-817,0-6 712,-2 0-160,2-2-200,0-8-80,0 16-272,0-4 144,0-2-80,0-10-24,0 10-40,0 6 0,0-5-40,4-3 16,0 2-96,2 0 64,-6 6 56,18-6-48,-14 0-104,12 2-88,-12 0 2616,-4 4-2376,17-4-1232,-11 2-688,14-2-705,-4 2-287,-16 2 2912,42-6-2121,-24 2-615,-18 4 2736</inkml:trace>
  <inkml:trace contextRef="#ctx0" brushRef="#br0" timeOffset="3827">4463 64 3560,'0'0'0,"0"-2"424,0 0 224,-2 0 177,2 2-825,0-4 1000,0 2 80,0-2-160,0 0-192,0 4-728,0-4 561,0 0-185,0 0-88,0 0-32,0 4-256,0-4 240,0 1 24,0-1 3193,4 0-2857,-4 4-600,6-4 544,10 2-248,-10 0-224,14 0-224,-20 2 152,6-2-144,17 2 32,-5 0-104,0 0 96,-18 0 120,22 0-144,4 0 32,-3 0 24,5 0-40,-28 0 128,30 0-184,0 0 8,-1 0-16,1 4 48,-30-4 144,30 0-56,0 4 96,-3 0 96,-1 0-48,-26-4-88,26 4 144,0 1-88,-2 1 8,-3 0 8,-21-6-72,18 6 48,0 12 0,-2-14-16,-10 14 48,-6-18-80,18 6 88,-14 16 120,2-6 0,0 1 32,-6-17-240,6 20 232,-2 2-40,-4 0-24,0 4-120,0-26-48,0 26 224,0 1-88,0 3-40,-2 2 176,2-32-272,-2 32 96,-2 3 32,2-1 128,0 2-248,2-36-8,-2 37 0,0-1-88,2 4-32,0-3 96,0-37 24,0 40-48,0 0 176,0-1-136,0-1 120,0-38-112,4 40 200,0-1-104,0-1 72,0 0-232,-4-38 64,4 37-64,0 1-72,-1-2 32,-3 0 128,0-36-24,0 35 48,0-3 80,0 2 48,0-5 128,0-29-304,0 30 224,0-2-80,-3 0 89,-3-2-113,6-26-120,-18 23 176,10-1 224,-18 0-120,4-2 104,22-20-384,-24 18 416,-5 0-312,-5-3-432,-4 1-992,38-16 1320,-41 16-6386,-3-10 2129,-4 14-2048,48-20 6305</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0:28.521"/>
    </inkml:context>
    <inkml:brush xml:id="br0">
      <inkml:brushProperty name="width" value="0.05" units="cm"/>
      <inkml:brushProperty name="height" value="0.05" units="cm"/>
    </inkml:brush>
  </inkml:definitions>
  <inkml:trace contextRef="#ctx0" brushRef="#br0">76 189 10474,'0'0'0,"0"-38"200,-6 5-208,6 33 8,-6-32 24,0 6 72,0 26 128,4-2 152,2 2-376,-2-2 456,2-2-24,0 2-56,0 0-96,0 2-280,6-2 224,12 0-48,-2 0 8,2-2-32,-18 4-152,24-4 144,5-2 16,7 2-87,8-2 7,-44 6-80,43-2 32,3-2 0,0 2-24,-1 0-16,-45 2 8,44-2-80,-1 0-209,-1 0-287,-2 1-408,-40 1 984,37 0-1504,-5 0-441,-2 0 121,-4 0-2953,-26 0 4777</inkml:trace>
  <inkml:trace contextRef="#ctx0" brushRef="#br0" timeOffset="742">1 173 8577,'0'0'0,"0"-18"168,4 12-232,0-12 56,-4 18 8,0 0 88,0 0 192,0 0 121,0 0 135,0 0-1841,0 0 3210,0 0-1313,0 6 32,0 12-72,0-18-552,0 6 504,0 12-56,0-2-40,0 0-39,0-16-369,4 18 360,-4 3 24,4 3-16,2 6-24,-6-30-344,3 30 288,1 5-24,0 3-40,0 2-24,-4-40-200,4 43 136,0 3 0,0 2-32,0 1 40,-4-49-144,6 52 144,0 1 8,-2 3 72,0-3-72,-4-53-152,0 58 192,4 0-16,2 1-48,0-1 16,-6-58-144,6 59 120,0 1 0,0 1-8,0 3 33,-6-64-145,6 61 80,10-2 48,-12-3-8,1-6-32,-5-50-88,16 49 96,-12-3 40,2-3-64,0-1 64,-6-42-136,18 42 192,-14-5-48,14-1 8,-12-2-16,-6-34-136,20 30 128,-4-3 0,1-3 24,-1-4-8,-16-20-144,20 18 112,0-12-8,6 12 32,3-14-40,-29-4-96,34 4 104,6 0 8,7-4-48,9 0-32,-56 0-32,65-4-56,11-2-88,9 0-496,10-2-840,-95 8 1480,107-6-3113,38-24-2248,-16 24-2329,-129 6 7690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38:08.201"/>
    </inkml:context>
    <inkml:brush xml:id="br0">
      <inkml:brushProperty name="width" value="0.05" units="cm"/>
      <inkml:brushProperty name="height" value="0.05" units="cm"/>
    </inkml:brush>
  </inkml:definitions>
  <inkml:trace contextRef="#ctx0" brushRef="#br0">576 493 6401,'0'0'0,"4"-2"544,0-2 208,2-2 120,-6 6-872,4-4 865,0-4 71,1-8-72,-5 10-56,0 6-808,4-8 808,-4-10-32,0 12 1,0-11-65,0 17-712,0-6 696,0 0-104,0-2 40,4 2-88,-4 6-544,0-6 520,0 4-24,0 0-159,0 0 7,0 2-344,0 0 208,0 0-32,0 4-16,4 2 24,-4-6-184,4 20 192,0-3 80,0 3-96,0 4-16,-4-24-160,4 28 136,-4 0-136,0 3 80,4 3-32,-4-34-48,0 38 24,4 1 40,-4-1-48,4 2-40,-4-40 24,4 39-16,-4 1-32,0-2 48,4-4-16,-4-34 16,0 33 64,4-1 64,-4 0-88,0-1-88,0-31 48,4 28-32,-4-2-224,0-4-248,4-4-384,-4-18 888,0 6-1425,6 15-407,-2-17-537,0 0-607,-4-4 2976,6 0-6970,-6 0 6970</inkml:trace>
  <inkml:trace contextRef="#ctx0" brushRef="#br0" timeOffset="796">1248 400 9265,'0'0'0,"0"0"0,4-30 1849,2 4-569,0 0 56,-2 6-151,-4 20-1185,0-2 1128,0 0-104,0 0-168,0 2-184,0 0-672,0 0 497,0 0-121,0 4 8,0 16-16,0-20-368,0 20 336,0 6-16,0 4-40,-2 3-80,2-33-200,-4 38 168,-2 2-96,0 3-16,2-1 24,4-42-80,-2 44 64,-2-3 24,2 1-32,-2 0-16,4-42-40,-2 39 24,0-1-8,2 0 72,0-5-64,0-33-24,-2 32 40,2-2-64,-6-2 24,0-3 0,6-25 0,-4 24 80,2-2-80,0-4-280,-2-2-304,4-16 584,-2 6-960,-3 14-304,-3-20-225,-8 3-215,16-3 1704,-6 0-2025,0 0-183,-2-2-128,-10 1-3658,18 1 5994</inkml:trace>
  <inkml:trace contextRef="#ctx0" brushRef="#br0" timeOffset="797">314 493 8241,'0'0'0,"0"0"0,-22-20 1849,-6-2-793,-9-2 152,5 6-256,32 18-952,-32-17 881,2-1-1,-1 0-88,3 2-64,28 16-728,-24-8 680,2-12-24,14 14 0,-8-10-71,16 16-585,-1-6 552,-1-1-72,2-1-88,0-8 48,0 16-440,5-6 328,21-10-112,0 10 72,6-14-80,-32 20-208,37-6 240,13-14-32,6 14-112,9-13 48,-65 19-144,81-8 56,3-12-48,9 12 72,2-10-104,-95 18 24,95-16 24,6 10 72,1-14-64,1 14 16,-103 6-48,99-17 32,-10 11 8,-6 0 0,-11-2-32,-72 8-8,67-6 16,-5 0-16,-5 4-280,-11 2-384,-46 0 664,34 0-1304,-16 16-752,-18 0-1073,0-12-1456,0-4 4585,-6 27-7394,6-27 7394</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0:35.476"/>
    </inkml:context>
    <inkml:brush xml:id="br0">
      <inkml:brushProperty name="width" value="0.05" units="cm"/>
      <inkml:brushProperty name="height" value="0.05" units="cm"/>
    </inkml:brush>
  </inkml:definitions>
  <inkml:trace contextRef="#ctx0" brushRef="#br0">5 50 4713,'0'0'0,"0"-2"288,0 2-288,0-2 160,0 0-64,0 0 0,0 2 16,0 0-112,0 0 104,4 0 16,0 0 0,-4 0 48,0 0-168,4 0 136,-4 0 8,4 0 24,0 0-16,-4 0-152,0 4 216,4-4 40,0 4-8,-4 0 0,0-4-248,0 6 232,0-1-64,0 1-8,0 10-24,0-16-136,4 6 120,-4 10-16,4-10-8,-4 12 24,0-18-120,0 6 56,4 14 16,-4-14-24,0 13 0,0-19-48,4 6 80,-4 14-16,4-14 16,0 12-16,-4-18-64,0 4 72,3 2-8,1 10 9,0-12-9,-4-4-64,0 4 40,4 0 8,0-4 16,-4 0 32,0 0-96,0 0 112,0 0 8,0 0 0,0 0-24,0 0-544,0-2 952,0-4-432,-2 0-32,0-10-8,2 16-32,-6-6 40,2-10 0,1 8 0,-1-14 24,4 22-64,-2-15 96,0-1 24,-2 0 40,2-2-24,2 18-136,-4-18 136,0 0-24,0 2-16,0 8 16,4 8-112,-4-19 104,2 13-16,-4-12-32,2 12 32,4 6-88,-6-6 80,2 0-8,2 4-16,2 0-24,0 2-32,0 0-32,0 0 16,0 4 0,0-4 16,0 6 16,0 10-16,0-12 8,4 14-8,-4-18 0,0 6-16,4 15-8,-4-1-216,0 0-320,0-20 560,-2 24-1168,0 4-545,0-1-3680,2-27 5393</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0:36.201"/>
    </inkml:context>
    <inkml:brush xml:id="br0">
      <inkml:brushProperty name="width" value="0.05" units="cm"/>
      <inkml:brushProperty name="height" value="0.05" units="cm"/>
    </inkml:brush>
  </inkml:definitions>
  <inkml:trace contextRef="#ctx0" brushRef="#br0">28 191 5601,'0'0'0,"0"0"0,0-18 304,0 10 56,-2-12-80,0 14 24,2 6-304,-6-2 368,4 0-16,1 2 24,-1 0-48,2 0-328,-2 0 296,0 0-16,0 0 0,0 0 33,2 0-313,-2 6 312,0 0 32,2 0-40,0 10-8,0-16-296,0 4 240,0 14-40,0-12-32,4 15-32,-4-21-136,0 16 120,6 2-40,9 2-16,-11 0-8,-4-20-56,6 18 56,10 3-8,-12-1-72,2 2-256,-6-22 280,18 26-664,-14-2-576,2 1-457,0-3-3544,-6-22 5241</inkml:trace>
  <inkml:trace contextRef="#ctx0" brushRef="#br0" timeOffset="695">1976 95 5385,'0'0'0,"-2"-17"408,0 9 40,-2-14 112,4 22-560,-6-6 600,2 0 56,-2 0-8,2 0-72,4 6-576,-2-6 465,-2 0-65,2 2-40,-2 2-8,4 2-352,-2-2 352,1 0 40,-1 0-64,0 2-56,2 0-272,0 0 232,0 0-64,0 0 24,0 6-8,0-6-184,0 6 176,0 10 0,4-10-80,-1 14-24,-3-20-72,4 18 64,2-1-24,0 3 0,0 2 8,-6-22-48,6 24 8,-2 2-136,0 1-368,0 3-568,-4-30 1064,4 32-1784,2 0-337,-2-1-3320,-4-31 5441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0:37.585"/>
    </inkml:context>
    <inkml:brush xml:id="br0">
      <inkml:brushProperty name="width" value="0.05" units="cm"/>
      <inkml:brushProperty name="height" value="0.05" units="cm"/>
    </inkml:brush>
  </inkml:definitions>
  <inkml:trace contextRef="#ctx0" brushRef="#br0">1 16 5097,'0'0'0,"4"-2"72,2-2-24,10 0-24,-16 4-24,6-4 8,12 2 32,-13 2 32,11 0 64,-16 0-136,4 0 240,2 0 80,0 0 88,-2 0 80,-4 0-488,0 0 568,0 0 56,0 4 16,0 2-47,0-6-593,0 6 512,0 12-120,0-12-96,0 14-112,0-20-184,0 16 128,0 0-8,0 1-64,0-1-8,0-16-48,4 18 56,0 0-56,0 2-160,-4 0-312,0-20 472,4 20-1000,2-1-481,0-1 9,0 0-3025,-6-18 4497,0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0:38.327"/>
    </inkml:context>
    <inkml:brush xml:id="br0">
      <inkml:brushProperty name="width" value="0.05" units="cm"/>
      <inkml:brushProperty name="height" value="0.05" units="cm"/>
    </inkml:brush>
  </inkml:definitions>
  <inkml:trace contextRef="#ctx0" brushRef="#br0">1 6 7753,'0'0'0,"0"-2"568,0 0-104,0 0-168,0 2-296,0 0 232,4 0-47,2 6-17,10 12-48,-16-18-120,0 4 48,6 16 0,0-14 32,0 17-56,-6-23-24,5 18 24,1 2 48,-2 0 16,0 2 0,-4-22-88,0 24 80,4-1-16,0 3-16,-4 4-240,0-30 192,0 32-808,-6 1-657,0 5-3784,6-38 5249</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0:39.869"/>
    </inkml:context>
    <inkml:brush xml:id="br0">
      <inkml:brushProperty name="width" value="0.05" units="cm"/>
      <inkml:brushProperty name="height" value="0.05" units="cm"/>
    </inkml:brush>
  </inkml:definitions>
  <inkml:trace contextRef="#ctx0" brushRef="#br0">82 141 3704,'0'0'0,"0"0"0,0-6 472,0-10-312,-2 11-40,2-3-40,0 8-80,-2-4 48,0 2 16,0 0 9,0 0-33,2 2-40,-4-2 32,2 0 32,0 0 48,2 2 8,0 0-120,-2-2 176,2 0 0,0 2-24,0-2 24,0 2-176,0-2 168,0 0 32,0 2 0,0-2 56,0 2-256,4-2 288,-4 0-8,0 0 16,0 2-32,0 0-264,-2 0 224,0 0-24,2 0-48,0 0-32,0 0-120,-2 0 152,2 4-48,-2 2 8,2 0 16,0-6-128,0 6 56,0 0 88,0 10-56,0-11 0,0-5-88,0 16 105,0-12-49,0 14 16,0-12-16,0-6-56,0 18 40,0-12 0,0 10 8,0-12 0,0-4-48,0 6 48,0 0-8,0 0 24,-2 0-24,2-6-40,-2 4 72,0-4 16,2 0 8,-2 0 8,2 0-104,-4 0 96,2 0-24,-2-2-16,-2-4 0,6 6-56,-4-6 24,0 0 24,-2-10 16,4 10-16,2 6-48,-2-16 56,0 10 0,0-16-16,0 14 0,2 8-40,-2-22 56,0 7-32,0 7 0,2-14 8,0 22-32,0-8 32,-2-10 8,2 10-24,-2-10 24,2 18-40,0-4 40,0-2-48,0 0 72,0 2-32,0 4-32,0-2 16,0 0 64,0 2-72,0 0 8,0 0-16,0 0 16,0 0-32,0 4 0,0 2 8,0-6 8,0 18 8,0-12 8,0 12-16,0-2-8,0-16 8,0 16-176,4 2-320,0 3-480,-4 1-569,0-22 1545,4 22-1600,0 4-3017,-4-26 4617</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0:41.795"/>
    </inkml:context>
    <inkml:brush xml:id="br0">
      <inkml:brushProperty name="width" value="0.05" units="cm"/>
      <inkml:brushProperty name="height" value="0.05" units="cm"/>
    </inkml:brush>
  </inkml:definitions>
  <inkml:trace contextRef="#ctx0" brushRef="#br0">20 143 3512,'0'0'0,"0"-8"336,0 0-264,0 8-72,0-15 56,0 13-8,0 0 0,0 0 0,0 2-48,0-2 48,0 2 0,0 0 24,0-2 8,0 2-80,0 0 128,0-2 48,0 2 41,0 0 63,0 0-280,0 0 304,0 0 16,0-2-8,0 2-8,0 0-304,0 0 280,0 0-40,0 0-56,0 0-64,0 0-944,0 0 1752,0 0-840,0 0 16,0 0 72,0 0-1472,4 4 2760,-4 0-1256,0 2 16,0 0-40,0-6-184,0 17 200,0-13-24,0 14-8,0-12-8,0-6-160,0 18 120,0-12-7,0 14-17,0-14 8,0-6-104,-2 20 80,0-16-24,2 13 0,-2-11-24,2-6-32,-2 16 56,0-10-32,0 0 8,2 0-24,0-6-8,-2 6 16,2-2 40,0 0-24,-2 0 16,2-4-48,0 4 8,-2 0 8,2-4 16,0 0-8,0 0-24,-2 4-32,2-4-120,-2 0-232,0 4-337,2-4 721,0 0-1184,0 4-264,0-4-2953,0 0 4401</inkml:trace>
  <inkml:trace contextRef="#ctx0" brushRef="#br0" timeOffset="1372">2338 80 2536,'0'0'0,"4"-4"864,-4 4-864,4-6 128,0 0-32,0 2-24,-4 2-16,0 2-56,0-2 64,4 0 0,-4 0 16,0 2 56,0 0-136,0 0 136,0 0 48,0 0 8,0 0-15,0 0-866,0 0 1562,0 0-705,0 0 8,0 0-8,0 0-1553,0 0 2962,0 0-1369,0 0 16,4 4 24,-4-4-248,0 0 264,0 4-24,0 0-8,0 2-64,0-6-168,0 6 168,0 0-16,-2 0 24,2 10 48,0-16-224,-2 4 208,0 2 8,2 9-24,-2-11-40,2-4-152,0 6 128,-2 10-24,0-12-16,2 2-24,0-6-64,-2 6 72,0 0 0,0 0 0,0 0-31,2-6-41,0 6 24,-2 0 8,0 0 8,2-2 0,0-4-40,0 4 40,-2 0 16,2-4-16,0 0 48,0 0-88,0 0 96,-1 0 8,1 0-24,0-2-8,0 2-72,0-2 56,-2-4-24,2 0 8,-2 0-24,2 6-16,0-16 16,-2 10 16,0 0-16,0-12 16,2 18-32,-2-6 24,0-14-32,2 15-16,-2-13 24,2 18 0,0-6 0,0-14 24,0 14-8,0-12-48,0 18 32,0-6 24,-2-12-16,2 14 16,-2-2 24,2 6-48,0-6 0,-2 2 8,2 2 0,0 0 0,0 2-8,-2-2 0,2 0-8,0 2 0,0 0 16,0 0-8,0 4-16,0 0 8,0 2 0,0-6 8,0 6-16,0 10 16,0-12 0,4 2-24,-4-6 24,4 16-24,0-12-80,-4 12-168,4-10-272,-4-6 544,0 18-969,4-12-487,0 9 0,-4 1-2601,0-16 4057</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0:44.329"/>
    </inkml:context>
    <inkml:brush xml:id="br0">
      <inkml:brushProperty name="width" value="0.05" units="cm"/>
      <inkml:brushProperty name="height" value="0.05" units="cm"/>
    </inkml:brush>
  </inkml:definitions>
  <inkml:trace contextRef="#ctx0" brushRef="#br0">3 15 3688,'0'0'0,"0"-2"136,-2 0-64,2 0-32,0 2-40,0-2 32,0 0 0,0 2 24,0 0 8,0 0-64,0 0 88,4 0 8,0 0 16,2 4-40,-6-4-72,4 4 72,2 0-8,-2 0 9,2 0 31,-6-4-104,4 4 160,2 0 0,-3 2 8,1-1 16,-4-5-184,4 6 144,0 0 32,0 12 48,-4-14 0,0-4-224,4 16 256,-4-12-40,0 14-64,0-12-32,0-6-120,4 22 80,-4-16-32,4 11 8,0-11-8,-4-6-48,0 18 16,4-14 16,0 2-16,-4 0 0,0-6-16,4 6 40,0 0-8,-4-2 16,0-4 8,0 0-56,0 0 88,0 0 56,0 0 32,0 0 32,0 0-824,4 0 1424,-4 0-648,0-2-24,0-2-32,0 4-104,0-6 88,0 0-40,4-10 32,-4 10-40,0 6-40,0-8 40,0-9 16,4 11-56,-4-12 40,0 18-40,0-8 24,0-14 16,0 16 24,4-14 16,-4 20-80,0-8 121,0-10-25,0 12 40,0-9-40,0 15-96,0-4 80,0-2-16,0 0-24,0 2-8,0 4-32,0-4 16,0 2-16,0 0 16,0 0-32,0 2 16,0 0-16,0 0 8,0 0-32,0 0 24,0 0 96,0 6-232,0 0-56,-2 0-241,0 12-375,2-18 824,-2 6-1280,2 11-64,-2 1-2761,2-18 4105</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0:45.371"/>
    </inkml:context>
    <inkml:brush xml:id="br0">
      <inkml:brushProperty name="width" value="0.05" units="cm"/>
      <inkml:brushProperty name="height" value="0.05" units="cm"/>
    </inkml:brush>
  </inkml:definitions>
  <inkml:trace contextRef="#ctx0" brushRef="#br0">80 102 3400,'0'0'0,"-6"-6"456,-16-10-344,22 16-112,-18-6 104,-2 0-16,18 4 16,0 0 32,2 2-136,-2-2 128,0 2 8,2 0 9,0 0 47,0 0-192,0 0 168,0 0 8,0 0-24,0 0-16,0 0-768,4 4 1424,0-4-600,-4 0 72,0 4-16,0-4-248,4 0 328,0 4-40,-4 0-48,4 2-8,-4-6-232,0 6 200,0 0-16,0 0 8,4 10-16,-4-16-176,0 4 144,0 11-8,0-11-16,0 14-16,0-18-104,0 6 80,0 10-32,0-12 8,0 2 8,0-6-64,0 16 48,0-12 32,0 0-24,0 0-32,0-4-24,0 4 113,0-4-1,0 0 64,0 0 8,0 0-184,0 0 216,0 0 0,-2 0 16,0 0-16,2 0-216,-2-2 152,0-2 16,0-2-40,0-2 56,2 8-184,-4-8 136,0-10 24,0 12-16,2-10 0,2 16-144,-2-6 144,0-13-40,2 13-8,0-14 8,0 20-104,0-8 64,0-12 32,0 12-40,0-10-64,0 18 8,4-6 40,-4-2-24,0-8 24,4 14 0,-4 2-40,0-5 8,0-1 8,0 4-8,0 0 32,0 2-40,0-2-8,4 2-8,-4 0-40,0 0 56,4 4 0,-4 0-24,4 1 24,2 13-8,-6-18 8,6 4-16,-2 18-48,2-6 48,-2 6-8,-4-22 24,4 22-48,0 5-152,0 1-352,2 6-504,-6-34 1056,4 34-1681,0 1-383,0 5-2881,-4-40 4945</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0:46.313"/>
    </inkml:context>
    <inkml:brush xml:id="br0">
      <inkml:brushProperty name="width" value="0.05" units="cm"/>
      <inkml:brushProperty name="height" value="0.05" units="cm"/>
    </inkml:brush>
  </inkml:definitions>
  <inkml:trace contextRef="#ctx0" brushRef="#br0">40 131 4000,'0'0'0,"0"0"0,-2-2 304,-4-2-136,0 0-48,0 3-80,6 1-40,-4 0 8,3 0 24,-1 0 9,2 3 47,0-3-88,0 4 88,0 2 16,3 0 48,-3 0 16,0-6-168,4 6 240,-4 0 56,4 0 48,0 10 0,-4-16-344,4 0 368,0 6-80,0 12-56,0-14-32,-4-4-200,4 6 160,0 12-40,0-12-16,-4 11-48,0-17-56,4 4 48,0 14-8,-4-14 8,4 2 16,-4-6-64,0 18 56,0-18-24,4 6 16,-4-2 0,0-4-48,0 4 40,0 0 40,4-4 32,-4 0 48,0 0-160,0 0 192,0-2-40,0 0-8,0-4-39,0 6-105,-2-8 72,0-8 24,-4 10-16,2-12 32,4 18-112,-6-6 152,0-13-8,0 3 24,4 8-32,2 8-136,-4-22 152,-2 6-24,4 8-64,-2-14 0,4 22-64,-4-16 0,2 8 40,-2-13 0,-1 5-24,5 16-16,-2-8 24,0-12-40,0 12 8,0-10-56,2 18 64,0-6-200,0-2-280,0 2-441,0 0-735,0 6 1656,0-6-1744,-2 6-2561,2 0 4305</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0:47.537"/>
    </inkml:context>
    <inkml:brush xml:id="br0">
      <inkml:brushProperty name="width" value="0.05" units="cm"/>
      <inkml:brushProperty name="height" value="0.05" units="cm"/>
    </inkml:brush>
  </inkml:definitions>
  <inkml:trace contextRef="#ctx0" brushRef="#br0">38 74 3344,'0'0'0,"-2"-6"144,-2 0-48,4 6-96,-5-15 104,1 11-8,2-2 0,0 0 8,2 6-104,-2-6 112,0 2 0,0 2 16,2-2 32,0 4-160,0-2 185,0 0 55,0 0 48,-2 0 48,2 2-336,0-2 384,0 2 24,0 0 0,0 0-48,0 0-360,0 0 272,0 0-8,0 0-48,0 0 24,0 0-1232,0 0 2248,0 4-992,0 2 24,0 0-64,0-6-224,0 16 216,0-12-47,-2 11-65,0-11 32,2-4-136,-2 18 112,0-14 0,0 14 32,2-12-16,0-6-128,0 22 120,0-16-16,0 12-40,0-12 0,0-6-64,0 18 40,0-15 0,0 3 0,4 12-8,-4-18-32,0 0 32,0 6 16,4-2-32,-4 0 48,0-4-64,0 0 64,4 0 40,-4 0 32,0 0-8,0 0-128,0 0 112,0 0-8,0-4-16,0-2-24,0 6-64,0-8 64,0-8-8,0 10 16,0-1-8,0 7-64,0-20 80,0 12-24,0-12-32,-2 4 8,2 16-32,-2-8 16,0-14 8,2 16 0,-2-11 0,2 11-24,0 6 0,0-18 40,0 12-48,0 0-16,0 0 48,0 6-24,0-6-32,0 4 8,0 0 8,0 2-56,0 0 72,0 0-144,0 0-240,0 6-328,0 10-584,0-16 1296,4 6-2089,0 16-3200,-4-22 5289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38:09.794"/>
    </inkml:context>
    <inkml:brush xml:id="br0">
      <inkml:brushProperty name="width" value="0.05" units="cm"/>
      <inkml:brushProperty name="height" value="0.05" units="cm"/>
    </inkml:brush>
  </inkml:definitions>
  <inkml:trace contextRef="#ctx0" brushRef="#br0">163 314 7985,'0'0'0,"0"0"0,-2-8 1016,-4-8 73,-9 10-81,13 0-72,2 6-936,-6-4 1088,0 2-192,4 0-159,0 0-113,2 2-624,0 0 424,0 0-32,0 0-104,0 0-72,0 0-1536,0 0 2792,16 0-1392,-12 0 56,13 0 40,-17 0-176,6 0 72,16 0-8,-4 0-40,-2 0 0,-16 0-24,18 0 16,0 0 72,-1 0-96,1 4-40,-18-4 48,16 0 24,0 0-32,-10 0 40,10 0-8,-16 0-24,4 0 72,0 0-64,2 0 16,0 0-24,-6 0 0,6 0-8,-6 0 32,0 0-16,-2 0 64,2 0-72,-6 0-24,-10 0 72,10 4-48,-14 0 56,20-4-56,-20 0 72,2 4-16,-5 0 8,-3 0-8,26-4-56,-24 4 96,-2 0-8,0 0 40,1 2 40,25-6-168,-26 4 193,2 2 7,4-2-32,4 0-32,16-4-136,-16 0 184,10 0-72,-9 4-32,11 0 32,4-4-112,-2 0 0,0 4 64,0-4-24,2 0-56,0 0 16,0 4 16,0-4-8,4 0 8,2 0 0,-6 0-16,15 4 48,1-4-48,0 0-16,2 0 8,-18 0 8,22 0-16,2 0 16,3-2 24,1-2 24,-28 4-48,28-6-56,-2 0 112,-2 0 32,3 0-112,-27 6 24,26-6-48,0-2-128,-2 2-240,-2-2-200,-22 8 616,17-6-769,1 0-471,-2 0-440,-10 4-649,-6 2 2329,16-4-2976,-12 2-3530,-4 2 6506</inkml:trace>
  <inkml:trace contextRef="#ctx0" brushRef="#br0" timeOffset="1012">729 169 11498,'0'0'0,"-2"-6"816,-4 0 64,-2-10 73,8 16-953,-6 0 952,0-6 8,4 0-160,0 2-208,2 4-592,-2-2 480,0 0-128,2 2-104,-2 0-55,2 0-193,0 4 88,0 2-8,0 14 72,4-14-128,-4-6-24,4 26 96,0-8 16,-4 2-80,4-1 72,-4-19-104,4 22 0,0 0-16,2 0-128,0-2 168,-6-20-24,6 20-16,-2-5-32,0 1 208,-1-10-168,-3-6 8,0 20 104,0-16 8,4 2-208,-4 0 168,0-6-72,0 4 64,4 0-24,-4-4 184,0 0-200,0 0-24,0 0 136,0-2 16,0-4-120,0-2 144,0 8-176,0-20-72,0 2 72,-2-1 104,2-5-96,0 24-8,0-26 168,0 0-144,0-2 16,0 5-96,0 23 56,0-24-32,4 0 64,2 4-160,0 0 208,-6 20-80,6-16-64,10 9 144,-12-11 8,12 14-120,-16 4 32,4-6 16,14 2-120,-14 2 136,14 2-112,-18 0 80,6 0-16,11 4-40,-11 12-40,10-12 128,-16-4-32,4 17 0,12-1 0,-12-10-56,12 20 72,-16-26-16,4 20 0,12 0 24,-12 2 40,2-3-168,-6-19 104,6 20-32,9 0-72,-15-2 120,4 0-8,-4-18-8,4 18 40,-4-12 120,0 13-128,0-13 40,0-6-72,0 6-16,0 0-56,0 0 24,0-2 80,0-4-32,0 0 56,0 0 40,0 0-16,0-4-96,0 4 16,-2-8 64,0-8-128,0 1 32,2 7 80,0 8-48,0-26 40,0 4-32,0 0 80,6-4-160,-6 26 72,6-25-88,0-3 216,12 2-144,-14-2 144,-4 28-128,6-26 0,16 3 0,-16 3 16,16 2 32,-22 18-48,6-16 80,15 10-160,-5-12-32,-10 14 48,-6 4 64,22-6 32,-6 2 32,-10 2 40,16 0-144,-22 2 40,6 0 0,15 0 16,-5 4-32,-10 12 96,-6-16-80,26 4-24,-20 16 8,12-2-8,-14 0 24,-4-18 0,6 24-40,0-1 0,-2 3 72,0 2-72,-4-28 40,0 28 0,0-2 0,4 1 0,-4-1 0,0-26 0,0 26 0,-2 0-16,0-3 8,-2 1 16,4-24-8,-6 20-24,0 0-144,0-4-384,0-10-416,6-6 968,-6 22-1545,0-18-735,4 1-953,2-1-4441,0-4 7674,0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0:48.240"/>
    </inkml:context>
    <inkml:brush xml:id="br0">
      <inkml:brushProperty name="width" value="0.05" units="cm"/>
      <inkml:brushProperty name="height" value="0.05" units="cm"/>
    </inkml:brush>
  </inkml:definitions>
  <inkml:trace contextRef="#ctx0" brushRef="#br0">66 120 4168,'0'0'0,"0"-16"577,0 10-337,0-14-32,0 20-208,0-6 96,0 0-40,0 2 16,0-2 32,0 6-104,0-6 160,4 1 80,-4-1 72,4 0 40,-4 6-352,0-6 384,4 0 24,-4 0 24,0 2 32,0 4-464,0-4 480,0 2 24,0 0-39,0 0-41,0 2-424,0 0 312,0 0-96,0 0-64,0 0-24,0 0-936,0 0 1760,4 6-816,-4 0-8,0 10-24,0-16-104,4 4 112,-4 13-16,0-11 16,0 14-8,0-20-104,4 6 72,-4 14 8,0-14-24,0 16-24,0-22-32,4 16 40,-4-10 0,0 11 0,0-11 8,0-6-48,0 6 40,0 12 16,0-14-16,0 0 16,0-4-56,0 4 56,-2 0 16,0-4 0,2 0 56,0 0-128,-2 0 120,-4 0 24,4 0 40,-2-2-48,4 2-136,-4-4 160,2-2-8,0 0-16,-2 0 0,4 6-136,-2-6 97,0-2-25,0-9-48,0 11-16,2 6-8,-2-18 40,-2 10-24,2-8 32,0 10-16,2 6-32,-4-20 0,0 12 24,0-10-16,2 12-56,2 6 48,-4-17-184,-2 11-273,0-10-575,0 14-960,6 2 1992,-4-6-2753,-1 0-2928,5 6 5681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0:49.551"/>
    </inkml:context>
    <inkml:brush xml:id="br0">
      <inkml:brushProperty name="width" value="0.05" units="cm"/>
      <inkml:brushProperty name="height" value="0.05" units="cm"/>
    </inkml:brush>
  </inkml:definitions>
  <inkml:trace contextRef="#ctx0" brushRef="#br0">131 64 3288,'0'0'0,"-2"0"256,0-2-128,-2 0-48,2 0 8,2 2-88,-2-2 104,0 0 48,0 0 24,0 0 40,2 2-216,-2-2 257,2 0 31,-2 0 24,2 0-8,0 2-304,-2 0 304,0-2 0,0 2-16,-1-2 16,3 2-304,-4 0 272,0 0 0,-2 0-24,0 0-8,6 0-240,-6 0 232,0 0-16,4 4 8,0 0-40,2-4-184,-4 4 176,2 0-8,-2 0-24,2 0 17,2-4-161,-2 6 160,2 0 8,0 0-24,-2 12 16,2-18-160,0 3 128,-2 3-16,0 12 0,0-14-32,2-4-80,-2 6 80,0 12 0,2-14-16,-2 2 0,2-6-64,0 6 88,-2 0-48,2-2 32,0 0-24,0-4-48,0 4 56,0-4 24,0 0 0,0 0 24,0 0-104,0 0 96,-2 0 0,2 0-32,0 0 0,0 0-64,0-2 40,0-2-16,0-2 8,-2 0-8,2 6-24,0-6 24,0-2 8,0 0-16,0-10 32,0 18-48,0-6 32,0-10 0,0 8 0,0-11-16,0 19-16,0-8-16,0-12 40,0 14-8,0-12 8,0 18-24,0-4 32,0-2-8,0 0 16,-2 0 8,2 6-48,0-2 40,0 0 0,0 0-40,0 2 8,0 0-8,0 0 16,0 0 32,0 6 8,0-6-56,4 6 64,-4 12 24,0-14-32,4 2 8,-4-6-64,4 20 40,-4-16-32,4 12 16,0-10-8,-4-6-16,4 6 32,-4 11 0,4-13 8,-4 2-32,0-6-8,4 6 32,-4 0 8,0 0-8,0 0 8,0-6-40,0 4 48,-2 0 0,0-4 16,0 0 0,2 0-64,-2 0 64,-2 0 8,0 0-8,0 0-24,4 0-40,-6 0 24,2 0-24,0-2-72,-2 0-176,6 2 248,-6-2-576,2 2-536,-2 0-736,4 0-465,2 0 2313,-2 0-5225,2 0 5225</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0:50.862"/>
    </inkml:context>
    <inkml:brush xml:id="br0">
      <inkml:brushProperty name="width" value="0.05" units="cm"/>
      <inkml:brushProperty name="height" value="0.05" units="cm"/>
    </inkml:brush>
  </inkml:definitions>
  <inkml:trace contextRef="#ctx0" brushRef="#br0">42 112 3496,'0'0'0,"4"-6"256,-4 6-256,0-16 160,0 10 8,0 0 0,0 0 32,0 6-200,0-2 241,0 0 47,0 0-8,0 0-16,0 2-264,0 0 264,0 0-64,0 0 56,4 0 80,-4 0-336,0 0 344,0 0 32,0 4-48,0 0-32,0-4-296,4 6 264,-4 0 0,0 0-24,0 10-16,0-16-224,0 4 184,4 2-16,-4 11 1,0-11-81,0-6-88,0 16 112,4-12-32,0 12-16,-4-12 16,0-4-80,4 6 56,-4 12 8,4-14-24,-4 0 24,0-4-64,0 4 72,0 0 32,4 0 64,-4 0 72,0-4-240,0 0 312,0 0 16,0 0-32,0-6-56,0 6-240,-2-4 192,0-2 0,-2-2-24,0 0-16,4 8-152,-4-16 144,0 10-16,-2-10 8,2 10 16,4 6-152,-6-18 112,5 12 8,-3-11-16,0 9-16,4 8-88,-2-18 104,-2 12 0,0-12-24,0 12-8,4 6-72,-2-18 96,-4 12-56,4 0 17,0-2-33,2 8-24,-2-6 16,0 0 0,2 5 40,-2-1 8,2 2-64,0 0 16,0 0-8,0 0-32,0 3 8,0-3 16,4 6 0,-4 12 8,6-12-16,-2 18 24,0-6-32,-4-18 16,4 20-32,0 0 40,2-1-16,0 3 24,-6-22-16,5 20 0,1 0 24,0 0 8,0 0-8,-6-20-24,4 19 80,0-1-80,-4-12 0,4 16 32,-4-22-32,0 6 24,4 10 72,-4-12-40,4 2-72,-4-6 16,0 6-8,0 0-32,0-2-40,0 0-16,0-4 96,0 0-176,0 0-169,0 0-135,0 0-264,0 0 2489,0 0-4738,0 0 1137,4 0-401,12-2-2936,-16 2 5193,0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0:55.589"/>
    </inkml:context>
    <inkml:brush xml:id="br0">
      <inkml:brushProperty name="width" value="0.05" units="cm"/>
      <inkml:brushProperty name="height" value="0.05" units="cm"/>
    </inkml:brush>
  </inkml:definitions>
  <inkml:trace contextRef="#ctx0" brushRef="#br0">36 135 6745,'0'0'0,"0"-4"1768,0-1-359,0 5-1409,-2-6 1440,0 0-272,0-2-40,-2-8-23,4 16-1105,-6-4 1016,2-2-32,0 0-104,2 0-112,2 6-768,-2-6 657,0 0-121,1 4-48,-1 0-96,2 2-392,0 0 328,-2 0 32,2 4-24,0 2-8,0-6-328,0 18 296,0-2-56,0 4-40,0 1-40,0-21-160,4 26 104,-4 4-48,3 0-48,1 1 64,-4-31-72,4 34 8,2-2 80,0 2 120,10-3-152,-16-31-56,4 32 121,12-2-121,-10-2-8,14-1 16,-20-27-8,16 26-40,0-2 72,1-4-64,1-2 72,-18-18-40,20 16 56,2-11 40,-2 11-40,2-16-16,-22 0-40,21 0 152,-1 0-96,0 0-32,0-6 32,-20 6-56,18-19 16,0 11 32,-1-18 24,-11 4-72,-6 22 0,22-24-24,-16-2 64,12-1 24,-14-3 48,-4 30-112,4-34 24,0 0-24,0 1 48,-4-3-64,0 36 16,0-36 0,0 1 56,0 3-112,-2-2 96,2 34-40,-2-28 112,0 3-88,-4 1 32,2 2-56,4 22 0,-6-18 16,2 10-40,0-10 32,-2 12-48,6 6 40,-2-6-224,0 1-72,0 3-200,2 0-297,0 2 793,0 0-1024,0 0-288,0 6-392,6 11-697,-6-17 2401,6 6-3433,10 16-360,-10-16-2704,-6-6 6497</inkml:trace>
  <inkml:trace contextRef="#ctx0" brushRef="#br0" timeOffset="859">879 334 10362,'0'0'0,"-4"0"2080,-2-2-463,0 2-193,-2 0-56,8 0-1368,-15-2 1360,9 2-151,-2 0-273,0 0-224,8 0-712,-8 0 520,2 0-144,0 4-64,0 2-72,6-6-240,-4 18 200,2-12-16,0 15-8,0-1 24,2-20-200,-2 20 112,2 4-47,0 2-17,0 1-48,0-27 0,0 28 24,0 0-8,0 0-32,-2-1-24,2-27 40,0 28-113,0-2-143,0 0-240,0-2-264,0-24 760,-2 21-1096,2-1-440,-2-2-609,2-2-1064,0-16 3209,0 6-4040,0 10-2858,0-16 6898</inkml:trace>
  <inkml:trace contextRef="#ctx0" brushRef="#br0" timeOffset="860">1137 417 12474,'0'0'0,"0"-4"1937,0-2-369,0 6-1568,0-6 1152,0 0-208,6 2-103,0 0-233,-6 4-608,18-4 456,-12 0-184,18 0-64,-9 0-56,-15 4-152,20-3 96,0 1 24,0-2-48,6 2-32,-26 2-40,22-4 0,-1 2-88,-1 0-216,0-2-336,-20 4 640,20-2-1064,-2 2-465,-2 0-591,-10 0-649,-6 0 2769,19 0-3209,-3 0 489,-12 4-2137,-4-4 4857</inkml:trace>
  <inkml:trace contextRef="#ctx0" brushRef="#br0" timeOffset="861">1292 524 6337,'0'0'0,"-8"0"1576,-14 0-111,22 0-1465,-18 6 1376,12-2-72,-10 2 16,14 10-63,2-16-1257,-6 4 1136,2 0-80,0 2-152,2-2-88,2-4-816,0 6 713,0-2-153,0 0-72,4 0-120,-4-4-368,6 4 264,10 0-16,-10-4-120,12 0-80,-18 0-48,20 0 56,0 0-32,4 0 16,3 0-72,-27 0 32,28-2-200,2-2-288,2 0-480,-1 0-633,-31 4 1601,34-4-2608,2 0-1353,1-4-3897,-37 8 7858</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0:58.622"/>
    </inkml:context>
    <inkml:brush xml:id="br0">
      <inkml:brushProperty name="width" value="0.05" units="cm"/>
      <inkml:brushProperty name="height" value="0.05" units="cm"/>
    </inkml:brush>
  </inkml:definitions>
  <inkml:trace contextRef="#ctx0" brushRef="#br0">2 689 8081,'0'0'0,"0"-18"1449,0 0-73,0 18-1376,-2-22 1320,2 14-128,0-11-15,0 3-73,0 16-1104,0-8 1048,0-14-96,0 14-144,0-10-15,0 18-793,0-6 640,0-2-56,0-8-48,0 14-40,0 2-496,4-3 368,-4-1-88,4 2-16,0 2-56,-4 0-208,4 4 216,0 15-40,0 1-16,0 8-136,-4-28-24,4 30 120,0 5 9,-4 3-41,4 2 8,-4-40-96,0 41 72,0 1-32,4-2-40,0-5 24,-4-35-24,4 38 40,0-6-40,0 0 56,-4-3 96,0-29-152,4 30-16,0-4 48,0-2-32,2-2-32,-6-22 32,6 15-8,-2-9 16,1 14 48,1-16-120,-6-4 64,4 4 24,0-4 8,0 4-24,0-4 48,-4 0-56,0 0 80,4-6 8,0-2-48,0-14 0,-4 22-40,6-17 40,0-5-8,0-2-8,-2-6 128,-4 30-152,4-32 40,2-1 16,0-5 0,0-2-152,-6 40 96,6-41 0,0-3 56,10 2 0,-12 3-16,-4 39-40,15-36 48,-11 6-96,2 6 48,10 7 32,-16 17-32,4-8 16,2 2-8,-2 0 8,2 4-40,-6 2 24,6 0-16,0 4 0,10 18-40,-16-1 72,0-21-16,4 28-32,2 2 32,0 2-8,12 3-48,-18-35 56,5 34-16,13 0 0,-2 0 0,-10-3 48,-6-31-32,24 28-16,-4-4-24,-2 0 0,1-5 24,-19-19 16,20 18-16,0-2 32,0-10 16,4 12-48,-24-18 16,24 4 16,-1 0-8,3-4 24,-4 0-32,-22 0 0,24-4 40,2-2-24,-5-12-48,3 12 48,-24 6-16,20-22 0,-2 7 16,-2-5 8,-12 0 48,-4 20-72,6-22 24,0-4 32,0-4 0,-1-1-56,-5 31 0,0-34 56,0 0-24,0-1-16,-3-1 40,3 36-56,-6-34 40,-2 2-16,-10 3-8,12 5 24,6 24-40,-20-24-40,14 6 24,-12 0 48,2 3-72,16 15 40,-8-6-32,-15-10-80,5 12 32,0 0-144,18 4 224,-8-2-208,-14 2-128,14 4-184,-12 2-97,20-6 617,-6 20-832,-9-5-192,9 3-384,0 2-529,6-20 1937,-6 24-2976,4 2-1081,2-1-3369,0-25 7426</inkml:trace>
  <inkml:trace contextRef="#ctx0" brushRef="#br0" timeOffset="1200">1129 963 8993,'0'0'0,"-4"0"3561,-2 0-2008,-2 0-265,8 0-1288,-6 15 1008,0-15-88,4 0-168,-2 4-128,4-4-624,-2 6 577,-2 14-161,2-4-64,0 0-104,2-16-248,-2 18 192,0 2-80,0-1 0,0 1-16,2-20-96,0 20 32,-2 0 24,2 0-16,0 2-72,0-22 32,0 19-216,0 1-112,0-2-336,-2-2-433,2-16 1097,-2 6-1632,2 12-768,0-14-913,6 0 16,-6-4 3297,6 0-5785,-6 0 5785</inkml:trace>
  <inkml:trace contextRef="#ctx0" brushRef="#br0" timeOffset="1201">1280 984 10674,'0'0'0,"0"-6"1856,0 1-175,0 5-1681,0-16 1432,-2 16-40,0 0-136,0 0-199,2 0-1057,-2 0 784,0 4-192,2 2-40,-2 17-88,2-23-464,-2 18 384,2 2-72,0 4-112,0 0-96,0-24-104,0 23 112,0 1-48,0 0-8,0-2-48,0-22-8,0 22 32,0 0-64,4-1-112,-4 3-184,0-24 328,4 20-688,-4-2-488,0-2-648,0-10-1185,0-6 3009,0 18-4529,4-18-3281,-4 0 7810</inkml:trace>
  <inkml:trace contextRef="#ctx0" brushRef="#br0" timeOffset="1202">946 44 8601,'0'0'0,"0"0"0,0-4 1681,0-2-105,0-2-208,-2 2-87,2 6-1281,0-5 1248,0 1-104,0 0-176,0 2-184,0 2-784,0-2 585,0 0-65,0 2-80,4 0 48,-4 0-488,6 4 400,0 2-64,0 15-56,0-3 40,-6-18-320,4 22 208,-4 2-8,0 2-32,0-1-88,0-25-80,0 28 144,0 0-88,0-2 40,-4 1-112,4-27 16,-4 26 72,0-2 112,0-4-144,0-2 32,4-18-72,-4 6 0,0 14 0,2-16 24,0-1 0,2-3-24,-2 4 41,0-4 55,2 0 0,-2 0 56,2 0-152,0-2 120,-2-3-176,2-11 112,-2 10-40,2 6-16,-2-22 0,2 4 16,0-2-32,0-2-56,0 22 72,0-21-64,0-3 104,0 2-152,0 2-144,0 20 256,0-22-353,4 4-215,2 3-248,0 9-368,-6 6 1184,16-8-1664,-12 4-873,14 2-1384,14-6-552,-32 8 4473,20 0-5905,-20 0 5905</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1:00.779"/>
    </inkml:context>
    <inkml:brush xml:id="br0">
      <inkml:brushProperty name="width" value="0.05" units="cm"/>
      <inkml:brushProperty name="height" value="0.05" units="cm"/>
    </inkml:brush>
  </inkml:definitions>
  <inkml:trace contextRef="#ctx0" brushRef="#br0">4 137 6153,'0'0'0,"0"-20"1352,-2 2-8,2 18-1344,0-21 1289,0 1-17,-2 14-40,2-2-64,0 8-1168,0-16 1057,0 12-121,0-2-120,0 0-120,0 0-56,0 4-96,0 0-87,0 0-65,0 2-392,0 0 344,4 4-16,-4 2 8,0 12-32,0-18-304,4 16 280,-4 6-24,4 3-96,-4 5-8,0-30-152,0 32 48,0 2 24,0 1 16,0-1-40,0-34-48,0 32 96,0-2-48,0-1 48,0-1-72,0-28-24,0 24 80,-2 0-56,0-4-8,2-15 48,0-5-64,0 20 16,0-16 48,0 0 16,0 2-40,0-6-40,0 4 24,0-4 56,0 0-16,0 0 48,0 0-112,0 0 120,0-2-56,0-4 16,-2 0-24,2 6-56,0-18 40,0 3 0,0-5 0,4 0-24,-4 20-16,4-20 48,0-4-8,2 2-24,12-1 24,-18 23-40,6-22 16,14 2 0,-14 2-16,18 2 8,-24 16-8,15-6 16,-9 0-16,16 2-24,-6 4 48,-16 0-24,18 0 0,0 6 0,-2 14-24,-10-2-24,-6-18 48,16 22 16,-13 4 0,13 3 40,-12 1-32,-4-30-24,6 32-40,-2 0 24,2-3 16,0-3-64,-6-26 64,6 26-16,0-2 32,-2 0-88,2-1-48,-6-23 120,6 20-304,-2 0-200,0-2-296,0-12-288,-4-6 1088,4 24-1640,0-18-1041,0 9-1368,20-21-1808,-24 6 5857,0 0-5017,0 0 5017</inkml:trace>
  <inkml:trace contextRef="#ctx0" brushRef="#br0" timeOffset="930">671 423 9978,'0'0'0,"0"0"3032,-2 0-1719,-2 0-137,2 4-56,2-4-1120,0 0 1152,0 4-103,0 0-201,0 2-224,0-6-624,0 15 520,0-9-200,6 14-64,-2-2-48,-4-18-208,4 22 120,0-2-40,0 3-32,-4 3 8,0-26-56,0 26 24,0 0 40,4-2-48,-4-3-80,0-21 64,0 20-72,4 0-144,-4 0-280,0 2-376,0-22 872,4 18-1464,-4-1-873,4-11-1432,15-6-320,-19 0 4089,0 4-6361,0-4 6361</inkml:trace>
  <inkml:trace contextRef="#ctx0" brushRef="#br0" timeOffset="931">1214 544 17499,'0'0'0,"0"-20"832,0 2-271,0 18-561,0-18 600,4 2 24,2 14 8,14 0-64,-20 2-568,6-4 320,20 0-88,-2-2-96,-1 4-48,-23 2-88,28-6-40,4 3 56,-2-1 88,5-2-72,-35 6-32,36-4 32,0 2-56,-1-2-120,-3 2-88,-32 2 232,30-4-368,0 0-336,-5 0-344,-1 0-457,-24 4 1505,20-2-2168,-2 0-833,-2-2-696,-10 0-2920,-6 4 6617,0 0 0</inkml:trace>
  <inkml:trace contextRef="#ctx0" brushRef="#br0" timeOffset="932">1516 185 11258,'0'0'0,"-6"-20"1768,-12-2-583,2-2 31,16 24-1216,-8-18 1320,-10 1 96,12 1-87,-2 8-145,8 8-1184,-5-16 936,-1 12-176,0 0-192,4 2-144,2 2-424,-2 0 353,2 0-97,0 16 8,0 2-72,0-18-192,0 21 168,0 9-48,0 6-64,6 4-16,-6-40-40,6 41 16,9 5-32,-15 1 8,18 1-40,-18-48 48,4 50-56,2-3-8,12 3-200,-18-5-248,0-45 512,6 46-961,0-4-575,0-1-1032,-2-1-2466,-4-40 5034,6 36-9202,-6-36 9202</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1:03.317"/>
    </inkml:context>
    <inkml:brush xml:id="br0">
      <inkml:brushProperty name="width" value="0.05" units="cm"/>
      <inkml:brushProperty name="height" value="0.05" units="cm"/>
    </inkml:brush>
  </inkml:definitions>
  <inkml:trace contextRef="#ctx0" brushRef="#br0">11 661 6625,'0'0'0,"0"-25"1696,0 1-175,0 24-1521,0-24 1600,0 4-160,0 16-135,0-2-25,0 6-1280,-2-8 1144,0 2-136,0 3-120,0 1-159,2 2-729,-2 0 520,2 0-112,0 3-40,0 15-32,0-18-336,4 20 368,0 6-16,0 4-104,2 1-32,-6-31-216,6 36 200,11 0-40,-13 4-40,14-1-16,-18-39-104,6 40 56,14 0-56,-14-3 88,16-1-88,-22-36 0,6 36 32,16-5-32,-16 1-40,9-6 40,-15-26 0,6 24 24,10-4 16,-12-3 16,2-11-16,-6-6-40,16 22 48,-12-18 0,2 2-48,10-2 48,-16-4-48,4 0 40,2 0 32,0-2-24,10-4 8,-16 6-56,4-18 56,1 10-32,1-14 33,0 3-1,-6 19-56,6-22 56,-2-2 24,0-2-24,0-4-32,-4 30-24,4-29 0,-4-1 24,4-2 16,-4 2 8,0 30-48,4-27 24,-4-1-8,4 6-48,0 2 48,-4 20-16,4-6 0,-4-2-56,4 2 56,0 4-16,-4 2 16,0 0-8,4 4 48,0 12-176,0-10 136,-4-6 0,0 26 0,6-4-32,0 4-16,0-3-8,-6-23 56,16 26-24,-12 2 48,2-2 136,13 0-120,-19-26-40,6 25-8,16-1-48,-6-2 56,0-2-32,-16-20 32,16 16-120,2 0 136,-1-10-16,1 9-16,-18-15 16,18 4-8,2 0 16,-4-4-72,2 0 64,-18 0 0,18 0 176,-1-2-152,1-4-64,-2-11 64,-16 17-24,6-6 56,16-14-24,-18 2 32,14-2-8,-18 20-56,6-24 16,9 0 48,-11-3 88,0 1-120,-4 26-32,4-30 64,-4-2-32,0 1 32,0-5-8,0 36-56,-6-38-56,-1 3 112,-11-3-128,12 0 104,6 38-32,-18-34 136,10-1-96,-12 5-80,4 2 96,16 28-56,-16-24-56,0 7 32,1 9 64,-1-12-56,16 20 16,-8-4-16,-14-2 16,14 0 72,-14 4-128,22 2 56,-6 0-208,-12 0-48,12 4-152,1 16-177,5-20 585,-6 16-744,2 4-216,2 3-376,2 7-489,0-30 1825,4 34-2808,13 1-1337,1-1-3465,-18-34 7610</inkml:trace>
  <inkml:trace contextRef="#ctx0" brushRef="#br0" timeOffset="849">1072 1048 9329,'0'0'0,"-2"-26"3473,-4 7-2224,6 19-1249,-16-24 1176,14 16-16,0 2-56,0 2-240,2 4-864,0-2 537,0 0-257,0 0-88,6 0-88,-6 2-104,18-2 104,-12 2 8,18 0-64,-18 0 0,-6 0-48,23 4 48,-17 2-48,18 0 16,-18 12 24,-6-18-40,16 6-16,-12 12 40,0-12 24,0 15-8,-4-21-40,0 6 128,0 18 48,-2-6 0,-6-2 64,8-16-240,-16 18 240,0 0 40,-2-1 88,-1-1-16,19-16-352,-24 18 368,2 0-24,0-2-80,-2 0-8,24-16-256,-21 6 233,1 15-33,2-15 16,10 10-32,8-16-184,-18 4 144,14 2-48,-2-2-8,2 0-8,4-4-80,-2 4 16,2-4 8,6 4 8,-6-4-32,16 0 24,-10 0 8,14 0-48,0 0-24,-20 0 40,21 0 0,3-2 8,6 0-8,0 0-64,-30 2 64,31-2-224,-1 0-184,2 0-161,0 0-183,-32 2 752,31-4-928,5 0-248,-2-2-328,2 0-425,-36 6 1929,35-6-2600,3 0-753,0-9 104,-3 9-2448,-35 6 5697</inkml:trace>
  <inkml:trace contextRef="#ctx0" brushRef="#br0" timeOffset="850">1717 999 8209,'0'0'0,"0"-4"2929,-4 0-1217,-2-2-183,2 4-49,4 2-1480,-2-6 1456,0 4-96,0 0-239,0 0-233,2 2-888,0 0 632,0 0-192,0 0-104,0 6-136,0-6-200,0 16 248,0-10-32,0 19-112,0-5-8,0-20-96,0 22 16,0 4-8,4-2 8,-4 1-16,0-25 0,4 26 56,-4 0-80,4 2-104,-4 0-256,0-28 384,0 25-712,0-1-448,0 2-720,0 0-1193,0-26 3073,0 22-4649,0-3-3105,0-19 7754</inkml:trace>
  <inkml:trace contextRef="#ctx0" brushRef="#br0" timeOffset="1360">889 96 5865,'0'0'0,"0"-18"1832,0 18-1832,0-16 1616,0-1-71,0 11-129,0-10-128,0 16-1288,0-4 1201,0-2-105,0 0-152,0 2-56,0 4-888,0-2 688,0 2-87,0 0-49,0 6-56,0-6-496,0 18 504,0-2-160,0 2-32,0 1-16,0-19-296,0 22 256,0 2 8,-2 0-80,0 0-40,2-24-144,-2 25 80,0-3 40,0 0 0,2-2-72,0-20-48,-1 18 72,1-2 8,0-11-56,0 13 32,0-18-56,0 0 48,0 4 8,3 0 56,1-4-32,-4 0-80,0 0 80,4 0 17,-4 0-33,4-2-24,-4 2-40,4-6 40,-4-10-24,4 11 24,-4-17 40,0 22-80,4-18 72,0 0 24,-4-2-32,0-4-64,0 24 0,0-21 16,0-3-40,0 0 48,0 2 32,0 22-56,0-22 24,4 0-8,-4 3 8,4 3-32,-4 16 8,0-6 0,4-2-112,-4 2-144,4 4-209,-4 2 465,4 0-672,0 4-256,0 14-464,2-2-857,-6-16 2249,6 23-3961,0 5-5104,-6-28 9065</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1:08.816"/>
    </inkml:context>
    <inkml:brush xml:id="br0">
      <inkml:brushProperty name="width" value="0.05" units="cm"/>
      <inkml:brushProperty name="height" value="0.05" units="cm"/>
    </inkml:brush>
  </inkml:definitions>
  <inkml:trace contextRef="#ctx0" brushRef="#br0">0 48 8201,'0'0'0,"0"-16"296,4 8-152,-4 8-144,0-19 56,0 17-64,0 0 40,0 2 192,0 0-224,0 0 489,0 0 143,0 0 40,0 0-96,0 0-2945,0 0 5146,0 4-2425,0 0 0,0 11 0,0-15-352,4 6 368,0 14 8,0 0-16,0 2 1,-4-22-361,6 26 336,0 3-24,0 3-40,12 0-64,-18-32-208,4 34 200,2-1-48,14 5 16,-16 0-32,-4-38-136,17 41 112,-11 1-24,12 4-8,-14-3 16,-4-43-96,18 46 96,-14 2-16,2-1-16,0-1 8,-6-46-72,6 47 64,0-5 8,-2-2-16,0-5-32,-4-35-24,4 32 32,0-2 8,-4-4 40,4-5 24,-4-21-104,0 18 88,0-12 8,0 10 8,0-16 24,0 0-128,0 4 152,0-4 48,0 0-8,0-2 0,0 2-192,0-4 136,0-12-32,0 0-8,0-3-47,0 19-49,0-24 72,0-4 0,0-4-8,4 1-16,-4 31-48,4-32 64,0-2-8,1 2-40,1 1 8,-6 31-24,6-26 24,10 2-40,-12 6 16,12 2 0,-16 16 0,4-6-8,2-10 16,12 14-8,-14-1 16,-4 3-16,20-2-16,-14 0 8,17 2-40,-17 0 24,-6 0 24,28 0-16,-12 4 16,4 1 24,0 11 16,-20-16-40,18 6 8,3 16 16,-1-2-24,-2 2-24,-18-22 24,18 24 40,-12 1-32,14 3 24,-16-2-48,-4-26 16,6 28 16,-2-1-8,0-1-8,-1 2 40,-3-28-40,4 28 0,0-2-16,0-1 8,0-1 16,-4-24-8,4 20-32,-4 0 32,4 2-88,-4-3-168,0-19 256,0 20-577,0 2-471,0-6-544,0 2-529,0-18 2121,0 6-2888,0 12-177,4-14-2472,-4-4 5537</inkml:trace>
  <inkml:trace contextRef="#ctx0" brushRef="#br0" timeOffset="628">875 871 12898,'0'0'0,"-20"-4"416,-2 0-304,22 4-112,-23-5 32,5 3 96,12 0 232,0 0 225,6 2-585,-2-2 728,0 0-16,2 2-176,0-2-200,0 2-336,0 0 168,0 0-64,6 0-24,10 0 40,-16 0-120,6 0 160,13 4 16,-3 0-32,0 2-16,-16-6-128,16 5 104,-10 13-32,14-12-8,-14 14-16,-6-20-48,16 16-16,-16 0 40,6 0 16,-2 2 8,-4-18-48,0 19 80,0-1 16,0 0 64,-4 0 33,4-18-193,-8 18 280,-10-2-8,12 3-16,-14-1 32,20-18-288,-8 16 224,-16 2 0,16-12-8,-9 12-8,17-18-208,-8 4 200,0 2-8,2 0-32,0 0-64,6-6-96,-6 4 80,4 0-16,2-4 0,0 0-8,0 0-56,0 4 64,4-4-24,2 0-24,10 0-16,-16 0 0,15 0 0,3 0 0,6 0-16,4 0-112,-28 0 128,30 0-272,7 0-208,1 0-232,8-2-264,-46 2 976,45-2-1385,3 0-399,1-2-641,1-2-847,-50 6 3272,52-6-3129,3-10-2304,-55 16 5433</inkml:trace>
  <inkml:trace contextRef="#ctx0" brushRef="#br0" timeOffset="957">1444 614 10314,'0'0'0,"-2"-18"2000,-2 10-1504,-2-14-184,6 22-312,-4-4 280,2 2 136,2 0 121,0 0 31,0 2-568,6-2 536,12-2-128,-14 2-96,16 0-72,-20 2-240,16-2 144,0 2-64,2 0-24,3 0-8,-21 0-48,24 0 24,2 0-16,4 0-16,0 4 8,-30-4 0,29 0-24,1 4-120,-2 0-232,0-4-440,-28 0 816,21 4-1320,-3-4-505,-12 4-623,14-4-177,-20 0 2625,4 0-5217,-4 0 5217</inkml:trace>
  <inkml:trace contextRef="#ctx0" brushRef="#br0" timeOffset="1411">1583 332 11954,'0'0'0,"-2"-18"2609,2 18-2609,-2-8 240,-2-10-184,2 16-88,2 2 32,4 0 104,2 0 184,0 0 184,12 6 104,-18-6-576,0 16 632,6-10-56,-2 22-104,-4-6-16,0-22-456,4 27 385,-4 3-25,0 4-40,0 4-96,0-38-224,0 39 160,-2 3-96,0 2-16,0 1-56,2-45 8,-2 48 8,0-3-16,2 1-32,0 0-32,0-46 72,0 45-312,0 1-328,0-1-561,4 1-679,-4-46 1880,4 46-2585,2-1-863,-2 5-3386,-4-50 6834</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1:11.152"/>
    </inkml:context>
    <inkml:brush xml:id="br0">
      <inkml:brushProperty name="width" value="0.05" units="cm"/>
      <inkml:brushProperty name="height" value="0.05" units="cm"/>
    </inkml:brush>
  </inkml:definitions>
  <inkml:trace contextRef="#ctx0" brushRef="#br0">0 206 5857,'0'0'0,"0"-19"680,0 19-680,0-20 440,0-4 72,0 4 128,0 12 160,0 8-800,0-20 945,0 14 103,0-2-24,0 3-40,0 5-984,0-6 920,0 4-127,0 2-145,0 0-120,0 0-528,0 4 488,0 11-48,0 1 8,0 6-40,0-22-408,0 26 320,0 2-24,0 3-56,0 1-24,0-32-216,4 36 145,2 2-33,10-3-40,-12 3-8,-4-38-64,16 38 48,-12-3-24,14 1 0,-12-2-24,-6-34 0,17 31 0,-11-3 40,12 0-32,-14-2 64,-4-26-72,16 24 24,-12-5 40,12-3-24,-10-10-16,-6-6-24,16 6 48,-12 0-48,2-2 96,0-4-32,-6 0-64,5 0 96,1 0 8,0-6-56,0-12-24,-6 18-24,6-8 0,0-17 24,10 3-32,-12 0 56,-4 22-48,4-26 16,2 0-16,-2-1 32,0-1-16,-4 28-16,0-26 48,4 2-24,0 0 0,-4 7 0,0 17-24,4-18-24,-4 12 40,0-2-32,4 2-16,-4 6 32,0-2-40,4 2-32,0 0 40,0 4-16,-4-4 48,6 16-24,0-10 40,0 18-56,11-5 24,-13 1 32,-4-20-16,16 24-24,-10 0 24,18 0 24,-6 1-24,-18-25 0,18 24-24,2-2 24,-3 4-48,1-4 32,-18-22 16,20 21-24,-2-3 0,-2-2 24,4-10 0,-20-6 0,17 18 0,1-14 24,2 0-8,-4-4 8,-16 0-24,16 4 56,0-4 0,-10 0-24,19-2-8,-25 2-24,16-6 88,2-10-32,-12 8-24,16-14 32,-22 22-64,16-20 16,-12-1 32,14-3 56,-14-4-56,-4 28-48,6-28 64,0-3-40,-3-1 40,-3-2 48,0 34-112,0-36 24,0 1 32,-2-3-32,-3 2 0,5 36-24,-8-37 40,-10-1-16,12 0 16,-10 1-56,16 37 16,-8-34 16,-12-2 0,12 6-16,-16 3-16,24 27 16,-15-22-24,9 6-16,-14 8-40,14 0-8,6 8 88,-20-6-224,12 2-216,-12 4-184,14 0-201,6 0 825,-16 16-1056,10 0-288,-9 6-312,9 5-425,6-27 2081,-8 30-2680,2 0 23,2 2-2552,4-32 5209</inkml:trace>
  <inkml:trace contextRef="#ctx0" brushRef="#br0" timeOffset="1060">1000 563 8585,'0'0'0,"-2"-15"2193,-4 9-2233,-2-12-168,8 18 208,-6-2-248,6 0 48,4 0 120,14 0 96,-18 2-16,6-2 88,14 0 48,-14 2 56,17 0 32,-23 0-224,6 0 208,18 0 16,-18 0 24,18 0-24,-24 0-224,18 0 256,-12 4 8,17 0-40,-17 0-48,-6-4-176,20 6 176,-16 0-96,0 0 24,2 0-48,-6-6-56,4 15 24,-4-11 64,0 2-56,0 12 80,0-18-112,-2 4 88,-4 12 8,-10-12-8,10 14 48,6-18-136,-20 6 104,3 12 32,-1-14-24,-4 12-40,22-16-72,-20 5 57,2 13-41,0-14 48,3 12-32,15-16-32,-8 4 56,-10 2-16,14 0-16,-2 0-8,6-6-16,-6 6-8,4 0-16,0 0 24,2 0-8,0-6 8,0 6 40,6 0 24,12 0-16,-12 0-48,-6-6 0,23 6 0,-3-3-24,0 3 32,2 0 40,-22-6-48,24 6 16,0 0 32,-1 10-32,-1-16 16,-22 0-32,18 6 16,0 10-64,-12-12 48,12 2-8,-18-6 8,4 16-24,2-12 56,-2 2 16,-4 0-16,0-6-32,0 6 80,0 0 8,-2-1 40,-4 1 32,6-6-160,-20 4 184,12 0-8,-18 0-32,6-4-8,20 0-136,-22 4 96,1-4-8,-3 0-32,2 0-16,22 0-40,-22 0 16,0-2-16,3 0-32,1 0-208,18 2 240,-18-2-424,10 0-208,-10-2-281,12 0-175,6 4 1088,-6-4-1400,2 1-448,2-3-425,2-2 345,0 8 1928,6-6-4025,-6 6 4025</inkml:trace>
  <inkml:trace contextRef="#ctx0" brushRef="#br0" timeOffset="1061">1490 639 12346,'0'0'0,"0"-8"656,4-10-544,-4 18-112,0-6 72,6 0 88,0 2 312,11 0 193,-17 4-665,6-4 800,0 2 128,10 0-104,-16 2-80,0 0-744,4 0 656,0 16-95,-4-10-161,4 18-16,-4-24-384,4 24 360,0 1-104,-4 3-56,0 2-72,0-30-128,0 32 112,4 1-80,-4-1-32,4 2-32,-4-34 32,4 34-64,0-3 56,0 1 48,0-2-96,-4-30 56,4 30-304,-4-5-208,4-1-424,-4-4-489,0-20 1425,0 18-1984,0-12-849,0 12-928,4-18-2680,-4 0 6441,0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1:12.807"/>
    </inkml:context>
    <inkml:brush xml:id="br0">
      <inkml:brushProperty name="width" value="0.05" units="cm"/>
      <inkml:brushProperty name="height" value="0.05" units="cm"/>
    </inkml:brush>
  </inkml:definitions>
  <inkml:trace contextRef="#ctx0" brushRef="#br0">1 52 5113,'0'0'0,"0"0"0,0-4 248,0-2-200,0-2-8,0 2 88,0 6-128,0-6 224,4 0 160,0 0 176,0 4 136,-4 2-696,4-4 768,-4 2 64,4 0-23,-4 2-57,0 0-752,0 0 744,0 0-32,0 4-8,0 2-48,0-6-656,0 16 568,0-10-55,0 16-121,0-4-56,0-18-336,0 16 272,0 4-80,0 1-24,0-1 0,0-20-168,0 22 224,0 0-80,0-4 40,0 1-16,0-19-168,0 16 136,4-10 24,-4 16-32,0-18 16,0-4-144,0 16 104,0-12-8,4 2-8,-4 0-24,0-6-64,0 4 56,4-4 40,-4 0 16,4 0 48,-4 0-160,4 0 168,-4-2-48,0-4-40,0-2-16,0 8-64,0-20 48,0 12 0,0-12 8,-2 2-32,2 18-24,-2-17 41,-2-3-9,0 0 40,-2-4-24,6 24-48,-4-20 24,2 0-8,-2 1-64,2 3 32,2 16 16,-2-8-32,0-10 32,0 14-40,0-2-81,2 6 121,0-2-360,0 2-400,0 0-448,0 16-608,0-16 1816,4 16-2713,2 2-648,10 4-2712,-16-22 6073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38:12.127"/>
    </inkml:context>
    <inkml:brush xml:id="br0">
      <inkml:brushProperty name="width" value="0.05" units="cm"/>
      <inkml:brushProperty name="height" value="0.05" units="cm"/>
    </inkml:brush>
  </inkml:definitions>
  <inkml:trace contextRef="#ctx0" brushRef="#br0">498 130 5673,'0'0'0,"6"-20"824,-6 20-824,6-20 704,14-2 8,-16 6 24,2 10 33,-6 6-769,6-8 864,0 0-16,0 1 24,0 1-24,-6 6-848,4-6 736,2 0-95,0 4-105,-2 0-112,-4 2-424,0 0 304,0 0 16,0 0-64,0 0 48,0 0-1488,0 4 2656,0 12-1144,-6-10-80,-10 15-104,16-21-144,-18 20 200,0 0-72,-2 0 32,1 4-24,19-24-136,-22 21 168,-2-1-48,0 2 24,-4-2 40,28-20-184,-27 20 80,1 0 65,-2-1-17,4-1 24,24-18-152,-24 18 152,-5 0-80,1-2 40,-2 0-24,30-16-88,-26 6 120,3 14 8,5-17-72,10 3-40,8-6-16,-16 6 64,14 0-32,2-2 0,0-4-8,0 0-24,0 4-16,0-4 32,0 0 32,0 0 16,0 0-64,4 4 24,0 0 0,12 0 16,-10 0-8,-6-4-32,18 4 80,-1 0-72,-11 0 24,22 0-24,-28-4-8,24 6 0,-2 0 16,4 0-56,-3 0-32,-23-6 72,24 18-32,0-14 0,0 13 8,0-11 24,-24-6 0,19 18-16,3-12 0,-2 12 48,-2-12-32,-18-6 0,20 18 24,-2-12-40,-12 12 32,15-14-32,-21-4 16,6 16-208,12-13-296,-14 13-313,0-12-343,-4-4 1160,4 6-1528,2 10-320,-2-16-409,-4 4-368,0-4 2625,20-8-2488,-22 6-2265,2 2 4753</inkml:trace>
  <inkml:trace contextRef="#ctx0" brushRef="#br0" timeOffset="474">62 762 6233,'0'0'0,"-6"-2"1024,-12-2-56,2 0 0,13 1 25,3 3-993,-6-4 1080,0 0 8,4 0-88,0 0-63,2 4-937,-2-4 816,2 2-136,0-2-104,0 0-64,0 4-512,0-2 424,6-2-16,11 2-64,-11 0-56,-6 2-288,22 0 288,-4 0-79,2 0-41,2 0-48,-22 0-120,22 0 48,-1 4 40,5 2-40,2 0-24,-28-6-24,26 6 40,-4 10-88,-1-13 48,-1 3 8,-20-6-8,16 18-24,2-14-80,-2 14-280,-10-12-385,-6-6 769,22 18-1280,-17-12-592,13 14-649,-12-16-455,-6-4 2976,22 16-6290,-22-16 6290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1:14.070"/>
    </inkml:context>
    <inkml:brush xml:id="br0">
      <inkml:brushProperty name="width" value="0.05" units="cm"/>
      <inkml:brushProperty name="height" value="0.05" units="cm"/>
    </inkml:brush>
  </inkml:definitions>
  <inkml:trace contextRef="#ctx0" brushRef="#br0">44 175 8065,'0'0'0,"-2"-30"432,-4 2-416,0-2-8,6 30-8,-4-18 0,0 15 8,2-3 8,-2-2 16,4 8-32,-2-16 112,0 10 136,0-2 201,0 0 231,2 8-680,-2-6 768,0 0 0,0 4-120,1 2-136,1 0-512,0 0 368,0 0-72,0 4 64,0 12-55,0-16-305,0 6 384,0 20-40,0-3-80,0 1 0,0-24-264,0 30 208,0 4-32,0-1-16,3 7 16,-3-40-176,4 44 192,0-1 8,0 3 8,2-2-24,-6-44-184,6 43 184,0 3 0,0-2-8,0-3 8,-6-41-184,6 42 128,10-2-8,-16-3-56,6 1-24,-6-38-40,4 36 40,0-3 16,0 1 56,0-6-136,-4-28 24,0 26 0,4-5-16,0-3 80,-4-12 8,0-6-72,4 16 80,-4-16 40,0 4-104,0-4 128,0 0-144,0 0 273,0 0-121,0-2-8,0-4-8,0 6-136,0-20 88,0 4-8,0-5 32,0-5-24,0 26-88,0-26 72,0-6 32,0 1-32,0-1-48,0 32-24,0-36-72,4 4 96,0 1 80,2 3-96,-6 28-8,17-22-8,-13 4 8,12 10-144,-10-8 176,-6 16-32,18-2 80,-12-2-136,14 0 56,-14 2-64,-6 2 64,22 0-64,-7 0 56,1 4-72,0 2 72,-16-6 8,16 20 24,0-14-48,-10 20 120,16-4-120,-22-22 24,6 24-128,10 1 96,-13 1-40,13 4 80,-16-30-8,4 28 16,2 1-8,0 1-104,10 2 24,-16-32 72,0 32 8,4-3-80,0-1 24,0 0-136,-4-28 184,0 28-513,0-1-311,4-1-432,-4 0-520,0-26 1776,0 26-2177,0-2-567,0-5 31,0-1-2488,0-18 5201</inkml:trace>
  <inkml:trace contextRef="#ctx0" brushRef="#br0" timeOffset="725">701 805 6961,'0'0'0,"-2"-8"952,-4-9-864,6 17-88,-6-8 64,2 0 88,2 2 136,2 0 152,0 6-440,0-6 617,18 0 47,-14 0 8,15 4-56,-19 2-616,6-4 528,10 2-64,-10 0-96,12 0-48,-18 2-320,6 0 264,16 0-8,-16 0-80,16 4-56,-22-4-120,6 6 129,13 0-97,-15 10-8,12-12 8,-16-4-32,4 16-8,0-12 0,0 13 40,-4-13 0,0-4-32,0 18 32,0-14 80,0 14 0,-4-14 56,4-4-168,-8 6 232,-12 10 88,12-12-24,-13 2-32,21-6-264,-18 6 272,-2 0-120,2 10 16,-4-16-48,22 0-120,-16 6 56,1 9-16,7-11-40,-8 2 48,16-6-48,-2 6 48,-2 0-48,4-2-16,0 2 16,0-6 0,4 6-16,2 0 80,10 0-8,-12 0-56,-4-6 0,19 6 24,-13 0-48,18 0 16,-6 10 8,-18-16 0,18 4 8,0 11 8,0-9-32,1 12 32,-19-18-16,16 6 0,0 12-56,-10-12 16,12 16 16,-18-22 24,4 6-32,2 12 48,0-12 16,0 13 0,-6-19-32,4 4 72,-4 12 64,0-12 56,-4 2 8,4-6-200,-6 6 208,-14 0 64,12 0-104,-18 0 8,26-6-176,-24 4 160,-3 0-40,-5 0-16,-4 0-40,36-4-64,-41 4 24,-7 2-136,-4 0-320,-3 10-792,55-16 1224,-56 6-3105,1 11-5784,55-17 8889</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1:37.435"/>
    </inkml:context>
    <inkml:brush xml:id="br0">
      <inkml:brushProperty name="width" value="0.05" units="cm"/>
      <inkml:brushProperty name="height" value="0.05" units="cm"/>
    </inkml:brush>
  </inkml:definitions>
  <inkml:trace contextRef="#ctx0" brushRef="#br0">100 159 3144,'0'0'0,"0"0"0,-2 0 600,0 0 48,-2 0 257,0 0 79,4 0-984,-6 0 1104,0-2-56,0 0-128,2 0-39,4 2-881,-4-2 848,2-4 8,-2 2 48,2-2-40,2 6-864,-6-4 825,2-2-65,0 2-120,0 0 8,4 4-648,-2-4 608,0 0-40,-4 2-40,2 0-95,4 2-433,-2-2 360,0 0-88,0 2-40,0 0-56,2 0-176,-2 0 200,0 6-48,0 0 8,0 12 64,2-18-224,-2 6 184,0 14-32,0-4-16,2 0-72,0-16-64,0 18 80,0-1 8,0 3-24,0 0 16,0-20-80,4 22 48,2 0 8,0-1-16,10 1 8,-16-22-48,4 22-8,14-2 32,-14-2-16,12-2-16,-16-16 8,6 6 8,12 15 24,-12-17-32,15 12-32,-21-16 32,6 0 72,16 4-72,-4 0 24,2-4 40,-20 0-64,18 0 24,4-4 40,-1-2-8,-1-12-48,-20 18-8,20-7-8,4-15 48,-4 4-32,2-4 32,-22 22-40,19-20 56,-1-4-72,2 1 80,-2-1-48,-18 24-16,16-24 40,-10 0-64,14 2 8,-16 1 32,1 1-8,-5 20-8,6-20 96,-2 2 8,0 10-24,-4-12 0,0 20-80,0-6 88,0-10-32,0 12 24,-4-1 24,4 5-104,-4-4 112,0 0 48,-2 2 16,3 0-96,3 2-80,-6 0 137,0 0-41,2 0-16,0 4 24,4-4-104,-6 4 16,0 13-16,2-11 40,-2 20 16,6-26-56,-2 20 96,0 6-96,0 4 24,0 3 32,2-33-56,-2 38 56,2 2-40,0 1-16,0 5-40,0-46 40,0 47-32,0 5 48,0 0-40,0 5-64,0-57 88,0 58-56,0-1 152,0 3-120,0 1 0,0-61 24,0 60 24,0-1-136,0-3 152,0-5 48,0-51-88,-2 52-32,-4-7-24,0-3 72,-2-4 56,8-38-72,-8 36 104,0-5-72,-10-1 80,12-4-32,6-26-80,-19 22 96,11-1 168,-14-5-240,6-10-8,16-6-16,-18 16 128,2-16-16,0 0 40,8 0 0,8 0-152,-19-2 56,11-6-80,-10-14 88,10 3 40,8 19-104,-16-22 56,10-4-72,0-2 16,0 0-16,6 28 16,-4-31 32,4-3-48,0 0-96,4-1-16,-4 35 128,16-36-352,-10 0 80,18 0-240,-6 1-185,-18 35 697,20-34-712,1 0-200,1 3-128,0 1-296,-22 30 1336,26-28-1745,-2 2-695,-1 2-913,1 3-464,-24 21 3817,26-20-6001,-26 20 6001</inkml:trace>
  <inkml:trace contextRef="#ctx0" brushRef="#br0" timeOffset="450">758 770 8937,'0'0'0,"-2"0"3633,-4 0-2185,-2 0-63,8 0-1385,-8 4 1240,0-4-88,1 4-79,1 0-201,6-4-872,-6 6 696,4-2-152,2 2-96,0 0-72,0-6-376,0 17 264,0-11 24,0 16-72,0-4-48,0-18-168,0 24 80,0-2-24,4 5 0,-4 1 8,0-28-64,0 30 136,0 0-112,0 1-48,0-5-16,0-26 40,-2 32-176,0-4-272,0-1-368,0-1-640,2-26 1456,-2 26-2425,0-4-1560,2-6-760,0 0-2040,0-16 6785,0 0 0</inkml:trace>
  <inkml:trace contextRef="#ctx0" brushRef="#br0" timeOffset="856">907 52 10946,'0'0'0,"-4"-8"1784,4 8-1784,-6-8 1481,-12-10-233,12 14-24,-2 0-128,8 4-1096,-6-4 1041,0 0-257,2 2-280,0 2-152,4 0-352,-2 0 240,0 0-72,0 4 24,1 2-160,1-6-32,-2 22-88,0-2 104,0-14 24,2 16-32,0-22-8,0 25 104,0 5-40,4 0 0,-1-6-8,-3-24-56,0 23-72,4 3-272,-4-2-576,4 0-553,-4-24 1473,0 26-2592,4-3-1497,0-17-3785,-4-6 7874</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1:38.961"/>
    </inkml:context>
    <inkml:brush xml:id="br0">
      <inkml:brushProperty name="width" value="0.05" units="cm"/>
      <inkml:brushProperty name="height" value="0.05" units="cm"/>
    </inkml:brush>
  </inkml:definitions>
  <inkml:trace contextRef="#ctx0" brushRef="#br0">50 36 9362,'0'0'0,"-5"-6"4424,-17-2-3743,16-8-9,6 16-672,-16-2 608,22 0 48,16 2-32,-16-2-208,-6 2-416,21 0 208,-5 0-136,0 0-40,2 0 8,-18 0-40,16 0-24,0 0-216,-10 0-304,16 0-456,-22 0 1000,5 0-1520,17 0-633,-16 0-559,12 0-225,-18 0 2937,-2 24-5009,2-24 5009</inkml:trace>
  <inkml:trace contextRef="#ctx0" brushRef="#br0" timeOffset="1">132 165 5697,'0'0'0,"-22"4"3208,0 0-1351,-4 12-129,26-16-1728,-23 0 1561,7 16-113,10-12-184,-2 0-296,8-4-968,-4 6 704,2-1-135,2-1-25,0 0-88,0-4-456,4 4 504,14 0-144,-12 0-104,17 0-24,-23-4-232,22 0 168,0 0-32,6 0-64,2 0-64,-30 0-8,33-2 0,-1 0-128,2-2-272,-1 0-480,-33 4 880,32-4-1753,2 0-1543,4-1-1761,-3-3-2417,-35 8 7474,0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1:39.578"/>
    </inkml:context>
    <inkml:brush xml:id="br0">
      <inkml:brushProperty name="width" value="0.05" units="cm"/>
      <inkml:brushProperty name="height" value="0.05" units="cm"/>
    </inkml:brush>
  </inkml:definitions>
  <inkml:trace contextRef="#ctx0" brushRef="#br0">407 277 9642,'0'0'0,"0"-2"1136,-4 0-112,4 2-1024,-6-6 928,-10 4-24,14-4 1,-2 0-65,4 6-840,-6-16 664,-10 12-88,12-2-56,-2-2-64,6 8-456,-8-6 424,-7 2-112,9 2-48,-16 2-15,22 0-249,-6 0 224,-12 0-32,2 6-32,-2 10-8,18-16-152,-21 4 88,1 14-8,2-12-24,0 14-56,18-20 0,-16 16 48,8 3-40,-8 1-8,16 2 0,0-22 0,-2 24 0,-4 2 16,4-1 8,2 3-48,0-28 24,6 32 0,12 0-24,-2 1 24,2-3 24,-18-30-24,22 30-48,2 0-32,1-3 32,-1 1 0,-24-28 48,22 26-24,4-2 32,-8-2-16,-1-3-32,-17-19 40,18 18 16,-12-2 16,12-10-32,-12 14 40,-6-20-40,4 6 48,-4 12-24,-2-14 88,-4 2 0,6-6-112,-18 6 112,2 0 64,-2-1 32,-1-1 56,19-4-264,-20 4 304,-4-4-32,-2 0-80,-7 0-8,33 0-184,-30-2 80,4-4 8,-2-1-32,4-9-48,24 16-8,-23-6 56,1-10-80,2 10 72,12-14-56,-10 12-48,18 8 56,-6-22-144,0 6-280,4 1-224,2 15 648,0-16-976,0 0-473,18 8-663,2-10-1025,-20 18 3137,24-8-4105,8-10-2432,-32 18 6537</inkml:trace>
  <inkml:trace contextRef="#ctx0" brushRef="#br0" timeOffset="2499">685 560 10002,'0'0'0,"0"18"3144,0-18-3144,-2 18 1321,-2 4-33,-2 4-112,0-7-128,6-19-1048,-6 18 953,0 4-89,0-2-256,4 4-120,2-24-488,-2 22 464,2 3-208,0-1 0,4 0-16,-4-24-240,16 26 144,-12-4 16,2-1-136,15 1 16,-21-22-40,16 18 0,6 2 56,-2-4-8,0-10 24,-20-6-72,22 18 0,3-18-40,-5 4 88,4-4-8,-24 0-40,22 0 80,0-2-8,0-6-24,-5-10 32,-17 18-80,16-8 128,-10-12-88,12 4 88,-14 8-32,-4 8-96,0-22 81,0 5 47,0-1-8,-4-4-56,4 22-64,-16-20 112,8-4 0,-18 0-112,7 3 40,19 21-40,-20-22-40,-2 2 96,0 2-72,-2 10-24,24 8 40,-27-16 56,-1 14-144,0-2 120,-2 2-200,30 2 168,-27 0-368,1 0-249,2 4-295,8 12-352,16-16 1264,-6 4-1704,-14 14-881,18-14-1624,-4 16-4177,6-20 8386,0 0 0</inkml:trace>
  <inkml:trace contextRef="#ctx0" brushRef="#br0" timeOffset="2500">1194 507 13026,'0'0'0,"0"0"0,0-18 1185,6 0-89,14-2-192,-14 2-80,-6 18-824,16-2 664,-12-4-248,12 0-192,-10 1-88,-6 5-136,24-8 104,-5 0-40,1-8 17,2 10 15,-22 6-96,18-18 128,0 10 0,0-12 72,-12 2 32,-6 18-232,19-16 272,-15-1 80,0-1 64,0 0-8,-4 18-408,0-18 432,-2-2 40,-14 2-56,14 1-32,2 17-384,-8-16 376,-9 8-64,11-10-15,-10 12-33,16 6-264,-6-6 216,-2 0 32,0 4-128,0 0 48,8 2-168,-6 0 88,0 0-88,6 4 8,-4 2-8,4-6 0,-4 22 48,2-2-24,2 3-24,4 5 32,-4-28-32,6 32-72,12 4 96,-14 3 8,20 1-48,-24-40 16,6 44 16,16-1 0,-17 3-64,11 1 8,-16-47 40,6 48 0,0 0-72,0-3 48,-2 1-200,-4-46 224,0 44-400,0-5-345,0 3-311,-2-4-216,2-38 1272,-6 33-1768,-12-1-593,12-4-1136,-1-6-808,7-22 4305,-6 17-6665,6-17 6665</inkml:trace>
  <inkml:trace contextRef="#ctx0" brushRef="#br0" timeOffset="2501">1069 745 7041,'0'0'0,"0"0"0,-4-6 2617,-2 0-1041,1 0-152,1 0-176,4 6-1248,-2-16 1201,2 10-193,4 0-200,13-2-200,-17 8-608,16-16 368,4 12-104,4-2-120,4 1-88,-28 5-56,29-6 48,5 0-48,0 0-24,-4 0-80,-30 6 104,33-2-352,1 0-416,2 0-552,1-2-833,-37 4 2153,44-2-3096,2-4-209,-5 0-2208,-41 6 5513</inkml:trace>
  <inkml:trace contextRef="#ctx0" brushRef="#br0" timeOffset="2502">1906 517 10954,'0'0'0,"-4"-2"1960,4 2-1960,-6-4 1569,1 0-121,-1 2-144,4 2-200,2 0-1104,-2 0 849,0 4-241,2 2-72,0 14-56,0-20-480,0 17 504,0 5-56,4 4-24,-4 2-72,0-28-352,4 29 296,-4 3-56,0 0-8,0 2-39,0-34-193,0 31 128,0 1 0,0-2-88,0-2 24,0-28-64,0 25 32,0-1 24,0-4-32,0-2 16,0-18-40,0 6 72,0 10-72,0-16 40,0 0 32,0 0-72,0 4 96,0-4 8,0 0 8,0-4-40,0 4-72,0-6 56,0-14 40,0 2-56,0-2 16,0 20-56,0-24-16,0-1 16,4-1 16,-1-4 0,-3 30-16,16-30 16,-12-3-8,12 1 8,-10 0 0,-6 32-16,22-26 40,-16 5-40,20 5 16,-10 10-32,-16 6 16,6-6-56,15 0 16,-15 4-32,14 2 48,-20 0 24,4 0-32,14 4 72,-14 14-24,2-12-32,-6-6 16,6 22 16,12-5-88,-14 1 64,2 2-24,-6-20 32,19 18 0,-13 2-8,10-4-8,-12-1 0,-4-15 16,18 6-40,-12 12 8,10-12 32,-10 0 0,-6-6 0,18 6-8,-12 0 8,11-6 8,-13 4-32,-4-4 24,18 0-32,-12 0 80,10-2-104,-10-4 80,-6 6-24,16-8 0,-12-10-24,12 10 32,-12-11 8,-4 19-16,18-18 40,-12 0-40,11-4 72,-11 2 0,-6 20-72,18-24 56,-14 3 0,14 1-32,-14 4-96,-4 16 72,6-8 0,16-10 0,-18 14 0,2 0 72,-6 4-72,6-2-16,-2 0 8,2 2 16,-1 0-8,-5 0 0,4 6 32,2 12-16,0-12-48,-2 12 32,-4-18 0,6 16-16,0 0-8,0 1-48,12 3 32,-18-20 40,4 20-24,0 4-48,2-2 96,10-1-48,-16-21 24,4 20-40,14 0 64,-12-2-24,13-2-56,-19-16 56,16 16 16,2-10-32,0 14 16,0-17 56,-18-3-56,22 4 0,-1 0-16,1-4-64,4 0-16,-26 0 96,24 0-128,0-4 24,-3-1-32,1-15-8,-22 20 144,24-8-64,-2-12-8,2 2 48,-1 2 8,-23 16 16,20-20-8,0 3 8,-2-3-32,-2 0 32,-10 0 32,14 4-64,-16-2 112,0 2 8,-4 16-88,4-15 64,-4-1 16,0 10-24,0-14-24,0 20-32,-4-6 24,-2-10 56,-2 12-32,0 0 16,8 4-64,-18-4 72,12 2-48,-12 2 32,12 4 24,6-4-80,-18 6 32,10 12 24,-11-12-16,3 14-40,16-20 0,-8 16 32,-10 1-48,12 3 0,-10 2 16,16-22 0,-2 22 16,-4 2 0,0-2-16,2-1 0,4-21 0,-4 20-32,2-4 8,0 0 24,2 0 8,0-16-8,0 6-8,0 16 72,4-18-72,2 1-40,-6-5 48,6 16-40,0-16 16,12 4 48,-14-4 32,-4 0-56,16 0 40,-12 0-48,2-4-24,14-4 48,-20 8-16,3-8 40,15-9 16,-12 9 72,12-12 64,-18 20-192,4-16 40,12-2 8,-12 2-24,12-2 64,-16 18-88,6-15 64,12 7 80,-14-8-104,11 12-136,-15 4 96,4-4 56,12 2 0,-12 0-16,12 2-24,-16 0-16,6 0 16,12 6-48,-14 0 48,14 12-40,-18-18 24,4 4-16,12 13-72,-12-13 88,11 16 112,-15-20-112,4 6-8,2 16-168,0-16-312,0 18-440,-6-24 928,4 16-1465,0-10-719,0 15-1649,2-21-1888,-6 0 5721,6 4-7906,-6-4 7906</inkml:trace>
  <inkml:trace contextRef="#ctx0" brushRef="#br0" timeOffset="2503">3446 439 15403,'0'0'0,"0"-6"1440,0-10-232,0 16-1208,0-5 1225,0 1-41,0 4-136,0 0-280,0 0-768,4 6 624,1 9-79,11 1-41,-10 2-8,-6-18-496,24 22 312,-6 2-88,0 0-56,4-3 16,-22-21-184,19 24 96,3-2-8,4 2-48,-4-2-192,-22-22 152,26 23-16,-3-1-40,1 0-16,-2 0 120,-22-22-48,22 20-16,-4 0 40,-12-3-32,17 1-80,-23-18 88,6 16-224,0-10-208,10 16-320,-16-18-361,0-4 1113,4 16-1504,-4-12-544,4 0-905,-4 0-1352,0-4 4305,20-4-4289,-20-2-1648,0 6 5937</inkml:trace>
  <inkml:trace contextRef="#ctx0" brushRef="#br0" timeOffset="2504">3947 517 7577,'0'0'0,"0"-28"2785,0-2-921,0-2-136,0 32-1728,-6-21 1673,2 13-129,-3-10-216,-11 14-231,18 4-1097,-4-6 888,-12 4-88,10 0-176,-14 2 0,20 0-624,-8 4 576,-16 12-135,6 2 39,1 1-192,17-19-288,-24 26 288,0 4-120,-4 4-56,0 1 0,28-35-112,-29 36 56,1 2-16,0 1-64,-2 1-32,30-40 56,-29 42-88,3-3-24,-6 1-256,2 0-472,30-40 840,-27 37-1393,-3 1-1111,2-4-2633,4-4-4689,24-30 9826,0 0 0</inkml:trace>
  <inkml:trace contextRef="#ctx0" brushRef="#br0" timeOffset="3131">4677 112 6409,'0'0'0,"0"-24"1560,-2 2-15,2 22-1545,-6-23 1576,0 1-16,0 20-63,-11-4-41,17 6-1456,-6-6 1256,-10 2-112,10 2-167,-16 2-105,22 0-872,-16 0 760,-2 4-88,-2 14-48,1-2-16,19-16-608,-20 21 496,-2 9 1,0 8-33,2 6-192,20-44-272,-22 51 240,3 7-64,-1 5 48,2 7-136,18-70-88,-6 73 8,-2 0-8,6 1-8,0-1 16,2-73-8,0 70 88,4-1-64,14-6-80,0-5 32,-18-58 24,22 51-32,5-3-24,1-4-24,2-5-200,-30-39 280,32 38-536,-1-4-321,3-4-455,4-5-656,-38-25 1968,39 22-3169,5-16-1600,4 0-3617,-48-6 8386</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1:51.453"/>
    </inkml:context>
    <inkml:brush xml:id="br0">
      <inkml:brushProperty name="width" value="0.05" units="cm"/>
      <inkml:brushProperty name="height" value="0.05" units="cm"/>
    </inkml:brush>
  </inkml:definitions>
  <inkml:trace contextRef="#ctx0" brushRef="#br0">107 211 10146,'0'0'0,"-3"-32"1176,-3 0-264,0 1 80,6 31-992,-4-28 1001,-2 24 111,2-2 8,2 0-160,2 6-960,-6-6 800,2-2-87,-2 0-121,4 2 0,2 6-592,-4-8 568,0 2-16,0 0-48,-2 0-72,6 6-432,-4-6 424,2 2-80,0 2-48,0 0-23,2 2-273,-2-2 168,0 2 8,0 0-16,0 0-8,2 0-152,-2 0 128,0 4-24,0 14-8,-4-2 16,6-16-112,-4 18 128,0 6-32,2 4-40,2 5 16,0-33-72,0 38 112,0 4-40,4-1 24,0 5-56,-4-46-40,4 46-16,12-3 16,-16 5-8,16-7 48,-16-41-40,4 42 24,2-2 8,12-3 24,-14-3-32,-4-34-24,22 30-8,-16-6 16,15-2-8,-3-3 0,-18-19 0,22 18 72,4-12-40,-2 12-8,5-18-8,-29 0-16,30 0 32,2 0 8,4-2-24,-3-4 40,-33 6-56,30-20 56,0 2 0,0-1-24,-5-3 48,-25 22-80,20-24 72,-2-6-16,0 0 48,-12-5-80,-6 35-24,18-40 72,-18 2 0,4-3 32,0-1 56,-4 42-160,0-42 128,0 3-32,0-1-32,0 2-80,0 38 16,-2-37-16,-2 1 64,0 0-24,-2 5 32,6 31-56,-8-30 32,0 4-32,0 4 32,0 4-48,8 18 16,-8-6 0,2 0-32,0 2-80,2 4-32,4 0 144,-6 0-280,2 6-144,-2 14-216,2-2-224,4-18 864,-2 22-1088,0 4-257,2 1-511,0 3-801,0-30 2657,0 30-3785,16-6-663,-10 4-2402,-6-28 6850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41:52.234"/>
    </inkml:context>
    <inkml:brush xml:id="br0">
      <inkml:brushProperty name="width" value="0.05" units="cm"/>
      <inkml:brushProperty name="height" value="0.05" units="cm"/>
    </inkml:brush>
  </inkml:definitions>
  <inkml:trace contextRef="#ctx0" brushRef="#br0">36 651 13602,'0'0'0,"-2"0"1441,2 0-1441,-8 0 1168,-8 4-40,10 0 32,4 2 9,2-6-1169,-2 6 1040,2 10-160,0-10-160,0 13-88,0-19-632,0 20 561,0 2-73,4 4-80,0 4-48,-4-30-360,0 29 280,4 3-56,-4-2-24,0 0-104,0-30-96,0 29 72,0-1-40,0 2-8,0-4 24,0-26-48,0 27 0,0-3-32,0 0-8,0-2-216,0-22 256,0 20-536,0-2-416,0-13-569,0 15-655,0-20 2176,0 4-3241,4 0-1808,2-4-3297,-6 0 8346</inkml:trace>
  <inkml:trace contextRef="#ctx0" brushRef="#br0" timeOffset="1">220 96 10850,'0'0'0,"0"-28"4777,4 4-3577,-4 24-1200,6-24 1240,0 6-103,0 18 15,0-2-56,-6 2-1096,6 0 920,16 0-240,-6 0-143,6 6-113,-22-6-424,21 20 400,5-2-24,2 2-40,2 2-16,-30-22-320,33 27 256,-1 7-72,2 6-16,0 5-8,-34-45-160,31 50 88,-1 4 24,-4 3-128,-4 3 48,-22-60-32,17 63 0,-11 2 0,0 3 16,0 5-72,-6-73 56,0 74 8,-2 3-16,-16 0-40,-3 3-40,21-80 88,-30 75-256,-6-1-336,-7-3-552,-3-8-769,46-63 1913,-50 62-3480,5-7-2842,-5-1-2632,50-54 8954</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8:48.794"/>
    </inkml:context>
    <inkml:brush xml:id="br0">
      <inkml:brushProperty name="width" value="0.05" units="cm"/>
      <inkml:brushProperty name="height" value="0.05" units="cm"/>
    </inkml:brush>
  </inkml:definitions>
  <inkml:trace contextRef="#ctx0" brushRef="#br0">258 171 4536,'0'0'0,"0"-6"425,0 0-177,0-2-8,0 8-240,0-6 352,0 0 224,4 0 160,-4 0 64,0 6-800,0-6 776,0 0-103,0 1-97,0-1-40,0 6-536,0-6 528,0 0-32,-2 0 0,0 2 16,2 4-512,-4-6 448,0 2-24,-2 0-40,2-2-71,4 6-313,-6-2 296,0-2-8,0 0-24,-10 2 8,16 2-272,-4-4 320,-4 2-56,-7 0-16,9 2-48,6 0-200,-8 0 120,-10 0 8,12 0-48,-2 4 48,8-4-128,-18 6 176,10 0 48,-14 0 16,16 0-40,6-6-200,-19 16 104,13-12-24,-2 2-56,0 11-32,8-17 8,-6 6 8,0 12-32,0-12 24,0 16 40,6-22-40,-6 6 0,2 16 24,2-6-24,0-10-16,2-6 16,0 21 0,0-15 16,0 14-8,6-16-16,-6-4 8,4 16 8,2-12 8,0 0-40,0 2 32,-6-6-8,18 4-8,-14 0-8,13-4 40,-11 0 0,-6 0-24,20 0 40,-14 0-8,12-4-40,-12-2-8,-6 6 16,20-6-24,-14-10 24,14 12 24,-14-12-24,-6 16 0,23-6 48,-17-9-16,16 9-16,-16-12 32,-6 18-48,22-6 24,-16-10 0,12 10-16,-14-2 16,-4 8-24,16-8-8,-16 2 8,6 2-24,-3 2 24,-3 2 0,0-2 24,0 2 8,0 0 8,0 0-40,0 6 24,0 12 8,0-12-8,0 16 16,0-22-40,0 16 48,0 1-24,-2 3 0,1 0 8,1-20-32,-2 24 0,0 0 40,0 2-8,0-1-32,2-25 0,-2 26 0,0 0 0,0-2-24,0 1 16,2-25 8,-2 26 32,0 0 32,0 0-64,0-2-16,2-24 16</inkml:trace>
  <inkml:trace contextRef="#ctx0" brushRef="#br0" timeOffset="1595">520 141 4865,'0'0'0,"-2"-6"864,0-10 224,2 16-1088,-2-6 1160,0-1 48,0 5 1,0 0-89,2 2-1120,-2-2 1040,0 0-184,0 2-119,0 0-97,2 0-640,-2 0 576,2 0-72,0 0-32,0 0-48,0 0-424,0 0 328,0 0-48,0 0-8,0 0-88,4 4-8,-4-4-176,0 6 184,4 9-64,0-9-48,-4-6-72,0 20 80,4-14 16,0 18-56,-4-6 40,0-18-80,4 18 65,-4 1-57,4 1 40,-4 0-8,0-20-40,4 22 0,0-2 24,-4 0 0,4-3-40,-4-17 16,6 16 24,-1-10 16,1 14-16,0-14 16,-6-6-40,6 6 8,0 10 56,10-16-32,-12 0 16,-4 0-48,6 4 80,10-4-56,-12 0 56,12 0 32,-16 0-112,6-4 88,10-2 48,-12-2 0,11-8-48,-15 16-88,6-8 104,12-12-24,-14 12 0,12-15 32,-12 7 0,-4 16-112,4-16 80,2-2 16,0 2-16,0 0-16,-6 16-64,4-8 104,0-11-80,-4 11 24,0 8-48,0-18 56,0 10-8,0-8-24,0 10 16,0-10 0,0 16-40,-2-4 0,2-2 64,-2 0-24,0 0-72,2 6 32,-2-6 0,0 4-8,2 0-48,0 0-16,0 2 72,0-2-192,0 2-152,0 0-200,-2 0-120,2 0 664,-2 0-865,2 0-207,0 0-296,-2 4-585,2-4 1953,-2 6-2624,2-2-329,0-4 633,0 4-2265,0-4 4585,0 0 0</inkml:trace>
  <inkml:trace contextRef="#ctx0" brushRef="#br0" timeOffset="2006">910 155 6697,'0'0'0,"0"0"0,0-2 1792,0-2-263,0 0-105,0 2-64,0 2-1360,0-2 1273,0 0-153,0 2-200,0 0-264,0 0-656,4 0 464,-4 0-128,4 0-40,0 0-16,-4 0-280,0 4 264,4 2-48,0 10-31,0-12-81,-4-4-104,0 6 184,4 14-48,0-14-64,-4 12 40,0-18-112,4 6 16,-4 13 32,0-13 40,0 12-40,0-18-48,0 6 40,0 10 32,0-10-48,0 10 48,0-16-72,-2 4 0,0 2-160,0 0-120,-2 0-288,4-6 568,-4 4-817,2 0-327,-4 0-496,4 0-601,2-4 2241,-2 0-2736,0 0-1,2 0 713,0-2-2089,0 2 4113,0 0 0</inkml:trace>
  <inkml:trace contextRef="#ctx0" brushRef="#br0" timeOffset="2007">946 139 4584,'0'0'0,"0"0"0,0-8 1297,0-10-73,0 3 32,0 9 9,0 6-1265,0-16 1200,-2 10-112,0 0-128,2 0-280,0 6-680,-2-6 489,2 2-161,0 0-88,0 2-80,0 2-160,0-2 96,0 0-72,0 0 8,0 2-40,0 0 8,4 0-184,0 0-320,0 0-633,0 0-767,-4 0 1904,6 0-2481,10 4 249,-12 0-2513,-4-4 4745</inkml:trace>
  <inkml:trace contextRef="#ctx0" brushRef="#br0" timeOffset="3014">1265 84 4360,'0'0'0,"0"-8"593,0-8 183,0 10 192,0 6-968,0-8 1056,0 2 64,0 4-7,0 0-97,0 2-1016,-1-2 888,-1 2-120,0 0-96,-2 0-88,4 0-584,-2 0 569,0 0-17,-2 0-8,-2 4-40,6-4-504,-6 4 440,0 0-80,-2 2-80,2 0 0,6-6-280,-6 6 232,-2 12-8,-8-14 16,12 12-16,4-16-224,-16 6 208,10 15-39,-10-5-1,11 2-32,5-18-136,-8 16 144,2 2-32,-2-2-40,2 0-48,6-16-24,-6 15 48,2-9-48,2 16 48,2-16-16,0-6-32,0 24 0,0-18 32,0 14-32,4-14 24,-4-6-24,16 18 0,-12-15-32,2 3 16,13 0 32,-19-6-16,6 4-16,20 0 64,-10 0-72,2-4 40,-18 0-16,18 0 8,-2 0-32,0-2-40,1-2-80,-17 4 144,6-6-256,20 0-145,-10-9-31,2 9-80,-18 6 512,18-16-576,0 10-64,-1-12-176,-1 10-144,-16 8 960,6-18-1121,14 12-87,-14-14 64,10 14 128,-16 6 1016,4-19-768,2 13 247,0-12 185,0 12 136,-6 6 200,4-18-88,-4 12 48,4-12 48,-4 12 16,0 6-24,0-20 80,0 14 64,-2-9 72,0 9 104,2 6-320,-2-16 425,-2 10 87,0-10 56,2 10 48,2 6-616,-4-8 616,2-8-32,0 14-40,0-4 8,2 6-552,-2-6 521,0 0 7,2 2-32,-2 2 16,2 2-512,0-2 536,0 0-72,0 2 16,0 0-112,0 0-368,0 0 304,0 0 56,0 0-64,0 4-16,0-4-280,4 4 265,-4 2-49,4 10-32,-4-10-48,0-6-136,4 20 136,-4-2-56,0 0-32,4 0 40,-4-18-88,0 21 72,0-1-8,0 2-24,0 0-16,0-22-24,0 22 32,0-1-16,0-1 8,4 0-40,-4-20 16,0 18-24,0-2 24,4 2 16,-4-12-176,0-6 160,0 19-280,0-13-232,0 12-265,0-14-287,0-4 1064,0 6-1464,0 0-689,0-2-735,0 0-89,0-4 2977,4 0-5657,-4 0 5657</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8:52.468"/>
    </inkml:context>
    <inkml:brush xml:id="br0">
      <inkml:brushProperty name="width" value="0.05" units="cm"/>
      <inkml:brushProperty name="height" value="0.05" units="cm"/>
    </inkml:brush>
  </inkml:definitions>
  <inkml:trace contextRef="#ctx0" brushRef="#br0">183 80 5945,'0'0'0,"0"-16"1568,0 8-104,0-14 25,0 22-1489,0-8 1448,0 2-32,4 0-143,0 2-241,-4 4-1032,0-2 872,4 0-160,-4 0-112,0 0-32,0 2-568,0-2 473,0 2-57,-2 0-32,2 0-112,0 0-272,-2 0 232,-2 0 0,-2 0-32,0 4-8,6-4-192,-6 6 168,-2 0-40,2 0 24,-10 12-72,16-18-80,-6 4 112,-2 12-8,-9-10-48,11 12 8,6-18-64,-16 6 64,10 13-24,-2-13 0,0 16-32,8-22-8,-16 6 56,12 14-48,-2-14 24,-2 14 8,8-20-40,-8 4 8,2 12 8,0-10 8,2-1 40,4-5-64,-2 16-24,0-16 40,0 6-8,2 0-40,0-6 32,0 6 8,4 0 48,0 0-32,2 0 16,-6-6-40,20 4 64,-14 2-24,18-2-24,-6 0-8,-18-4-8,18 4-8,2 0 32,1 0 16,1-4-16,-22 0-24,24 4 56,0-4-56,2 4 24,-3-4 16,-23 0-40,22 4-8,0 0 16,-4-4-8,0 4-40,-18-4 40,19 4-8,-1 0-24,-12 0 8,18-4-32,-24 0 56,6 3-184,0 1-24,10-4-224,-16 0-128,0 0 560,6 4-768,-2-4-368,0 4-377,-4-4-719,0 0 2232,0 4-3353,0-4-168,0 0-2632,0 0 6153</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8:53.688"/>
    </inkml:context>
    <inkml:brush xml:id="br0">
      <inkml:brushProperty name="width" value="0.05" units="cm"/>
      <inkml:brushProperty name="height" value="0.05" units="cm"/>
    </inkml:brush>
  </inkml:definitions>
  <inkml:trace contextRef="#ctx0" brushRef="#br0">223 318 6593,'0'0'0,"0"0"0,-2-8 1576,-2-8-936,-2 10-104,4 2 41,2 4-577,0 0 736,0 0 112,0 4 0,0 0-128,0-4-720,0 0 568,4 0-71,2 0-97,0 4 8,-6-4-408,18 0 336,-14 0-32,12 0 24,-10-4-40,-6 4-288,17-6 216,-11-2 0,16-8-24,-16 10-56,-6 6-136,18-8 176,-14-8-16,2 10-8,10-12-24,-16 18-128,4-15 144,0-1-40,2 0-8,-2 0 32,-4 16-128,4-18 112,-4 0-32,0 0 8,3 1-16,-3 17-72,0-18 48,0 2 48,0 10 0,0-10 9,0 16-105,0-4 168,-1-2-32,-1 2-24,-2 2 8,4 2-120,-4-2 160,-2 2-24,2 0 64,-2 0-48,6 0-152,-4 6 112,-2 0 8,2 14-32,0-4 16,4-16-104,-6 18 112,2 5-24,0 7-8,0 0-40,4-30-40,-2 34 8,0-1-8,2 3 16,0-2 32,0-34-48,0 36 16,0 1-8,0-1 24,4-2-32,-4-34 0,0 37 24,4-1 16,-4-2-72,4 1 8,-4-35 24,4 28 0,-4 0-64,4-4-48,-4 0-216,0-24 328,0 23-456,0-1-184,4-4-169,-4-2-151,0-16 960,0 6-1248,0 12-416,0-18-721,0 6-327,0-6 2712,0 0-2521,-2 0-2520,2 0 5041</inkml:trace>
  <inkml:trace contextRef="#ctx0" brushRef="#br0" timeOffset="1132">13 544 5225,'0'0'0,"0"0"0,-2 0 976,-2 0 184,0-2 136,2 2 49,2 0-1345,0-6 1280,4 0-216,2-2-248,12-8-216,-18 16-600,5-4 433,23-4-81,-6 2-48,2 0-80,-24 6-224,26-8 216,-3 2-16,3 0 0,0 2 24,-26 4-224,28-2 176,2 0-8,-5 2-24,3 0 16,-28 0-160,26 4 104,0 0-24,-7 2 16,3 10-96,-22-16 0,18 4 32,-12 14-32,18-12 64,-18 16 0,-6-22-64,16 6 104,-12 14 8,0-15-56,2 15 32,-6-20-88,6 6 40,-2 16 8,-1-16 24,1 14 8,-4-20-80,0 6 72,4 12-16,-4-12-32,4 9 64,-4-15-88,4 4 72,-4 2-32,4-2 56,0 0-72,-4-4-24,4 0 112,-4 0 8,6 0 24,-2 0 8,-4 0-152,4 0 161,2-6-17,-2 0 0,0-1 8,-4 7-152,4-18 144,0 12 0,0-12-16,0 10 24,-4 8-152,0-20 144,4 4-8,0 0 16,-4 0-64,0 16-88,0-15 88,0-1-8,0 0-32,-2 0-8,2 16-40,-4-8 48,0-10-24,-2 14 16,0-2-80,6 6 40,-4-6 0,-2 0 0,2 0-48,-2 2 96,6 4-48,-4-3-32,-2 1-88,0 0-104,2 0-216,4 2 440,-4 0-680,0 0-321,2 0-511,-2 0-848,4 0 2360,-2 0-3489,18-2 200,-16 2-2272,0 0 5561</inkml:trace>
  <inkml:trace contextRef="#ctx0" brushRef="#br0" timeOffset="1133">743 385 10178,'0'0'0,"0"0"0,0-8 2384,0 0-775,0-8-337,0 14-160,0 2-1112,0 0 944,5 0-128,-1 4-215,2 2-233,-6-6-368,6 6 272,12 14-56,-12-14-48,12 14 32,-18-20-200,6 18 152,18-1-40,-8 3-32,3 0-96,-19-20 16,18 16 40,0 2 0,0 0-32,-2-2 48,-16-16-56,6 15-16,18-9 16,-18 14 48,15-14-8,-21-6-40,6 18 0,14-14-48,-14 12-152,10-16-184,-16 0 384,0 6-584,6 0-281,0-2-335,-2 0-392,-4-4 1592,4 0-2137,0 0-719,0-4-81,16-22 169,-20 26 2768,0-6-4025,0 6 4025</inkml:trace>
  <inkml:trace contextRef="#ctx0" brushRef="#br0" timeOffset="1134">1068 369 4608,'0'0'0,"0"-2"1465,-6 0-57,6 2-1408,-16-2 1504,12 2 33,-2-2-17,0 0-152,6 2-1368,-8 0 1185,0 0-225,0 0-168,2 0-112,6 0-680,-8 0 640,-7 4-96,11 2-39,-12 10-33,16-16-472,-6 4 392,-10 14-56,10-2-48,-14 2-32,20-18-256,-18 21 160,0 3-32,-1 4-24,-3 0-64,22-28-40,-22 27 72,2 1-16,0 0-96,0 0 40,20-28 0,-17 28-280,-3-1-400,4-1-769,-4 4-1663,20-30 3112,-6 20-4545,-2-1-3113,8-19 7658</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3:29.513"/>
    </inkml:context>
    <inkml:brush xml:id="br0">
      <inkml:brushProperty name="width" value="0.05" units="cm"/>
      <inkml:brushProperty name="height" value="0.05" units="cm"/>
      <inkml:brushProperty name="color" value="#ED1C24"/>
    </inkml:brush>
  </inkml:definitions>
  <inkml:trace contextRef="#ctx0" brushRef="#br0">58 78 8665,'0'0'0,"0"0"0,0-2 1217,0-2-65,-2 0-96,0 0 8,2 4-1064,-2-4 1041,0 2-97,-2-2-96,0 0-40,4 4-808,-4-2 720,2 0-64,0 0-39,2 0-9,0 2-608,0-2 472,0 2-32,0-2-8,0 2-40,0 0-392,0 0 400,-2 0 8,2 0-80,0 0-104,0 0-224,0 0 328,0 0-112,0 0 24,0 0-103,0 0-1058,0 0 1954,0 0-873,4 0-8,-4 4 176,0-4-328,4 4 168,-4 0-48,0 2 24,4 0-64,-4-6-80,0 6 96,4 0 32,-4 0-56,0 0 48,0-6-120,0 6 128,0 0-32,0 0 16,0 9-152,0-15 40,4 4 96,-4 12-48,0-12 8,0 14 0,0-18-56,0 6 24,0 12 40,0-12 16,4 14-64,-4-20-16,0 6 56,4 15 32,-4-15-104,4 18 72,-4-24-56,4 16 16,-4 0 8,6 2 80,-2-2-80,-4-16-24,0 19 88,0-1-32,0 0-56,0 2 64,0-20-64,0 20 8,0 0 24,0-1 8,0 3 32,0-22-72,0 22 48,0-2-64,4 2 16,-4 0-56,0-22 56,0 19 0,0 3 16,4-2 8,-4-2 24,0-18-48,4 20 56,-4-2-16,0-1-40,0 1 56,0-18-56,4 20 32,-4 0 24,0 0-8,0 0-48,0-20 0,0 17 16,0 1-8,0 0 24,0 0 40,0-18-72,4 18 16,-4 2-32,4 0 48,-4-3-24,0-17-8,0 20-8,0 0 48,0 0-40,4 0-16,-4-20 16,0 20 32,0-1-48,0 1 64,0 0-40,0-20-8,0 18 48,0 2-64,0-4 0,0 0-24,0-16 40,0 17-64,4-1 64,-4 0-8,0 0 16,0-16-8,0 16 16,0 0 32,0 0 8,4-1 0,-4-15-56,0 16 48,0 0-8,0 0-8,4 0-32,-4-16 0,0 18 0,0 0-32,0-1-24,0 1 56,0-18 0,0 20 0,0-2 56,0 0-8,0 2-8,0-20-40,0 18 32,-2-1-32,0 1 0,0 2 32,2-20-32,0 20-32,-2 2 136,-2 0-64,2-1-8,2-21-32,-2 24 56,0-2-160,0 2 96,0 0 32,2-24-24,-6 27 0,4 1 88,2 0-88,0 2 16,0-30-16,0 31 56,0-1-112,0 2 88,0 4 8,0-36-40,4 35-56,0 1 144,-4 0-72,4-1-80,-4-35 64,0 38 16,4 0-40,0 3-24,0 3 104,-4-44-56,6 44-8,-2-3 16,0-1 96,-4 0-128,0-40 24,4 35 16,-1 3-32,-3 0 120,4-3-104,-4-35 0,0 38 8,4 0-32,0 0-24,0-1 96,-4-37-48,4 40-16,-4 0 120,0-1-192,4 5 72,-4-44 16,0 40 88,4 1-104,-4 1 16,0 0-16,0-42 16,4 43 137,-4 1-137,0-3 240,4 1-184,-4-42-56,0 44-192,0-1 160,4-1-8,0 2 24,-4-44 16,0 41-16,4 1 48,-4 2-137,4-1 145,-4-43-40,4 42 65,0-2-9,0-1-104,-4-1 24,0-38 24,6 36 88,-2 1-152,0-1 64,-4 0 32,0-36-32,4 37 48,0 1-24,0 2 112,0 1-120,-4-41-16,4 40 32,0 4-48,0-1 136,0-1-104,-4-42-16,0 42-120,4 1 176,-4-1-56,0 2 16,0-44-16,0 45 0,4 1 0,-1-1-160,1 3 128,-4-48 32,4 48 120,0-1-104,0-1-32,-4 3 32,0-49-16,0 50 0,4 0 0,0-1 56,0-1-8,-4-48-48,4 43 56,2 1-40,-2 0 168,0-1-184,-4-43 0,4 44-152,-4 2 168,4-1-16,0 1 0,-4-46 0,4 46-48,0 1 64,0 1-192,0-1 216,-4-47-40,4 48 184,0 0-200,0 1-64,-4 3 64,0-52 16,4 53 16,0-1 0,0-1 32,0 1-48,-4-52 0,4 50 16,0 1 0,0 3 8,1 1 56,-5-55-80,6 54-136,-2-3 152,0 1 24,-4-6-96,0-46 56,4 45-16,0 3 32,0-3-16,-4 3 16,0-48-16,4 50 24,2-1-8,0 1 32,10 1 0,-16-51-48,0 54 8,4-3 24,0 1-32,0 2 48,-4-54-48,4 51 88,0 3-72,-4 1 56,4-1-24,-4-54-48,4 53-48,-4 1 64,0-1-48,0 3 24,0-56 8,0 54 8,0-3 8,4-1-32,-4-5 16,0-45 0,0 46 48,0-2-32,0-1 56,0 5-40,0-48-32,0 45 16,0 3 32,0 0-16,0-1-8,0-47-24,0 48 80,0-3-64,0 1 8,-2-2 24,2-44-48,0 43 80,0 1-56,0-2 88,0-1-24,0-41-88,0 44-32,0-2 96,0-1-80,0-1 0,0-40 16,4 38 32,0-3-16,-4 1 32,4 0-8,-4-36-40,4 33 80,0 1-32,0-2-80,0 0 48,-4-32-16,3 27 0,1 1-32,-4-6 64,4 2-48,-4-24 16,4 22 64,0-5-144,0 3 32,0-2 112,-4-18-64,0 16-96,0 0 192,4-10-80,-4 16-48,0-22 32,0 6-16,0 9-16,-4-11-40,-2 14-96,6-18 168,-6 4-304,-2 2-440,-11 0-377,3-2-799,16-4 1920,-22 0-3113,-4 0-2640,4-22-4897,22 22 10650</inkml:trace>
  <inkml:trace contextRef="#ctx0" brushRef="#br0" timeOffset="2452">82 2 9065,'0'0'0,"0"0"0,-4 0 1265,-2 0 7,0 0-144,0 0-88,6 0-1040,-6 0 1081,0 0-153,2 0-64,-2-2-88,6 2-776,-6 0 672,-2 0-47,2 0 23,0 0-144,6 0-504,-5 0 424,3 4 48,0 0-216,0 0 88,2-4-344,0 4 392,0 0-144,0 2 16,0 0-24,0-6-240,4 16 168,0-16 16,1 6 32,11 0 32,-16-6-248,6 16 305,16-16 15,-2 4-32,0 2-128,-20-6-160,22 4 32,1 0 64,3-4-152,4 4 208,-30-4-152,32 0 96,3 0 32,-1 0 0,4 0-88,-38 0-40,41 0 128,1 0-128,2-2 40,-1 0-24,-43 2-16,38-4-32,2 2 48,1 0-16,3 0 0,-44 2 0,40-2-128,3 0 128,-3 0 128,2 2-112,-42 0-16,41 0 96,-3 0-80,2 0 24,-5 0 0,-35 0-40,36 0 0,-2 0-16,-3 0-104,-1 0 160,-30 0-40,30 0 40,-2 0 56,-2 0-64,-3 0 8,-23 0-40,20 4 48,0 0-64,-4 0 32,0 0-48,-16-4 32,6 4-32,16 0 64,-19-1 8,15 1-40,-18-4 0,6 4-40,10-4 0,-12 4 40,14 0 8,-18-4-8,4 4-24,2-4 48,10 4-64,-16 0 80,0-4-40,6 4 64,0-4-80,0 4 40,0 0-48,-6-4 24,6 4-16,9-4 72,-11 4-72,14 0 48,-18-4-32,4 0 56,16 4-40,-16 0 80,14 0-8,-18-4-88,6 4 0,14-4 80,-16 4-32,13-4 8,-17 0-56,6 4 72,0-4-48,10 0-8,-12 4 0,-4-4-16,4 0 72,2 0-56,12 0 8,-18 0 24,0 0-48,6 0 0,0 0 40,0 0 0,0 0-24,-6 0-16,6 0 16,-2-2 24,-4 2-48,4 0 8,-4 0 0,4-2 8,-4 2-16,4 0 88,-4 0-64,0 0-16,4 0 48,-4-2-64,3 0 72,-3 2-56,0 0 32,0 0 8,0-2-40,0 2-40,0 0 40,0-2-16,0 0-32,0 2 96,0-2-8,0 2-40,0 0 32,0 0-16,0 0-32,0 0 72,0 0-144,0 0 160,0 0-16,0 0-80,0 0-80,0 0 224,0 0-136,0 4 16,0-4 0,0 4-16,-2 0-16,2 0 64,-1 2-32,1-6 0,-2 6 72,0 0-56,0 0 24,2 9-8,0-15-32,-2 4 0,2 2 72,0 12-32,0-14-8,0-4-32,0 16 48,0-12-40,0 12-16,4-10 64,-4-6-56,4 18 16,-1-2-32,1-10 48,2 15-64,-6-21 32,4 16 40,0-10-48,0 18 64,-4-8-40,0-16-16,4 18-16,0-2 120,0-1-120,0 3 40,-4-18-24,4 18 0,0 0-24,-4 2 40,6 2 56,-6-22-72,4 21 24,0 1 8,-4 0 0,0 0-48,0-22 16,4 22 16,-4 0-48,4 1 48,0 1-64,-4-24 48,4 26 32,-4-2-16,4 0-16,-4-1-56,0-23 56,4 22-16,-4 0 56,0 2-24,4 0-88,-4-24 72,0 23 0,6 3-16,-2 0 32,0-2 56,-4-24-72,0 24 16,4 1-16,-4 1 16,0 0 88,0-26-104,4 24 0,-4-4-152,0-1 168,4 3-48,-4-22 32,3 20 0,-3 2 64,0 0-80,0 0-72,0-22 88,0 19 40,4 1 168,-4 0-160,0-2 8,0-18-56,0 20-56,0 2 24,0-3 16,0 1-24,0-20 40,0 20-16,0 0 16,0 0 40,0-2 136,0-18-176,0 17 104,0 1-192,0 2 120,0 2 24,0-22-56,0 20 32,-2 2 57,2-3-106,0-1-71,0-18 88,0 20 16,0-2 16,0 2-8,0 0-80,0-20 56,0 19 16,0 3 57,0 0-73,0 0 16,0-22-16,0 22-16,0 2 32,4-1 56,-4-1 104,0-22-176,0 28 0,0-2-112,0 1 136,0 3 56,0-30-80,0 28 72,0 2 48,0 1-152,0-1 0,0-30 32,4 34 48,-4 0-120,0 1 96,0 1-216,0-36 192,0 38 16,0-1 136,0-1-152,0 0 24,0-36-24,0 34-88,0 1 72,0 1-24,0 0 216,0-36-176,0 37-16,0 1-88,0 0 136,4 1-80,-4-39 48,0 40 32,0 0-80,4 1 48,-4 1 16,0-42-16,0 44 48,4-1-32,0 1-64,-4 0 80,0-44-32,0 45-88,0 3 248,4-1-112,-4 1-8,0-48-40,0 50 0,0-1 48,4-1-48,0-1-16,-4-47 16,4 50 16,-4 4 0,0-1-32,0-3 64,0-50-48,0 49 56,0-3-56,4-2 16,-4 1 0,0-45-16,4 48 0,-4-3-16,4 5 32,-4-2 16,0-48-32,4 51 40,0-1-40,2-1 32,-2 3-80,-4-52 48,0 49-72,4 1 88,0 2-64,0-3 96,-4-49-48,4 52 48,-4-1-24,4 1 24,0-2-48,-4-50 0,4 47 32,-4 3-48,4 1 32,0 3-32,-4-54 16,0 51 16,4-1 0,-4 0-48,0-5 88,0-45-56,0 44-24,4 1 80,0-1-40,-4 2-32,0-46 16,0 45 16,0 3-32,0-2 80,0 1-24,0-47-40,3 46 16,-3-1 32,0 1-112,0 0 24,0-46 40,4 45 40,0 3-160,-4-2 120,4-1 48,-4-45-48,0 46-16,0-1 72,4 1 8,-4-2-112,0-44 48,0 45 16,6-1 0,-2 2 0,0-3 16,-4-43-32,4 44-16,0-3 72,-4-1-56,6 0 32,-6-40-32,4 35 0,0 3 0,-4-2 48,4 2-80,-4-38 32,4 37 32,-4 3-96,4 0 64,-4-1 32,4 1 0,-4-40-32,0 40 32,0-1-8,0 3-64,0-42 40,0 40-80,4 1 176,0 1-96,-4 0 40,4 1 72,-4-43-112,0 44-16,4-1 88,-4 1-8,4 0-32,-4-44-32,4 41 0,-4-1-16,4 0 0,0-3-16,-4-37 32,0 40 64,4 0 24,0-1-88,-4-1 16,0-38-16,4 36-64,-4-4 48,4-1 32,-1 1-56,-3-32 40,4 32 72,0 0 24,-4-1-72,4-1 40,-4-30-64,0 30 32,4-1-96,0 3 64,0-2 16,-4-30-16,4 30-104,0-1 72,0-1 48,0 0 72,-4-28-88,4 28 64,0 0 0,2-3-40,-2-1-80,-4-24 56,0 24 136,4 2-72,-4-2-40,4-1 72,-4-23-96,4 26 80,0 0 8,0 0-56,-4 1-48,0-27 16,0 26-80,4 2 56,0 2 48,0-2 24,-4-28-48,0 29 96,0 1-128,4-2 48,-4-2 0,0-26-16,4 27-96,0 1 128,0 0-32,0-2 0,-4-26 0,4 25 64,0 1-48,-1 0-48,1-2 48,-4-24-16,6 22 16,-2-2 40,2-1-56,0-3 0,-6-16 0,6 16-16,0 0-40,-2-10 128,2 16-40,-6-22-32,4 6 96,-4 12-96,4-13-80,0 11 48,-4-16 32,4 4-88,2 2 160,-2 0-56,0 0-32,-4-6 16,0 6 64,0 0-168,0 0 88,0-2 0,0-4 16,0 0-248,0 4-40,0 0-296,-6-4-344,6 0 928,-8 4-1297,-8-4-567,10 0-857,-16 0-1632,22 0 4353,-6 0-11082,6 0 11082</inkml:trace>
  <inkml:trace contextRef="#ctx0" brushRef="#br0" timeOffset="3110">536 9007 9089,'0'0'0,"-4"-2"1497,-2 0-321,0 1 0,6 1-1176,-6 0 1233,4 0 23,0 0-72,0 0-152,2 0-1032,-2 0 904,0 0-215,0 0-33,0 3-112,2-3-544,-2 4 504,0 0-24,0 0-64,2 0-24,0-4-392,0 6 312,4 0 8,2 0-104,10 0 56,-16-6-272,6 6 241,16 0-17,-2 0-32,6 0-32,-26-6-160,29 4 136,3 0 8,0 0-40,4-4 0,-36 0-104,35 0 80,9 0 16,4 0 160,3-2-200,-51 2-56,58-6 112,1 0-144,7-2 32,1 0 40,-67 8-40,69-6-8,5-2 16,-3 0 40,3 0-40,-74 8-8,73-6 16,0-2 72,5 3-192,-5-1 136,-73 6-32,73-6 136,-5 0-136,-7 0 0,-1 0 32,-60 6-32,57-6 16,-3 2 0,-4 0 120,-5 0-160,-45 4 24,42-4-16,-6 2 40,-5 0-120,-1 2 56,-30 0 40,24 0-104,-2 0 80,-16 0-64,11 4 104,-17-4-16,0 4-80,4 0-272,-4 0-248,-2 0-329,2-4 929,-15 4-1512,-3 2-816,-8 0-1529,-4 0-5881,30-6 9738,0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39:34.813"/>
    </inkml:context>
    <inkml:brush xml:id="br0">
      <inkml:brushProperty name="width" value="0.05" units="cm"/>
      <inkml:brushProperty name="height" value="0.05" units="cm"/>
      <inkml:brushProperty name="color" value="#ED1C24"/>
    </inkml:brush>
  </inkml:definitions>
  <inkml:trace contextRef="#ctx0" brushRef="#br0">24 379 5441,'0'0'0,"0"-2"680,-2 0 8,2 2-688,-4-2 688,2 0 16,0 0 40,0 0-31,2 2-713,-2-2 704,0 0-56,2 0-40,-2 0-8,2 2-600,-2-2 576,2 2 48,-2 0-16,0-2 25,2 2-633,0 0 632,0 0-80,0 0-24,0 0-72,0 0-2624,0 0 4680,0 0-2240,0-2-88,0 2-16,0 0-168,4 0 128,0 0-8,2-2 0,0 0-24,-6 2-96,6-2 80,14 0-8,-16-2-24,16-2-8,-20 6-40,6-6 32,17 0 8,-7 1-16,2-1-16,-18 6-8,18-6-24,-2 0 0,-10 0 40,16 0-16,-22 6 0,6-8 32,13 2 16,-13-2-24,10-8 25,-16 16-49,0-4 48,6-12 16,-2 10 16,2-2-24,-6 8-56,4-15 56,-4 9 32,4-10 8,-4 10-32,0 6-64,0-18 112,0 12-64,-2-12-16,0 12 32,2 6-64,-2-18 24,0 12 0,0-12 104,-4 11 8,6 7-136,-4-18 120,0 10 24,0-10-48,0 12-56,4 6-40,-4-16 64,2 14-16,0-2-24,2 2 0,0 2-24,-2-2 0,2 2 40,0 0-16,0 0-56,0 0 32,0 0-40,0 16 24,0-10 8,0 20 16,0-26-8,0 22 24,0 3-32,0 3-16,4 6 8,-4-34 16,4 34 16,0-1-48,0-1 32,0 0 0,-4-32 0,6 32-8,-2-3 16,0 1-16,2-4 16,-6-26-8,4 24-8,0-1 32,2 1-24,0-2-16,-6-22 16,6 22 16,0-2-32,-2-2-72,0-3-232,-4-15 320,4 16-704,-4-10-433,4 14-551,0-16-472,-4-4 2160,4 6-2665,0-2-344,1 0-2952,-5-4 5961</inkml:trace>
  <inkml:trace contextRef="#ctx0" brushRef="#br0" timeOffset="2269">595 195 8569,'0'0'0,"0"-6"1793,0-10-633,-2 8-64,2 8-1096,-6-8 952,4 0-71,-2 2-81,0 0-184,4 6-616,-4-6 520,0 0-144,-1 4-112,1 0-80,4 2-184,-6-2 88,0 2-16,0 0 8,-2 0 0,8 0-80,-16 4 24,12 2 64,-4 10-56,-8-10-16,16-6-16,-6 22 40,-10-2-24,10-1-8,-10 1 16,16-20-24,-5 20-8,-1 0-56,0 0 80,0 0-16,6-20 0,-6 17 32,4-11 32,2 16-56,0-16 16,0-6-24,0 16-24,0-12 24,4 0 0,0 2 24,-4-6-24,4 4 16,2 0 16,0-4-32,9 0 24,-15 0-24,6 0 72,14 0 0,-16-2 0,16 0-16,-20 2-56,6-6 64,14 0-56,-14-10 176,12 10-16,-18 6-168,4-18 225,11 10 95,-15-9-72,6 1 56,-6 16-304,6-8 288,0-10-8,-2 10-40,0 0-56,-4 8-184,0-6 128,4 0-48,-4 2-16,0 2-16,0 2-48,0-2 32,0 2-24,4 0 16,-4 4 16,0-4-40,4 6 0,-4 14 0,4-4-24,-4 2-24,0-18 48,0 17-16,4 1 16,-4 0-16,4 0 8,-4-18 8,4 18-16,0 0 8,2-12-32,0 17-80,-6-23 120,16 6-368,-12 14-320,12-14-417,-12 12-487,-4-18 1592,17 4-2000,-11 2-513,18-2-655,-8 0-3234,-16-4 6402</inkml:trace>
  <inkml:trace contextRef="#ctx0" brushRef="#br0" timeOffset="2270">883 141 9233,'0'0'0,"-16"-6"2257,-4-10-1201,2 10 88,18 6-1144,-8-4 1033,2 0-33,2 2-8,2 0-256,2 2-736,-2 0 504,0 0-152,2 4-208,0 2-16,0-6-128,0 24 161,0-6 47,0 4-40,0 4-24,0-26-144,0 27 88,0 3-48,0 4-8,0 1-8,0-35-24,0 36 40,0 0-56,4-2 56,0-1-24,-4-33-16,4 34 32,0-2-16,0-1-32,0-3 16,-4-28 0,6 26-48,0 0 48,0-4-200,0-3-272,-6-19 472,6 18-793,10-12-399,-16 10-312,6-16-289,-6 0 1793,16 6-2080,-12-6-481,45-30-71,-43 28-1985,-6 2 4617</inkml:trace>
  <inkml:trace contextRef="#ctx0" brushRef="#br0" timeOffset="2271">907 131 7233,'0'0'0,"-8"-4"1320,8 4-1320,-22-6 1289,6-10 63,10 12-40,4-2-72,0 0-151,2 6-1089,0-6 944,0 3-248,0-1-160,0 2-96,0 2-440,4-4 368,2 0-48,10 0-8,-12 2-64,-4 2-248,6-2 217,10 0-9,-10 2-96,10 0-16,-16 0-96,3 4 80,13 2-32,-12 11 16,2-11-32,-6-6-32,16 26-24,-16-6 16,4 0 56,0 0 0,-4-20-48,0 18 64,0-1-32,0 1-16,0-12 24,0-6-40,-2 24 48,-2-18 40,0 16-80,-4-16 16,8-6-24,-8 22 56,-8-16-56,10 9-32,1-11-200,5-4 232,-16 16-480,10-12-361,0 2-423,0-2-488,6-4 1752,-4 4-2329,2-4-655,-6 22-3738,8-22 6722</inkml:trace>
  <inkml:trace contextRef="#ctx0" brushRef="#br0" timeOffset="2272">1190 54 11130,'0'0'0,"-2"4"1456,2-4-1456,-2 6 1104,-4 11-135,4-11-105,0-2-96,2-4-768,0 6 696,0 0-168,0 12-96,0-12-64,0 16-104,4-2 41,0 2-97,0 1-48,-4 3-40,0 0-96,4 4 24,-4-1-24,0-29-24,4 32 40,-4 2 48,4-4-40,0-3-48,-4-27 0,4 28 16,0-2-8,0 2-16,0-4 8,-4-24 0,4 23-128,-4-1-232,4 0-265,0-4-407,-4-18 1032,4 16-1368,0-10-360,-4 12-377,4-18-511,-4 0 2616,28-18-2665,-28 18-2400,0 0 5065</inkml:trace>
  <inkml:trace contextRef="#ctx0" brushRef="#br0" timeOffset="2273">1252 30 8689,'0'0'0,"-4"-4"1377,-4-2-321,-8 2 88,16 4-1144,-4-2 1000,0 0-87,0 0-81,2 2-200,2 0-632,-2 0 448,2 0-96,0 0-160,0 0 16,0 0-208,0 0 192,4 0-16,2 4-24,0 0-16,-6-4-136,16 4 144,-12 2-16,2 10 56,10-12-88,-16-4-96,4 20 72,2-14-8,0 19-16,9-5-16,-15-20-32,0 20 64,6 2-8,-2-2-40,0 1 32,-4-21-48,0 20 56,0-2-8,0-2-32,0 0 40,0-16-56,0 6 24,0 14 0,0-16 25,-2 15-9,2-19-40,-4 6 56,-2 10 8,-2-12 0,1 2-96,7-6 32,-8 6-217,0 0-343,-8-2-432,12 0-528,4-4 1520,-4 0-2033,2 0-471,0 0-337,2-2-2904,0 2 5745,0 0 0</inkml:trace>
  <inkml:trace contextRef="#ctx0" brushRef="#br0" timeOffset="2274">1414 115 10794,'0'0'0,"-2"0"1504,2 0-1504,-6 0 1080,-1 0-175,-1 6-17,6 10-56,2-16-832,0 4 760,0 14-184,0-12-160,6 16-128,-6-22-288,4 6 224,0 17-16,-1-17-80,1 16-15,-4-22-113,4 6 72,0 12-40,2-12 8,10 10-16,-16-16-24,4 4 24,12 0 16,-12 0 16,12-4-16,-16 0-40,6 4 24,14-4 8,-14-2-16,17-2 8,-23 4-24,16-6 48,0-2 0,-10-8-8,16 10 16,-22 6-56,4-16 112,12 10-64,-12-14 80,2 4-8,-6 16-120,4-15 144,0-1 128,-4 0 40,0 0-8,0 16-304,0-8 320,0-10-72,0 14-32,-2-2-16,2 6-200,-2-4 112,0 2-16,0 2-32,2 0-40,0 0-24,-2 4 16,0 12 24,-2-10-40,0 22 40,4-28-40,-4 24 40,-2 3-16,0 5-32,4 0-24,2-32 32,-6 34 32,4 1-24,0 3 56,2 0-64,0-38 0,0 37 16,0-1-16,0 4 40,0-1-96,0-39 56,4 42-48,2 2 8,-2-1-24,2-1 104,-6-42-40,6 40 8,0-3 8,12-1-56,-14 0 16,-4-36 24,4 34-32,1-3 48,1-1-32,0-2 16,-6-28 0,4 28 0,0-3-184,0-3-232,0-4-368,-4-18 784,0 6-1432,0 10-961,0-16-1792,0 0-4281,0 0 8466,0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38:14.933"/>
    </inkml:context>
    <inkml:brush xml:id="br0">
      <inkml:brushProperty name="width" value="0.05" units="cm"/>
      <inkml:brushProperty name="height" value="0.05" units="cm"/>
    </inkml:brush>
  </inkml:definitions>
  <inkml:trace contextRef="#ctx0" brushRef="#br0">449 534 8225,'0'0'0,"0"0"0,4-22 1753,-4 4-849,0-1 16,0 11-32,0 8-888,0-6 1024,0 4-31,0 0-73,0 0-232,0 2-688,0 0 464,0 0-104,0 0-96,0 6 40,0-6-304,4 22 312,-4-5 0,4 5-88,-4 4 41,0-26-265,0 28 208,0 4-64,4 1 8,-4 3-64,0-36-88,4 36 56,-4-1 24,4 1 16,-4 2-56,0-38-40,0 35 144,0 1-80,0 0 0,0-2 48,0-34-112,4 31 8,-4 1 80,0-4-32,0-2-48,0-26-8,0 19 112,0 1-72,-2-14 48,0 16 16,2-22-104,-2 6 40,-2 0 32,-2 10 48,0-16-48,6 0-72,-16 0 64,10 4 40,-10-4-80,8 0 40,8 0-64,-17-2 88,-1-6-24,-2-8-24,-4 10 0,24 6-40,-26-20 40,0 12-24,1-12-56,-3 5-16,28 15 56,-26-16-240,-6 0-200,3-2-176,-1-2-248,30 20 864,-30-20-969,4 2-239,7-1-296,1 1-385,18 18 1889,-6-18-2512,0-6-97,4 6-3104,2 18 5713</inkml:trace>
  <inkml:trace contextRef="#ctx0" brushRef="#br0" timeOffset="1">312 189 8409,'0'0'0,"0"-18"1769,0 18-1769,-2-8 1072,-4-14 144,2 16-80,-2 0 57,6 6-1193,-6-7 1080,2 1-160,-2 0-136,4 4-200,2 2-584,-1-2 432,-1 2-135,2 0-121,0 0 8,0 0-184,0 6 184,-2 10-24,2-13-64,0 3 40,0-6-136,0 18 88,0-14-24,0 2 32,4 0-56,-4-6-40,5 6 88,1 0-8,10 0-48,-12-2-32,-4-4 0,18 0-8,-12 0 40,16 0 32,-4 0 24,-18 0-88,18-4 96,-3-4-72,1 0 0,0-10 16,-16 18-40,6-6 32,16-14 24,-16 13 32,0-15 16,-6 22-104,16-16-40,-16 8 80,0-12-32,0 12-32,0 8 24,0-18 80,0 12-56,-6 0 24,0 0-48,6 6 0,-6-5-32,-10 1 16,10 2-32,-2 2-8,8 0 56,-18 0-64,12 4-64,-14 1-304,13 11-264,7-16 696,-18 6-1073,12 16-551,0-6-576,0 4-817,6-20 3017,-2 20-7386,2-20 7386</inkml:trace>
  <inkml:trace contextRef="#ctx0" brushRef="#br0" timeOffset="2">1298 415 12122,'0'0'0,"4"-16"768,0 8-200,0-12 89,-4 17 79,0 3-736,0-2 920,0-2-104,0 2-112,0 0-176,0 2-528,-4-2 304,-2 2 32,-2 0-104,-8 4-63,16-4-169,-8 6 192,-16 11 8,7-11-56,-3 16 16,20-22-160,-20 16 200,-4 0-64,0 0 0,-1 2-32,25-18-104,-24 15 120,2 3-80,-2-2 24,2 0 16,22-16-80,-22 16-32,-3-10 96,3 16-8,2-16 16,20-6-72,-16 19 48,0-13-8,8 10-40,-8-16 0,16 0 0,-5 4 64,-1 0-48,2 0 48,0 0-88,4-4 24,0 4-64,0 0 64,0 0-16,0 0 40,0-4-24,0 4 80,16 0-56,-11 0-72,17 0 80,-6 2 32,2 0-24,0 0-16,4 0-24,3 0-96,-1 10 96,2-13 24,-2 13 0,-4-12 16,3 14-80,-1-12 24,2 12 8,-24-18 8,26 6-88,-4 16 112,-4-16-88,3 18-176,-21-24 240,16 15-384,2 1-392,0 2-137,-12 0-303,-6-18 1216,22 16-1376,-16 2-256,10-2-321,-13-1-319,-3-15 2272,6 6-2201,0 12-3072,-6-18 5273</inkml:trace>
  <inkml:trace contextRef="#ctx0" brushRef="#br0" timeOffset="3">810 1036 11322,'0'0'0,"0"0"1208,0 0 8,0 0-95,0 0-1121,0 0 1176,0 0-128,4 0-168,-4 0-208,0 0-672,6 0 425,-2 0-49,12 4-176,-12 2 8,-4-6-208,16 16 192,-10-10-184,15 12 104,-15-13-80,-6-5-32,28 24-80,-10-8 144,4 0-136,2 0 32,-24-16 40,23 16 40,5 2-32,0-3-8,-2 1-208,-26-16 208,24 16-600,-1-10-473,5 16-703,-4-18-809,-24-4 2585,28 6-3472,-3 0-3474,-25-6 6946</inkml:trace>
  <inkml:trace contextRef="#ctx0" brushRef="#br0" timeOffset="4">1627 592 11602,'0'0'0,"0"-34"2240,4 4-1831,-4 30-409,0-30 600,0 9 160,0 19 112,0-2 112,0 4-984,6-2 752,-2 0-247,2 2-129,-2 0-152,-4 0-224,4 4 120,0 12 96,0-11-24,0 21-48,-4-26-144,4 20 160,0 4-48,0 0-72,2 1-56,-6-25 16,4 28 80,0-2-48,-4 0 32,4-2 24,-4-24-88,0 23 80,4-1-104,-4-2 112,0-2 0,0-18-88,4 16 40,-4-10-40,0 14 24,0-16 40,0-4-64,0 4 16,0-4 136,0 0-144,0 0 96,0 0-104,0 0 128,0-6-8,0-12 24,0 2-72,0 16-72,4-18 16,0-4 24,-1 0 24,1-5-48,-4 27-16,4-28 112,2-6-56,0-2-40,12 1 56,-18 35-72,4-36-48,12 0 136,-10 7-72,12 1-136,-18 28 120,6-22 40,20 6-120,-21 10 120,15-2-24,-20 8-16,6-6-96,10 4 96,-12 2-64,16 0 80,-20 0-16,4 16 40,14-10-80,-12 16 16,10-6-72,-16-16 96,4 20-64,13 3-144,-17 1 168,6 4 56,-6-28-16,6 28 40,-6 0 128,6 1-144,-2 1 0,-4-30-24,4 26-24,-4 0 8,4-3 32,0-3-96,-4-20 80,4 18 0,0-12-88,-4 16 72,0-18 48,0-4-32,0 4 48,0 0 56,0-4-80,0 0 32,0 0-56,0 0 8,0-2-72,0-14 160,0 0-72,0 16-24,4-18 40,-4-2 128,4-3-168,2-3 40,-6 26-40,4-30 16,16-4-216,-14 1 152,12-5 96,-18 38-48,5-38 0,13 4 208,-12 5-168,20 3-24,-26 26-16,16-18 16,0 2-56,-10 10-40,12 0-24,-18 6 104,4-6 0,11 0-96,-15 6 176,18 0-80,-18 0 0,6 0-80,0 6 96,12 0-8,-14 14-56,-4-20 48,6 16 24,0 0-24,12 4-112,-18 6 120,0-26-8,6 23 0,0 7-64,-2 2 152,0 0-112,-4-32 24,4 35 56,0-1 48,1-2-208,-1-1 208,-4-31-104,6 30-40,-2 4-128,0-4 8,-4 1-608,0-31 768,0 30-1256,0-2-849,-2 2-1656,0-7-4856,2-23 8617</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3:36.566"/>
    </inkml:context>
    <inkml:brush xml:id="br0">
      <inkml:brushProperty name="width" value="0.05" units="cm"/>
      <inkml:brushProperty name="height" value="0.05" units="cm"/>
      <inkml:brushProperty name="color" value="#ED1C24"/>
    </inkml:brush>
  </inkml:definitions>
  <inkml:trace contextRef="#ctx0" brushRef="#br0">64 16 13466,'0'0'0,"-6"-2"777,6 2-777,-15-2 96,9 0-48,0 2 144,0 0 56,6 0-248,-4-2 288,2 0 0,0 0-104,0 0 0,2 2-184,-2-2 40,0 2 8,2 0-64,0 0-72,0 0 88,0 0-96,0 0-184,4 4-280,-4-4 560,0 4-1009,4 0-487,0 2-640,0-2-73,-4-4 2209,6 6-5393,-6-6 5393</inkml:trace>
  <inkml:trace contextRef="#ctx0" brushRef="#br0" timeOffset="1">13 506 8153,'0'0'0,"0"0"1008,-2 4-631,0 2 135,2-6-512,0 16 592,-2-12-32,2 0-48,0 0-112,0-4-400,-2 4 304,0-4-104,2 4-56,-2 0-104,2-4-40,0 4 40,0 0-32,0 1-104,0 1-304,0-6 400,0 16-840,0-12-648,0 2-457,0 32-2384,0-38 4329</inkml:trace>
  <inkml:trace contextRef="#ctx0" brushRef="#br0" timeOffset="2">138 1061 7633,'0'0'0,"0"0"856,0 0-472,-2 6 105,2-6-489,-4 6 544,0 12-24,2-12-104,0 12-120,2-18-296,-4 6 208,2 12-88,0-12-40,2 15-32,0-21-48,0 16 16,0 0 0,0 2-128,0-2-224,0-16 336,0 16-736,4 2-537,0-2-399,-4 1-3369,0-17 5041</inkml:trace>
  <inkml:trace contextRef="#ctx0" brushRef="#br0" timeOffset="3">259 1789 8113,'0'0'0,"0"6"1673,0-6-1673,0 26 712,0 0 136,0 2 256,0 5 0,0-33-1104,-2 30 1185,-4 2-81,0-4-184,-2-1-16,8-27-904,-8 26 712,0 0-87,0 2-345,2-3-8,6-25-272,-6 24 224,2 0-152,0-4 80,2 0-80,2-20-72,-2 16 88,0-10 32,2 13-96,4-15 24,-4-4-48,4 16 16,0-16-80,0 6-112,0-2-608,-4-4 784,6 0-1657,0 0-863,14 0-1345,-4-6-3729,-16 6 7594</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3:36.754"/>
    </inkml:context>
    <inkml:brush xml:id="br0">
      <inkml:brushProperty name="width" value="0.05" units="cm"/>
      <inkml:brushProperty name="height" value="0.05" units="cm"/>
      <inkml:brushProperty name="color" value="#ED1C24"/>
    </inkml:brush>
  </inkml:definitions>
  <inkml:trace contextRef="#ctx0" brushRef="#br0">23 0 12850,'0'0'0,"0"0"4057,-2 4-3857,2-4-200,-4 16 160,2 0 304,-2 8 112,2-2 137,2-22-713,-2 18 560,0-1-256,0-1-136,0-10-80,2-6-88,0 20 24,0-14-8,0 10-16,0-12-64,0-4 64,0 4-200,4 2-568,2-2-1009,-2-4-1808,-4 0 3585,4 0-8905,-4 0 8905</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3:40.085"/>
    </inkml:context>
    <inkml:brush xml:id="br0">
      <inkml:brushProperty name="width" value="0.05" units="cm"/>
      <inkml:brushProperty name="height" value="0.05" units="cm"/>
      <inkml:brushProperty name="color" value="#ED1C24"/>
    </inkml:brush>
  </inkml:definitions>
  <inkml:trace contextRef="#ctx0" brushRef="#br0">237 110 7889,'0'0'0,"0"0"0,-16-2 2609,0 0-1529,-4 0-192,3 2-112,17 0-776,-4 0 849,-4 0 79,-10 0 24,12 0-208,6 0-744,-16 0 704,8 6-168,-10 10-56,12-12 65,6-4-545,-16 18 416,10-2-40,-1 1-56,-9 3-72,16-20-248,-4 22 216,-2 0-64,0 2-32,4-1-48,2-23-72,-2 24 56,2 0 8,4 4-56,12 0 48,-16-28-56,6 25 8,17-1 48,-5-2-16,2-2-160,-20-20 120,22 18 64,2-2-48,1-10 32,1 9 8,-26-15-56,28 0 48,2 4 16,-2-4 0,1 0 104,-29 0-168,30-6 104,-4-2-64,0-9 24,1-1 16,-27 18-80,22-18 56,0 0 24,-2-4 24,-4-2-80,-16 24-24,16-23 120,-10-3 0,0-2-16,-1 0 136,-5 28-240,4-27 144,-4-5 88,0 0-8,-6 0-31,6 32-193,-17-31 200,9-1-64,-14 6 8,6 2-64,16 24-80,-22-20 64,0 5 32,-1-1-40,-5 10-24,28 6-32,-28-8 0,-4 2-40,-1 4-16,-1 2 16,34 0 40,-36 0-88,0 6-16,3 12-352,-3 0-601,36-18 1057,-32 19-1616,5 7-953,-1 6-1752,4 0-4736,24-32 9057</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3:45.088"/>
    </inkml:context>
    <inkml:brush xml:id="br0">
      <inkml:brushProperty name="width" value="0.05" units="cm"/>
      <inkml:brushProperty name="height" value="0.05" units="cm"/>
      <inkml:brushProperty name="color" value="#ED1C24"/>
    </inkml:brush>
  </inkml:definitions>
  <inkml:trace contextRef="#ctx0" brushRef="#br0">189 140 11530,'0'0'0,"-2"-2"1024,-4 0 24,0 0-79,6 2-969,-6-4 656,0 0-72,0 0-88,0-2-88,6 6-408,-8-6 496,2 0-40,0 0-24,0-10-8,6 16-424,-6-4 361,0-2-145,4-10-8,0 12-96,2 4-112,-2-6 48,2-2 56,4 0-8,2 3-24,-6 5-72,20-6 16,-14 2 136,16 0-96,-6 2 24,-16 2-80,19 0 136,1 0-120,0 0-16,0 4-16,-20-4 16,22 6-48,0 9-56,-1-9 96,-1 14-16,-20-20 24,20 18-16,0 0 152,-4 2-72,0 4 8,-16-24-72,6 23 64,9 3-128,-15 2 80,4 2-56,-4-30 40,0 29 0,0 3 24,0 0-8,-2 2 136,2-34-152,-5 31 152,-11 3 16,10-2-8,-14-2-32,20-30-128,-8 29 120,-14-1-56,14-2-56,-14-2 24,22-24-32,-6 19 112,-11 1 48,11-4-48,-2-10 88,8-6-200,-6 6 72,0 0 40,2-2 16,2-4-128,2 0 0,0-4-40,4-12 16,2 0 24,14-4 48,-20 20-48,15-23 104,21-31-104,4-5-104,5-3 64,-45 62 40,46-61-64,-2 1 56,-5 9-24,-7 7 48,-32 44-16,28-34 16,-6 6-8,-6 5 136,-10 3-88,-6 20-56,5-18 8,11 10 48,-16-8-72,4 12 32,-4 4-16,0-6 16,0 4-16,0 0 88,0 2-32,0 0-56,-6 0 24,0 6 120,0 12-64,-9-12 0,15-6-80</inkml:trace>
  <inkml:trace contextRef="#ctx0" brushRef="#br0" timeOffset="417">1270 320 7457,'0'0'0,"-2"-4"1632,-2-2-175,-2 0-105,6 6-1352,-6-6 1232,0-2-47,-2-8-97,-8 12-72,16 4-1016,-2-5 984,-2-1-96,0-2-55,0 2-113,4 6-720,-4-6 576,2 4-120,0 0-144,2 0-112,0 2-200,0 0 184,0 0 8,0 16-8,0-10-80,0-6-104,0 19 112,4 1-48,0 2-24,0 4 0,-4-26-40,0 28 24,4 1-80,0 3 32,-4 2-288,0-34 312,4 38-960,0-1-952,-4 5-2025,0-2-5465,0-40 9402</inkml:trace>
  <inkml:trace contextRef="#ctx0" brushRef="#br0" timeOffset="1649">24 5 7217,'0'0'0,"-2"0"1120,0 0 57,2 0-1177,-4 4 888,0 0-88,2 0-88,0-4-56,2 0-656,-2 4 616,0 0-32,0-4 1,0 3-89,2-3-496,0 4 464,0-4-8,0 4-104,0 0 0,0-4-352,4 4 400,2 0-40,12-4-16,-12 0 8,-6 0-352,18 0 184,-12 4-64,17 0 32,-17 0-112,-6-4-40,24 4 96,-8 2 56,0 10-87,2-10 103,-18-6-168,16 18 136,2-12-16,-3 20 0,-9-9-96,-6-17-24,22 22 56,-16 2-32,12 2-40,-14 2 80,-4-28-64,16 29 48,-12 3 96,0 2-56,0-1 24,-4-33-112,4 36 152,-4 0-112,0 2 120,0-3-32,0-35-128,-4 34 112,0 2 56,-2-5 8,-2 1 64,8-32-240,-8 30 216,-8-2 32,10-4-80,-10-1-40,16-23-128,-6 20 104,-12-2-72,12-2 48,-1-10-8,7-6-72,-16 6 160,12 0 24,-2-2-104,4-4 136,2 0-216,-2 0 48,2-4 8,0-14 8,4 2-104,-4 16 40,6-22 80,16-2-80,-17-5 128,23-5-48,-28 34-80,20-36-56,4-3 160,23-43-168,5 1 0,-52 81 64,50-79 128,-3 5-248,-1 9 136,-10 11-32,-36 54 16,29-42-120,-7 13 160,-4 3-24,-2 6 8,-16 20-24,16-18 40,-12 10-24,2-12 40,0 15 24,-6 5-80,6-6 8,-1 0 24,-1 2-24,-4 2-8,0 2 0,0-2 32,0 2 32,0 0-24,0 0 17,0 0-57,-2 4 96,0 2-80,-3 15 88,-3-3-24,8-18-80,-22 24 40,4 2 32,12-10 96,-10 4 8,16-20-176,-6 21 232,-12 3 32,10 2-128,-11 2 8,19-28-144,-6 30 24,-12 1-48,12 1 40,-12 2-64,18-34 48,-6 31 32,0 3 40,0 0-32,4 2-128,2-36 88,0 65-40,0-5 16,6-11-32,22-11 176,-28-38-120,24 30 48,3-11-8,1-13 0,-2 0 16,-26-6-56,30 4 96,3-4-8,3-2-48,-2-6 48,-34 8-88,36-19 56,5 11-56,3-16-200,-3 6-328,-41 18 528,44-16-928,-4 0-601,-1 8-839,-5-8-1297,-34 16 3665,32-6-9866,-32 6 9866</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3:47.772"/>
    </inkml:context>
    <inkml:brush xml:id="br0">
      <inkml:brushProperty name="width" value="0.05" units="cm"/>
      <inkml:brushProperty name="height" value="0.05" units="cm"/>
      <inkml:brushProperty name="color" value="#ED1C24"/>
    </inkml:brush>
  </inkml:definitions>
  <inkml:trace contextRef="#ctx0" brushRef="#br0">18 72 9642,'0'0'0,"-2"0"1272,0 0-40,0 0-192,2 0-1040,-2 0 969,0-2-81,0 0-32,0 0-120,2 2-736,-2-2 704,2-2-168,-2-2-128,2 2-48,0 4-360,0-6 169,0 0 47,4 0-56,2 2 64,-6 4-224,6-4 280,26-14-240,-8 14 72,1 2-160,-25 2 48,28 0-80,-2 0 136,-4 18-24,4 0 48,-26-18-80,19 22 56,-3 4 32,0 1-8,-12 5 16,-4-32-96,16 34 80,-12 0 8,0 3-24,-4-1-8,0-36-56,-4 38 104,-4-1 64,-10-1 0,10 2 32,8-38-200,-22 36 168,5-3-24,9 1 88,0-28 136,8-6-368,-8 26 368,0-20-80,0 17-16,2-17-232,6-6-40,-8 20 16,2-14 168,0 10-160,0-12 145,6-4-169,-6 6 296,2 0-144,0 0 120,2-2-120,2-4-152,-2 0-56,2 0 16,0-4-136,20-20 64,-20 24 112,16-28-96,10-7 96,0-9 96,5-4-72,-31 48-24,32-51 128,2-1-104,-6 5-24,-1 1 80,1 2-104,-28 44 24,20-41 0,0 3 40,-2 4-8,-18 34-32,15-27 48,-9 3 24,10 4-72,-12 4-16,-4 16 16,6-6 40,-2 0-64,0 0 48,-4 2 64,0 2-72,0 2-16,-2 0 40,-4 0 72,-2 6-88,-8 12 88,16-18-112,-6 6 96,-11 18-40,9 0 56,-8 1-80,16-25-32,-8 30 40,-8 4-40,10 4-32,6-38 32,-16 39 0,12 1 32,-2 2 8,0-1 16,2-1-24,4-40-32,-2 38 40,2-3-16,0-1 8,4-2-64,-4-32 32,6 27-24,0-1-8,12-4 24,-12-4 64,-6-18-56,20 18 56,-14-12 0,22 12 24,-7-14-48,-21-4-32,24 3-88,2 1-264,2-4-256,0 0-336,-28 0 944,33-2-1321,1-3-463,2-3-641,-3-10-863,-33 18 3288,46-28-4233,-10 12-2841,-36 16 7074</inkml:trace>
  <inkml:trace contextRef="#ctx0" brushRef="#br0" timeOffset="1185">887 401 13330,'0'0'0,"0"0"0,-2-2 1089,2 0-17,-2 0-40,2-2 64,0 4-1096,0-4 1056,-2-2-111,2 0-169,0 2-144,0 4-632,0-6 520,4 0-184,0 0-56,-4 1-32,0 5-248,4-2 104,0 0-24,0 2 24,0 0-32,-4 0-72,0 0 64,4 4 32,0 11-112,-4-11-24,0-4 40,0 20-16,0-4 48,0 2-24,0 2-16,0-20 8,-2 20 48,0 3-8,-4 1 112,0 0 8,6-24-160,-6 24 153,0-2 7,-10 1 0,10-1 48,6-22-208,-16 20 152,10-2-32,-14 0 8,14 0 8,6-18-136,-19 15 152,13-9 56,-12 16-80,12-16-96,6-6-32,-8 16 24,0-12 32,0 2 0,2 0-96,6-6 40,-4 6 56,2-2-40,2-4-32,0 0 112,0 0-96,6 0 56,10 0 16,0 0 8,0-2 8,-16 2-88,20-4-24,1-2 8,3 2-112,0-2-112,-24 6 240,26-4-360,0 0-376,-3 2-361,3 0-487,-26 2 1584,24-2-2176,-2 2-641,0 0-1280,-3 4-3897,-19-4 7994,0 0 0</inkml:trace>
  <inkml:trace contextRef="#ctx0" brushRef="#br0" timeOffset="1186">458 1444 14171,'0'0'0,"0"0"0,-6-4 344,3 0-128,-3 1 280,-2-3 176,8 6-672,-6-4 792,0-2-56,0 2-240,0 2-160,6 2-336,-2-2 152,0 2-64,2 0-64,0 0 32,0 0-56,0 0 48,0 4-8,4 2-16,0 0-48,-4-6 24,4 19-64,0-13-136,0 16-384,2-6-416,-6-16 1000,4 22-1496,0 2-593,0-1-631,2 3-137,-6-26 2857,3 32-5409,-3-32 5409</inkml:trace>
  <inkml:trace contextRef="#ctx0" brushRef="#br0" timeOffset="1187">490 2234 8489,'0'0'0,"0"0"1745,0 6-1497,4 12 152,-4-18-400,0 6 536,4 13 128,0-3-48,-4 2-88,0-18-528,0 18 416,4 0-144,0 0 9,0 0-97,-4-18-184,0 19 120,4 1 16,0 2-64,0 2-72,-4-24 0,0 24 48,0 1-144,4 1-424,-4 2-609,0-28 1129,4 28-2280,-4 0-4682,0-28 6962</inkml:trace>
  <inkml:trace contextRef="#ctx0" brushRef="#br0" timeOffset="1188">631 3527 12290,'0'0'0,"0"18"688,0-18-688,-2 16 736,0 4 257,0 3 47,2 1-120,0-24-920,-2 30 824,2 0-128,-2-1-159,2-3-57,0-26-480,0 24 192,0 0-96,4 2-104,0-3 48,-4-23-40,6 24 8,0 0-16,10-2-144,-10 0-272,-6-22 424,18 20-945,-12-1-791,15 1-1065,-5-4-1247,-16-16 4048,6 16-6682,-6-16 6682</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3:50.048"/>
    </inkml:context>
    <inkml:brush xml:id="br0">
      <inkml:brushProperty name="width" value="0.05" units="cm"/>
      <inkml:brushProperty name="height" value="0.05" units="cm"/>
      <inkml:brushProperty name="color" value="#ED1C24"/>
    </inkml:brush>
  </inkml:definitions>
  <inkml:trace contextRef="#ctx0" brushRef="#br0">211 129 10714,'0'0'0,"-2"-2"1000,-4 2 168,-2-2-240,8 2-928,-16-2 913,10 0 63,-14-4-64,12 4-128,8 2-784,-21-4 824,1-2-159,2-1-65,0-1-56,18 8-544,-16-8 344,0 0-40,8 2-80,-10 0-32,18 6-192,-5-6 192,3 2-48,0 0-24,2-2-40,0 6-80,17-4 32,-1 0 8,4-2 16,6 2-16,-26 4-40,32-2 40,1 0 8,5 2-64,-4 0 56,-34 0-40,37 4 0,-1 16 56,0-2 32,-2 4-16,-34-22-72,29 27 104,-1 5-96,-4 4-8,-6 2-8,-18-38 8,4 43-24,12 3 48,-16-1-16,0 1 48,0-46-56,-2 46 104,-4-3-24,-12 1 104,12-2-24,6-42-160,-20 37 152,4-1 24,0-4-48,-2-3 1,18-29-129,-15 26 144,-1-4 64,0-4-56,0-12 40,16-6-192,-6 18 160,-12-14-48,12 0 40,0-4-40,6 0-112,-6 0 64,2-2 40,2-6-64,2-14 0,0 22-40,0-22 72,4-6 24,2-5-40,12-7 0,-18 40-56,18-44 32,2-3 8,2-3 0,-1-1 32,-21 51-72,26-52-16,2 2-8,-2 3 8,0 1 0,-26 46 16,25-43 88,1 5-80,-4 2 24,-2 6-88,-20 30 56,16-27-72,-10 3 48,15 4-24,-17 4 24,-4 16 24,4-6 16,0-2-8,0 2 8,0 2 24,-4 4-40,0-2 48,0 8-40,0 12-48,0-18 40,-4 16 32,-4 8 48,-10 4-48,1 5 64,17-33-96,-18 40 32,-2 2-8,2 3 72,-2 5-32,20-50-64,-18 49 56,3-1-104,9 2-24,0-3 8,6-47 64,-16 46-88,16-1 88,0-5 0,0-2 0,0-38 0,6 36 32,12-5-24,-12-3 24,17-4 24,-23-24-56,22 20-32,-2-2 32,6-13 120,2 13-136,-28-18 16,27 4 40,3 0-40,0-4-256,2 0-80,-32 0 336,35-2-512,1-4-416,0-10-369,-1 11-623,-35 5 1920,34-18-2729,-2 12-1240,-2-10-4784,-30 16 8753</inkml:trace>
  <inkml:trace contextRef="#ctx0" brushRef="#br0" timeOffset="566">1020 556 11882,'0'0'0,"0"0"0,0 0 1504,0 0-87,0 4-193,0 0-16,0-4-1208,-2 0 1192,0 0-95,0 4-137,2 0-184,0-4-776,0 0 600,0-2-144,0 0-112,0 2-24,0 0-320,4 0 328,0 6-15,0 9-17,0 1-64,-4-16-232,6 20 240,10 4-64,-12 4-8,12 1-16,-16-29-152,4 32 88,13 0-32,-11 2-32,12-3-8,-18-31-16,6 30 16,16 0 48,-16-4-16,14-2-24,-20-24-24,6 21 32,14-1-24,-14-2 24,13-2 64,-19-16-96,6 6 96,12 10 24,-14-12 48,14 0-40,-18-4-128,6 0 168,0 0 16,10-2-64,-12-6 24,-4 8-144,27-34 96,-21 2-48,16 1 24,-16-5-32,-6 36-40,4-34 48,2-4 112,0-3-120,-2-3-8,-4 44-32,4-44 24,0 1-8,2 3 40,0 8-112,-6 32 56,16-29-144,-12 5-376,0 8-376,2 8-568,-6 8 1464,15-6-2433,-15 2-1448,6 4-6809,-6 0 10690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3:59.360"/>
    </inkml:context>
    <inkml:brush xml:id="br0">
      <inkml:brushProperty name="width" value="0.05" units="cm"/>
      <inkml:brushProperty name="height" value="0.05" units="cm"/>
      <inkml:brushProperty name="color" value="#ED1C24"/>
    </inkml:brush>
  </inkml:definitions>
  <inkml:trace contextRef="#ctx0" brushRef="#br0">90 320 3672,'0'0'0,"0"-18"1385,0 18-1385,4-18 392,0-4-40,0 5 48,-4 11 72,0 6-472,0-8 496,0 0 0,0 2-24,0 0-40,0 6-432,0-6 440,0 2 57,0 0 159,0-2 272,0 6-928,0-4 936,-2-2-104,0 0-160,0 2-328,2 4-344,-2-4 273,0 0-9,0 2-64,0 0-24,2 2-176,0-2 184,0 0-24,0 2-8,0 0 32,0 0-184,0 0 160,0 0-16,0 0-16,0 0-48,0 0-592,0 0 1088,0 0-472,0 4-24,0 0 8,0-4-88,0 6 104,0 0-24,0 10 8,0-12 8,0-4-96,0 16 64,4-10-16,-4 12 8,0-2 16,0-16-72,0 5 56,4 21-8,-4-10-8,0 2-40,0-18 0,4 18 24,-4 0 32,0 0-32,0 1 0,0-19-24,0 22 48,0 0-40,0 0 40,4 0 0,-4-22-48,0 21 24,4 1 32,-4 0-32,0 0-24,0-22 0,0 22 16,0 4-32,0-3 32,0 3 8,0-26-24,0 26 32,0 2-8,4-1 8,-4 1 16,0-28-48,0 30 64,0-2 24,0-1-16,0 1 24,0-28-96,0 26 56,0 0 16,0 2 40,0-3-64,0-25-48,0 26 80,0 0-56,4 0 40,-4 0-8,0-26-56,0 27 64,4 1 32,-4 0-64,4-2 33,-4-26-65,0 25 56,3 1 8,1 2 8,0-2 16,-4-26-88,4 28 72,0-3 8,0 3 0,2-2-32,-6-26-48,6 26 56,0-1 0,0 3 0,-2 0-8,-4-28-48,6 28 64,-2 0 24,2-1 0,-2 1 8,-4-28-96,4 28 136,-4 2-32,4-3-16,-4 5-40,0-32-48,4 28 48,0 2 8,0-1-32,-4 1 64,0-30-88,0 32 88,4 2 0,-4-1 24,0 3-32,0-36-80,0 36 48,0-1 16,0-1-24,0 0 0,0-34-40,0 30 88,0-3-8,4 3 32,-4 0-16,0-30-96,4 30 48,0-1 16,0 1 0,-4 0-8,0-30-56,6 32 64,-3-1 0,3 1 24,-2 0-32,-4-32-56,4 32 48,2 1 8,0 1 24,-2 0-16,-4-34-64,6 35 64,-2-3-8,2 2-56,0-2 48,-6-32-48,4 33 0,0 1 16,0-2 64,2-2-40,-6-30-40,6 29 64,0 3 16,0-2-16,-2 2-32,-4-32-32,4 27 24,2 3 16,-2-2-64,0 0 48,-4-28-24,4 29 24,-4 3 48,4 0 16,-4 2-16,0-34-72,0 35 120,0 1-40,0 0-16,0-3 64,0-33-128,0 32 49,0 0 23,0-2 32,0 1 8,0-31-112,0 30 112,0 0-32,0 0-16,3-1 24,-3-29-88,4 30 64,0 0 24,0 0-40,0-3-32,-4-27-16,4 28 40,0 0-8,0 0-8,0 1 16,-4-29-40,4 30 32,-4 0-32,4 2 16,2-3 8,-6-29-24,6 32 40,-2 2 0,0 0-24,0-1-40,-4-33 24,4 34 24,-4 4 8,4-3-8,0 3 16,-4-38-40,4 36 32,2-4 32,-2-3-8,0-1 32,-4-28-88,4 28 40,0-2-8,-4-1-32,4-1 8,-4-24-8,0 22 32,0-2-32,0-4 24,4-10-8,-4-6-16,0 18 32,4-15-24,-4 1 48,0-4-56,4 0-64,-4 0-176,0-2-272,0-13-392,0 15 904,3-18-1361,-3-6-591,4-6-713,2-4-1400,-6 34 4065,6-41-8601,-6 41 8601</inkml:trace>
  <inkml:trace contextRef="#ctx0" brushRef="#br0" timeOffset="2043">12 169 7401,'0'0'0,"-2"-4"1272,0-2-23,2 6-1249,-2-16 1024,0 14-72,1-4-120,-1 1-80,2 5-752,0-6 673,0 0-73,0 0-40,0 2-64,0 4-496,0-6 480,0 2-72,0 0-40,0 2-32,0 2-336,0-4 328,3 0-16,1 2-48,0 0-48,-4 2-216,6-2 176,0 0 17,0 0 7,12 0 8,-18 2-208,6-2 184,12 0-8,-12 0-56,16 0 16,-22 2-136,6-2 112,15 2-32,-3 0-24,0-2-16,-18 2-40,20 0 40,2 0 24,4 0 8,3 0-32,-29 0-40,30 0 64,4 0-40,2 0 0,5 0-8,-41 0-16,42-2 8,1 0 24,5 0-48,-2 0 56,-46 2-40,49-2-16,3 0 16,-3 0 24,1 0-24,-50 2 0,48-2 24,-3 0-24,1 0-24,-3-2 24,-43 4 0,44-4 16,0 2-8,1-2 48,1 0-32,-46 4-24,46-4 16,-5 2-16,1-1-40,-4 1 0,-38 2 40,35-2-16,1 0 16,-4 0 16,-1 0 24,-31 2-40,28 0 8,-2 0 24,-2 0-32,-4 0 0,-20 0 0,18 0 8,-13 0 16,17 0-8,-18 0-32,-4 0 16,6 0 0,10 0 0,-12 0 16,0 4 8,-4-4-24,6 0-8,0 4-24,0 0 32,0-1 0,-6-3 0,6 4 0,-2 0 0,-4 0-24,4 0 16,-4-4 8,0 4 0,4 2 8,-4 0-8,0 0-8,0-6 8,4 6 8,-4 0-8,4 10 24,-4-12-24,0-4 0,0 6-8,0 10-8,0-10 16,0 10 24,0-16-24,0 5 16,0 15 0,0-14-48,0 14 8,0-20 24,0 6-24,0 16 8,0-16 48,-2 20-64,2-26 32,0 17-32,0 1 40,0 0-72,0 2 64,0-20 0,0 18-8,0 4-16,4-2 32,0 3 8,-4-23-16,4 22 8,-1 0 8,1 4-40,0-2 8,-4-24 16,4 23 0,0 5 0,2-2 16,-2 2-16,-4-28 0,4 27 0,0 3-24,0 2 48,0-2-24,-4-30 0,4 33 24,0-1 16,0 2-72,0-2 72,-4-32-40,4 29-8,0-1 16,0-2-8,0 2-8,-4-28 8,4 27 24,-4 1 0,4 2 0,0-2 32,-4-28-56,4 27 48,0 3-32,0 0 48,-4 2-32,0-32-32,4 31 40,0 1 0,0-2-16,0 2 0,-4-32-24,4 31 32,-1 1 0,1 2 8,0-2-16,-4-32-24,6 31 32,-2 5-8,0 0 0,2 1 16,-6-37-40,4 38 80,2 4 8,0-3-24,0 1 16,-6-40-80,6 42 48,0-3-8,0 3 64,0-2-80,-6-40-24,6 41 40,0 1 16,-2 0-96,2-1 64,-6-41-24,4 42 0,0-2 0,2-1 56,0-3-32,-6-36-24,5 38 0,1-3 24,10-1-32,-16 0 8,0-34 0,6 36 80,10-3-40,-16 1 0,6 0 8,-6-34-48,6 32 40,10 1 0,-12 1 40,2 0-16,-6-34-64,16 31 64,-12-1 16,-4 0 32,6 0-64,-6-30-48,6 29 40,-3 3 32,3 0-48,0 0 16,-6-32-40,4 29 96,0 3-72,2-2 16,-2 0 32,-4-30-72,4 31 0,0-3 40,0 0 8,0-2 0,-4-26-48,0 27 40,4-1 1,-4 0 23,4 2-48,-4-28-16,4 24 40,-4 1 0,4-1-24,0 2 24,-4-26-40,0 24 24,4 0 8,0-3-24,-4 1 24,0-22-32,4 22 80,0-2-80,0 0 0,0 0 24,-4-20-24,0 19-8,4 1 48,-4 2 0,4-4-16,-4-18-24,4 22 56,-4-2-24,4-1 8,0 1 0,-4-20-40,0 22 0,4 0-16,-4 2 16,0-3 0,0-21 0,4 22 0,-4 0 56,0 2-32,0-2 24,0-22-48,0 24 48,0-3-32,0 3 16,0 0-48,0-24 16,0 20 64,0 2-64,0-3 0,0-1 48,0-18-48,0 20-16,0-2 40,0 2-24,0 0 16,0-20-16,0 17 32,0 1-24,0 0 48,0-2-56,0-16 0,3 6 0,-3 16 16,4-6 8,-4-10 64,0-6-88,0 21 0,0-5 40,4-10-56,-4 18 16,0-24 0,0 16 32,0-10-32,4 18 64,-4-6-64,0-18 0,0 5 16,0 19 16,0-18-32,0 16 40,0-22-40,0 6 24,0 16-24,0-16 32,0 12-64,0-18 32,-2 6 32,2 9-16,-2-11-16,0 12 24,2-16-24,-2 4-24,0 2 24,0 10 0,0-12-16,2-4 16,-1 6 56,-1 10-32,0-12-8,0 2-16,2-6 0,-4 6 32,-2 10-32,0-12 8,0 0 8,6-4-16,-6 5-40,0 1 64,0 0 8,-10 10-32,16-16 0,-4 0 24,-12 6-8,12 10 16,-4-16-24,8 0-8,-18 6 16,12-2-56,-13 0 64,1-4-8,18 0-16,-18 4 56,2 0-16,0-4-48,0 4 32,16-4-24,-19 0-24,-1 0 48,0 0 16,-2 0-24,22 0-16,-22 4 32,-2-4-8,1 0-8,-1 0-48,24 0 32,-26 4 32,0-4-32,0 0 0,-3 0 16,29 0-16,-30 0-16,0 0 16,0 0-32,-1-2 32,31 2 0,-28-2 32,-2 0-8,2 0 8,1 0 8,27 2-40,-28-4 32,0 0-64,2 2 48,-1 0-48,27 2 32,-26-2-8,-4 0 64,0 2-32,1 0-32,29 0 8,-26 0-16,-2 0 32,2 0-16,-2 0 80,28 0-80,-29 4 56,3 0-56,2-4 32,-2 4-32,26-4 0,-22 4 56,1-4-32,-3 0 40,2 4-64,22-4 0,-24 0 8,0 4 64,3-4-16,-1 4 64,22-4-120,-20 0 64,2 4 8,-2-4 16,-2 4-16,22-4-72,-21 4 88,-1-4-16,4 4-16,0-4-8,18 0-48,-8 0 0,-12 0 24,14 4-8,0-4 0,6 0-16,-7 0 40,-1 0-24,0 0 24,2 0-40,6 0 0,-4 0 32,2 0-32,0 0 0,0 0 16,2 0-16,0 0-56,0 0-16,0 0-208,0 0-264,0 0 1496,0 0-2928,-2 0 311,2 0-975,0 0-1497,0 0 4137,16-6-10210,-16 6 10210</inkml:trace>
  <inkml:trace contextRef="#ctx0" brushRef="#br0" timeOffset="2764">772 659 8849,'0'0'0,"-2"-16"1577,0 10-393,-2-12-200,4 18-984,-4-2 752,0 2-39,-2 0-1,0 0-72,6 0-640,-4 6 624,-2 14-40,4-14-88,-4 20-8,6-26-488,-3 20 440,-1 6-24,-2 1-55,2 7-41,4-34-320,-6 34 280,0 0-56,-2-3-48,2-3 8,6-28-184,-4 30 152,2-4-24,2-1-8,0 3-56,0-28-64,0 24 88,4 0-32,2-2 8,12-3-40,-18-19-24,4 20 0,11-4 48,-9 0-8,14-10 24,-20-6-64,6 6 64,16 10-24,-16-16 24,18 0-16,-24 0-48,6 0 80,20 0 8,-11-4-24,3-4 0,-18 8-64,20-18 80,-2 2-32,0-2 8,0-2-16,-18 20-40,6-19 48,15-3 48,-15-4-32,12-2 0,-18 28-64,4-32-16,2 1 40,0-5 8,-2 0 8,-4 36-40,0-37 128,0-1-24,-4 2 16,-2 7 0,6 29-120,-16-26 64,10 4-32,-14 2-8,3 12 0,17 8-24,-18-16 24,-6 14 8,0 0-48,-4 2 32,28 0-16,-27 4-32,-5 12-32,0 2-264,-2 6-352,34-24 680,-33 26-1216,1 7-545,2 3-671,4 2-1233,26-38 3665,-21 39-7818,21-39 7818</inkml:trace>
  <inkml:trace contextRef="#ctx0" brushRef="#br0" timeOffset="3561">915 1718 8137,'0'0'0,"0"-16"1665,0 16-1665,0-5 1216,0-11-56,0 12-168,-2-2-55,2 6-937,-2-6 840,0 0-64,-2 2-112,-2 2-112,6 2-552,-4-2 432,0 2-200,-2 4 8,2 16-40,4-20-200,-6 16 176,0 3 40,0 7-48,0 2 1,6-28-169,-6 32 120,2 1-8,0 1-16,-1 0 8,5-34-104,-2 34 72,-2-3 24,2 1-56,2-2-16,0-30-24,0 28 32,0-3-32,6-1 24,9-2 8,-15-22-32,4 18 24,12-12 0,-12 10 32,14-16 24,-18 0-80,16 0 64,-10 0 48,20 0-40,-10-2 24,-16 2-96,17-8 64,1-14 16,2 4-32,0-4 16,-20 22-64,20-26 48,2 1 0,-5-3 16,-1-2-64,-16 30 0,6-30 88,12-3-8,-14-1-16,0-2 40,-4 36-104,0-35 72,4-1-32,-4 2 48,-6 6-8,6 28-80,-8-23 24,-10 5 24,10 10-16,-13 0-24,21 8-8,-18-6 24,-2 2-8,-2 4-16,2 0-16,20 0 16,-22 6 0,3 12 0,-1-12-88,0 21-280,20-27 368,-18 20-720,2 4-440,8 4-433,-12 0-503,20-28 2096,-6 31-3065,-2 1-4569,8-32 7634</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4:03.750"/>
    </inkml:context>
    <inkml:brush xml:id="br0">
      <inkml:brushProperty name="width" value="0.05" units="cm"/>
      <inkml:brushProperty name="height" value="0.05" units="cm"/>
      <inkml:brushProperty name="color" value="#ED1C24"/>
    </inkml:brush>
  </inkml:definitions>
  <inkml:trace contextRef="#ctx0" brushRef="#br0">24 22 13234,'0'0'0,"0"-6"768,0 0-231,4 0-33,-4 6-504,0-2 472,4 0 48,-4 2 8,4 0-80,-4 0-448,0 0 328,4 0-112,-4 0-80,4 0-104,-4 0-32,4 0 8,0 0-16,0 4 32,0 0-104,-4-4 80,4 6-392,0 0-360,-4 12-608,0-12-721,0-6 2081,0 18-2880,0-12-3810,0-6 6690</inkml:trace>
  <inkml:trace contextRef="#ctx0" brushRef="#br0" timeOffset="1">0 516 10050,'0'0'0,"0"0"1016,0 0-712,0 0 48,0 0-352,0 4 416,0 0 144,0 0-40,0 0-96,0-4-424,0 4 344,0 0-119,0 0-81,0 0-48,0-4-96,0 6 64,4 0-40,0 0 32,0 9-16,-4-15-40,4 4 0,0 2-120,-4 12-288,4-12-473,-4-6 881,4 18-1528,0-12-808,0 10-3778,-4-16 6114</inkml:trace>
  <inkml:trace contextRef="#ctx0" brushRef="#br0" timeOffset="2">42 954 7337,'0'0'0,"0"0"0,-2-2 1064,0 2-728,-2 0 48,2-2 89,2 2-473,0 0 504,0-2 0,0 0-200,0 2-144,0 0-160,0 0 72,0 0-64,4 0-176,0 0-504,-4 0 672,6 4-1537,-10 16-4096,4-20 5633</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4:04.310"/>
    </inkml:context>
    <inkml:brush xml:id="br0">
      <inkml:brushProperty name="width" value="0.05" units="cm"/>
      <inkml:brushProperty name="height" value="0.05" units="cm"/>
      <inkml:brushProperty name="color" value="#ED1C24"/>
    </inkml:brush>
  </inkml:definitions>
  <inkml:trace contextRef="#ctx0" brushRef="#br0">201 52 9922,'0'0'0,"0"-6"576,0 6-576,-2-6 488,-2-1 144,-2 1 128,-12 4 80,18 2-840,-6 0 768,-12 0-87,12 0-73,-10 0-96,16 0-512,-6 4 464,-9 2-56,9-1-64,-2 13-32,8-18-312,-6 6 304,-2 14-8,2-2-16,0 0 0,6-18-280,-8 22 241,2-1-49,0 3-32,0 2-88,6-26-72,-4 28 32,2 0 56,0 1-48,0 1 24,2-30-64,-2 30 72,2-2-88,0-3 32,4 1 8,-4-26-24,6 22 0,14-2 8,-14 0 8,12-4 32,-12-10-32,20 13 40,-9-15 0,5 2-48,0-2 56,2-4-40,0 0 24,1 0 0,-25 0-48,26-4 64,0-12-40,0 1 16,-2-3 8,-24 18-48,23-20 0,1 0 88,-2-2-64,-2 0 32,-20 22-56,18-25 72,-2-1-8,-11-6 8,15-2 8,-20 34-80,4-33 104,2-5-72,0 2 72,-2-1-40,-4 37-64,0-38 64,0 6 64,-2 4 0,-14 7 0,16 21-128,-18-16 128,-3 10-40,-3-2-48,-6 2 0,30 6-40,-32 0 56,-1 0-32,-7 6-40,-2 18 8,42-24 8,-45 17-264,-1 5-360,2 2-680,1 4-1033,43-28 2337,-42 30-4217,4-1-4185,38-29 8402</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3:34.631"/>
    </inkml:context>
    <inkml:brush xml:id="br0">
      <inkml:brushProperty name="width" value="0.05" units="cm"/>
      <inkml:brushProperty name="height" value="0.05" units="cm"/>
      <inkml:brushProperty name="color" value="#ED1C24"/>
    </inkml:brush>
  </inkml:definitions>
  <inkml:trace contextRef="#ctx0" brushRef="#br0">363 731 7201,'0'0'0,"0"-26"1024,0 0-184,0 26-840,0-28 873,0 4-113,0 19-40,-2-13-48,2 18-672,-2-6 680,-4-10-8,0 10 1,-1-2-1,7 8-672,-16-8 608,8 0 32,-10 2-8,12 0-24,6 6-608,-18-6 600,12 4-88,-10 0-79,10 0-49,6 2-384,-20 0 328,15 0-32,-13 4-8,2 12-48,16-16-240,-8 6 232,-14 20-48,2-6 0,0 4 32,20-24-216,-19 29 128,1 1 16,-2 2 0,2 1-32,18-33-112,-8 32 136,-12 4-24,14-2-40,2 3 0,4-37-72,-4 34 32,4 2 8,0-3 24,4-3-120,-4-30 56,6 26 40,14-2-40,-4-6 40,4-12 0,-20-6-40,24 21 40,1-17 0,3 0-16,0 0 48,-28-4-72,30 0 72,-1 0 0,1-2 16,4-6 24,-34 8-112,28-19 88,1 1-48,-1-4-8,-4-2-48,-24 24 16,24-28 16,-2-3 40,-5-1-8,-11 0 48,-6 32-96,20-34 56,-20-1 24,4-3 17,-4 0-57,0 38-40,0-37 80,-2-3-80,-6 2 24,-12 5 8,20 33-32,-7-32 8,-17 6-8,8 2-48,-6 2 32,22 22 16,-22-15-16,-2 9-8,1-2-32,-3 2-121,26 6 177,-30-2-296,-2 2-144,1 18-232,-1-1-336,32-17 1008,-26 26-1368,0 4-529,1 8-807,9-3-1041,16-35 3745,-18 48-7290,18-48 7290</inkml:trace>
  <inkml:trace contextRef="#ctx0" brushRef="#br0" timeOffset="854">431 1849 7569,'0'0'0,"0"-22"984,0 3-15,0 19-969,-2-20 984,-4 2 8,0 14-16,-2-2-72,8 6-904,-8-8 777,-8 0-81,10 0-24,-2 2-48,8 6-624,-18-6 616,12 2-8,-9 2-32,9 2-48,6 0-528,-22 0 481,14 0-1,-18 4-120,8 14-80,18-18-280,-18 16 296,-1 4-136,-3 4 56,6 0-8,16-24-208,-18 27 88,2 1 56,8 2-80,-10 2 24,18-32-88,-4 29 88,0-1-48,2 0 0,0-4-24,2-24-16,0 21 8,4 1 8,2 0 24,12-2-16,-18-20-24,6 16 24,16-10 0,-4 14-8,2-20 8,-20 0-24,22 4 56,1 0-16,1-4 8,4-2-24,-28 2-24,26-6 40,-1-10 0,3 0-40,-2 0 56,-26 16-56,26-20 48,-2-2 8,-3 1 24,-3-3-16,-18 24-64,6-26 64,14 0-24,-16-4 16,0 1-16,-4 29-40,0-30 24,0 0 96,0 2-96,-6 1 32,6 27-56,-8-24 56,-10 4-128,2 4 64,10 8-24,6 8 32,-23-18-80,5 14 56,-2-2-56,-2 4-64,22 2 144,-20-2-160,0 2-176,1 0-80,1 4-176,18-4 592,-18 6-768,2 14-160,10-14-249,-14 20-175,20-26 1352,-6 18-1728,-2 6-593,2-3-559,0 3-3490,6-24 6370</inkml:trace>
  <inkml:trace contextRef="#ctx0" brushRef="#br0" timeOffset="37735">917 50 7745,'0'0'0,"0"0"0,22-2 616,-17 0-288,17 0 8,-6 0 17,-16 2-353,0-4 360,0-2 8,0 2 0,0-1-24,0 5-344,0-4 312,0 2-16,4 0-8,-4 0-16,0 2-272,0-2 264,0 0-24,4 0-16,-4 0 0,0 2-224,0 0 232,4-2 0,0 0-24,-4 2-8,0 0-200,4 0 192,0 0-15,-4 0-17,4 0-32,-4 0-128,4 0 96,0 0-48,2 0-16,0 4 16,-6-4-48,6 4 8,10-4 48,-10 4-16,13 2-16,-19-6-24,6 4 80,14-1 0,-4 3 8,2-2-16,-18-4-72,20 6 64,3 0 16,3 0 8,0 0 0,-26-6-88,30 6 64,0 10-8,-3-12 24,3 2-8,-30-6-72,34 16 56,0-12 24,-3 12-32,1-10-8,-32-6-40,36 15 104,-1-9-40,3 12 40,0-12-40,-38-6-64,37 20 56,5-14 24,2 16-8,1-6 8,-45-16-80,46 16 88,0-1-16,3 1 8,3-10-16,-52-6-64,51 24 40,1-8-8,1-10-8,-1 20 0,-52-26-24,52 15 32,1 1-8,-1 2 0,3 0-16,-55-18-8,58 20 24,-1-2 0,1 2-16,-3-1-8,-55-19 0,52 20 16,3 2-16,-1-2 0,0 0 0,-54-20 0,55 22-16,1-3 8,-1 3 0,-1-2 24,-54-20-16,51 18 16,1 2 8,-5-2 0,-1-1-72,-46-17 48,46 20 0,-5-2 24,1 2-16,0-2-72,-42-18 64,37 20 8,3-1-16,-2 1 8,-1 0-16,-37-20 16,40 20 0,0 0 0,1 0-8,3 0 120,-44-20-112,46 17-8,1-11-8,-1 16 16,1-16 16,-47-6-16,48 22 0,0-16 8,-1 14-8,5-14-56,-52-6 56,47 17 0,1-11-24,0 14 0,-3-14-88,-45-6 112,46 20-40,-1-14 8,-3 14-16,0-14 40,-42-6 8,41 20-24,1-14 24,-2 9 32,-1-9 72,-39-6-104,38 18 0,-2-14 0,0 12-8,-3-10-8,-33-6 16,38 6 16,0 12-32,-1-14 16,3 2 16,-40-6-16,40 18 0,1-14 8,1 2 8,2-1-96,-44-5 80,37 16 16,-1-16 0,0 6-16,-3 0 8,-33-6-8,34 6-24,-2 10 40,2-12-32,-3 2 104,-31-6-88,34 6-24,-2 0 8,-1 10 16,1-16-8,-32 0 8,34 6-16,-2 10 32,-1-12 8,1 1-40,-32-5 16,30 16 40,2-16-24,-3 6-32,1 0-24,-30-6 40,32 16 0,0-12 0,-3 2 0,1 0 16,-30-6-16,32 6 8,-2 0-16,1 0 8,1 10 40,-32-16-40,30 0 0,-2 6 40,1 0 8,1-2-32,-30-4-16,30 6 40,-2-3-16,1 1 0,1 0 8,-30-4-32,30 6 24,4 0 32,-5-2-8,3 2 8,-32-6-56,26 6 64,2-2-48,-3 2 32,-1 0 0,-24-6-48,24 4 48,-4 2 32,2 0-40,-4-2-8,-18-4-32,19 6 96,-1 0-48,0 0 48,0-2-24,-18-4-72,20 6 48,-4-2 8,-1 2 16,1-2 0,-16-4-72,6 4 64,16-4-8,-16 3 32,16-3-32,-22 0-56,6 4 48,14-4 1,-14 0-25,11 4 0,-17-4-24,6 0 48,10 4-32,-12 0-16,12-4 24,-16 0-24,0 4 8,6-4-16,-2 4 32,0-4 0,-4 0-24,4 4 16,0 0-8,0-4 8,0 4-8,-4-4-8,4 0 0,-4 4 16,4 0-16,0 0-16,-4-4 16,4 0-24,-4 4 48,4 0-24,-4 0 16,0-4-16,0 4 8,0 0-40,0 0-56,-2 0-289,2-4 377,-6 6-864,-14 0-848,18-6-1481,-24 4-4576,26-4 7769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38:16.167"/>
    </inkml:context>
    <inkml:brush xml:id="br0">
      <inkml:brushProperty name="width" value="0.05" units="cm"/>
      <inkml:brushProperty name="height" value="0.05" units="cm"/>
    </inkml:brush>
  </inkml:definitions>
  <inkml:trace contextRef="#ctx0" brushRef="#br0">84 800 10978,'0'0'0,"0"-4"1120,0-2 160,0 6-1280,0-6 1153,0 2-25,0 2-104,-2 0-136,2 2-888,0 0 744,-2 0-215,2 0-145,0 0-80,0 0-304,0 6 296,0 18-16,0-3 32,0 7-120,0-28-192,-2 32 160,0 6 64,0 3-96,0 3 24,2-44-152,-2 43 112,0 5-80,0 0 40,2-3 8,0-45-80,0 46 24,0-4-24,0-1 32,4-3-24,-4-38-8,0 36 56,4-3-16,0-1-32,-4-4-32,0-28 24,0 26-16,4-3-96,0-3-264,0-4-240,-4-16 616,4 6-976,0 10-433,2-16-319,9 0-496,-15 0 2224,6 0-2745,14-4-32,-14-14-3152,-6 18 5929</inkml:trace>
  <inkml:trace contextRef="#ctx0" brushRef="#br0" timeOffset="861">42 770 10058,'0'0'0,"-4"-30"840,-4 2 152,-10-5-24,14 5 56,4 28-1024,-4-20 1033,2-2-49,0 0-112,2 1-96,0 21-776,4-18 640,12 2-176,0 8-71,2-12-137,-18 20-256,24-6 232,2-10-80,5 12-8,7-2-80,-38 6-64,46-4 64,3 2 56,5 0-120,-1 2 32,-53 0-32,52 4 56,-3 12-64,-5 0-8,0 0 80,-44-16-64,35 22-48,-5 2 56,-4 3 80,-6 3-88,-20-30 0,16 32 16,-12 0 56,2-1-168,-6-1 104,0-30-8,-2 32-8,-16-2 16,-4-1 48,-2 1-56,24-30 0,-36 28 88,1 2-128,-7-5 120,0-1-24,42-24-56,-43 22 40,-7-2 72,7-4-96,-5-10 32,48-6-48,-44 19 32,1-15-24,3 2 16,6 0-200,34-6 176,-27 6-520,3-2-320,6-4-465,12 0-623,6 0 1928,-4 0-2785,4-6-623,18-12-3226,-18 18 6634</inkml:trace>
  <inkml:trace contextRef="#ctx0" brushRef="#br0" timeOffset="862">1597 167 10338,'0'0'0,"4"-34"1576,0 2-888,2-1 224,-6 33-912,0-24 1001,0 18 127,0-2-32,-4-8-192,4 16-904,-6-4 720,-2-2-63,-8 4-145,10 0-16,6 2-496,-8 0 464,-11 6-56,3 22-72,0 0-80,16-28-256,-24 35 200,-2 13 8,2 8-24,-3 7 8,27-63-192,-24 65 256,4 5-112,0 5 120,12 5-8,8-80-256,-20 79 217,16 2-41,0-3-160,1-3 56,3-75-72,0 73 24,3-1-8,17-3 80,6-1-88,-26-68-8,26 63 16,6 1 40,9-5-40,5-3-8,-46-56-8,49 51 96,9-5-64,0-5-120,5-3-248,-63-38 336,67 30-625,3-4-655,1-6-584,1-3-1505,-72-17 3369,75 6-9658,-75-6 9658</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4:14.165"/>
    </inkml:context>
    <inkml:brush xml:id="br0">
      <inkml:brushProperty name="width" value="0.05" units="cm"/>
      <inkml:brushProperty name="height" value="0.05" units="cm"/>
      <inkml:brushProperty name="color" value="#ED1C24"/>
    </inkml:brush>
  </inkml:definitions>
  <inkml:trace contextRef="#ctx0" brushRef="#br0">34 2898 6425,'0'0'0,"-2"-4"584,0 0-80,2 4-504,-6-2 376,2 0-24,2 0 64,-2 2 16,4 0-432,-3 0 449,1 0-25,-2 0-8,2 0-40,2 0-376,-2 0 328,2 4-8,0-4-56,0 0 8,0 0-272,0 0 280,0 0-16,4 0 8,0 4 40,-4-4-312,5 0 272,13 0-16,-12-2-32,12-4-32,-18 6-192,16-6 185,2-2-9,0 2-64,0-1 0,-18 7-112,21-8 72,3 0-40,2 0 56,2-8-24,-28 16-64,29-6 64,1-12 8,4 2 16,0 0-8,-34 16-80,37-18 72,3-1-16,2-3 0,-1 0-16,-41 22-40,44-26 32,2-4 0,-1 3-16,3-3 16,-48 30-32,53-28 32,1-2 16,-3 1-8,3-5-8,-54 34-32,48-32 48,3-1-16,1-3 0,1 0 0,-53 36-32,58-38 56,-1 3-8,3-1 16,-1 2 16,-59 34-80,60-33 8,-1 1 16,3 0 32,-5 4-8,-57 28-48,60-29-32,-1 1 96,-1 0-40,3 0-24,-61 28 0,60-28 0,-1 1 8,5-3-96,-3 0 120,-61 30-32,60-30 88,1-1-88,-3 1-8,-1 0 0,-57 30 8,56-32 16,3 3 0,1-3 16,3 0 0,-63 32-32,64-29 40,-1-3 32,3 2 88,-5 2-56,-61 28-104,60-29 0,-1-1 56,-1 2-32,-5 0 16,-53 28-40,54-26 16,-5 3-16,1-1-40,2 0 24,-52 24 16,53-26 16,1 2 24,-3-1-40,3 3 16,-54 22-16,51-26 64,1 2-80,-2-2 24,1 3-32,-51 23 24,52-26 0,-3 0-8,1 2 48,-2-1-24,-48 25-16,45-22-32,5 0 8,-5 0 48,3 0-8,-48 22-16,48-20 16,-5 1 16,1-1-32,-1 0-8,-43 20 8,46-20 8,0 2-8,-1-2-24,1 1 48,-46 19-24,44-20 16,1 0-8,-1-2-32,3 2 24,-47 20 0,48-20 16,-6 3-8,-1-1 16,-5 0-16,-36 18-8,38-16-40,-5 0 40,3 0-16,-2 0 16,-34 16 0,34-16 16,-1 9-16,1-15 32,-2 14-32,-32 8 0,31-22 0,5 14 0,-4-10-8,4 10 16,-36 8-8,35-20 24,-3 14-16,2-13-32,-2 13 24,-32 6 0,31-18 16,1 10 32,-2-12 8,1 12-8,-31 8-48,28-20 56,4 12-24,-2-9 40,1 9 8,-31 8-80,32-18 80,-4 10 32,2-10-8,-3 10-8,-27 8-96,26-20 112,2 12-16,0-12 16,-2 14 8,-26 6-120,25-19 80,1 13 16,-2-10 16,0 10-32,-24 6-80,20-16 89,-1 12-9,-1-2-8,-12 0-8,-6 6-64,20-6 72,-16 0-32,2 2-32,0 2 16,-6 2-24,6-2 16,-2 0-8,-4 0 32,0 2-32,0 0-8,0 0 40,0 0 0,-2 0-40,2 0 0,-6 4-104,-14 2-320,2 10-433,-6-10-671,24-6 1528,-27 20-2649,9-20-1647,-12 16-2258,30-16 6554</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4:19.493"/>
    </inkml:context>
    <inkml:brush xml:id="br0">
      <inkml:brushProperty name="width" value="0.05" units="cm"/>
      <inkml:brushProperty name="height" value="0.05" units="cm"/>
      <inkml:brushProperty name="color" value="#ED1C24"/>
    </inkml:brush>
  </inkml:definitions>
  <inkml:trace contextRef="#ctx0" brushRef="#br0">0 286 6921,'0'0'0,"0"0"0,0-16 1040,0 10-40,0-14-55,4 14-57,-4 6-888,0-18 880,4 12-72,2-13-24,0 13-48,-6 6-736,6-18 705,0 12 15,0-14 0,0 12 32,-6 8-752,6-20 752,10 14-48,-16-12-31,3 12-97,-3 6-576,0-6 560,4-1-64,-4 1-88,4 2-32,-4 4-376,4-2 256,0 2-72,-4 0-48,4 4-8,-4-4-128,0 15 144,0 3 16,4 6 24,0 6-40,-4-30-144,4 34 176,0 5-24,2 5 8,-2 0-56,-4-44-104,4 43 73,0 3 7,0-3-64,-4 3 32,0-46-48,4 44 40,-4 1 16,0-3-16,4-2 0,-4-40-40,0 37 56,0-3-40,0-2 8,0-2-32,0-30 8,0 25 24,0 1-40,0-4 48,0-2-8,0-20-24,-2 18-56,0-12-200,0 13-281,0-15-367,2-4 904,-2 4-1264,2 0-248,0-4-329,0 0-391,0 0 2232,6-2-2921,14-18-256,-14 3-3104,-6 17 6281</inkml:trace>
  <inkml:trace contextRef="#ctx0" brushRef="#br0" timeOffset="1064">559 472 9225,'0'0'0,"0"-26"1673,0 5-345,-2-1-136,2 22-1192,-2-20 1049,-2 20-17,0-2-128,-1 0-72,5 2-832,-6-2 720,0 0-80,-2 2-119,0 0-105,8 0-416,-16 4 376,10 12-88,-10-10-40,8 14-72,8-20-176,-22 19 184,4 3-24,-1 4 0,1-2 0,18-24-160,-24 24 144,4 1-40,0 1-40,-1-2 0,21-24-64,-20 26 80,2-4-16,0-3-24,0 1 24,18-20-64,-18 18-24,12-2 48,-12-10 8,13 16-32,5-22 0,-18 4-16,12 12-48,0-12-200,0 2-272,6-6 536,-6 4-816,4-1-336,2 1-289,0-4-255,0 0 1696,4 0-2113,2 0-615,14-4-105,-5-1-2888,-15 5 5721</inkml:trace>
  <inkml:trace contextRef="#ctx0" brushRef="#br0" timeOffset="1065">468 464 9233,'0'0'0,"0"-16"1441,0 8-65,4-11-120,-4 19-1256,0-6 1129,0-2-65,0 0-64,4 2-136,-4 6-864,4-6 752,0 4-151,2 2-129,0 0-64,-6 0-408,16 4 336,-12 2 16,14 12-48,-12-2-24,-6-16-280,23 15 264,-5 5-56,2 2 0,4 0-104,-24-22-104,22 24 208,1 0-40,5 3-32,-4-3 16,-24-24-152,26 26 32,4-2-168,-5-1 152,5-3 8,-30-20-24,28 18 24,0-2 32,-3-10-40,3 16 24,-28-22-40,28 6 40,2 10-40,-5-12-56,1 0-288,-26-4 344,26 5-584,-6-1-224,0-4-616,0 0-425,-20 0 1849,17 0-2384,-1-4-881,-10-15-1648,10 11-216,-16 8 5129</inkml:trace>
  <inkml:trace contextRef="#ctx0" brushRef="#br0" timeOffset="1066">1093 210 9970,'0'0'0,"0"-21"1416,0 21-1416,-2-20 1296,0-4-112,0 2-119,0 4 15,2 18-1080,-2-18 1024,2 1-104,0 1-39,0 0-145,0 16-736,0-6 680,4-10-80,0 12-24,-4-2-40,0 6-536,4-2 448,0 0-80,-4 0-112,4 2-56,-4 0-200,0 0 169,0 0 31,4 6-8,0 10 24,-4-16-216,4 6 192,0 16-24,-4 0 56,4 5-48,-4-27-176,4 32 200,-4 4-64,0 5-48,0-1-32,0-40-56,0 44 24,0-3 8,0 3-48,0-2 0,0-42 16,0 43-24,0 1 80,0-4-16,0 1-56,0-41 16,0 38 16,0 0-48,0-1-120,-2-3-240,2-34 392,0 32-784,-2-1-609,0-1-711,2 0-1065,0-30 3169,4 20-4961,0 0-3345,-4-20 8306</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4:22.807"/>
    </inkml:context>
    <inkml:brush xml:id="br0">
      <inkml:brushProperty name="width" value="0.05" units="cm"/>
      <inkml:brushProperty name="height" value="0.05" units="cm"/>
      <inkml:brushProperty name="color" value="#ED1C24"/>
    </inkml:brush>
  </inkml:definitions>
  <inkml:trace contextRef="#ctx0" brushRef="#br0">34 117 7425,'0'0'0,"0"-5"1448,-2-1-143,-2 0-57,4 6-1248,-4-8 1128,0 2-56,0 0-95,2 0-137,2 6-840,-2-4 824,-4 0-104,4 2-88,0 0-80,2 2-552,-2 0 408,2 0-103,0 0-1,0 0-104,0 0-200,0 4 232,6 2 16,0 12-72,0-14 72,-6-4-248,6 20 232,12-5-56,-14 3 0,11 2-88,-15-20-88,4 22 120,2 0-8,12 2-24,-14-1 8,-4-23-96,6 22 88,0 0-24,0 0 16,0-2-40,-6-20-40,6 19 8,0 1 48,10-4-16,-12-10 40,-4-6-80,6 20 64,0-16-24,0 2 0,0-2 0,-6-4-40,6 4 64,-3 0 0,1-4 16,0 0 40,-4 0-120,6 0 88,-6 0 72,4-2 56,0-4-72,-4 6-144,4-8 176,2-12-16,-2 4-7,0-4 23,-4 20-176,6-21 136,-2-5 0,-4 0-40,4-4-16,-4 30-80,0-30 80,4 3-8,0-3 0,-4 2-48,0 28-24,0-26 24,4 3-24,0 1 0,0 2 16,-4 20-16,0-18-16,4 2 8,0 10-64,-4-2 72,0 8 0,4-8-96,-4 2-216,0 4-233,0 0-327,0 2 872,4 0-1184,0 0-312,0 6-393,2 10-575,-6-16 2464,17 4-3425,-11 2-4345,-6-6 7770</inkml:trace>
  <inkml:trace contextRef="#ctx0" brushRef="#br0" timeOffset="801">514 112 9538,'0'0'0,"-2"-22"2224,-2 4-880,4 18-1344,-6-18 1241,0 2-121,2 14-24,0 0-184,4 2-912,-2-4 832,0 2-223,2 2-153,0 0-24,0 0-432,0 0 264,0 4-16,6 12-40,10-10-48,-16-6-160,6 24 128,12-6 0,-12 3-48,13 3 8,-19-24-88,6 24 88,16 2 16,-16-2 16,20 1-72,-26-25-48,16 28 64,0-2-24,-1 0-16,-9-2-24,-6-24 0,24 19 16,-18 1-32,20 0 16,-10-2 40,-16-18-40,16 16-8,0 0-8,-10-10-8,11 15-120,-17-21 144,4 6-312,12 10-208,-12-12-248,2 0-312,-6-4 1080,4 4-1321,0-4-263,-4 0-401,0 0-495,0 0 2480,4-2-2833,0-4-3064,-4 6 5897</inkml:trace>
  <inkml:trace contextRef="#ctx0" brushRef="#br0" timeOffset="802">827 151 7249,'0'0'0,"0"-20"1560,0 3-319,4-3-57,-4 20-1184,4-16 1168,0 12-72,-4-2-31,0 0-137,0 6-928,0-6 848,0 0-72,0 4-72,0 0-40,0 2-664,-2-2 585,0 0-73,-2 2-112,-2 0-40,6 0-360,-8 0 344,-8 6-32,10 10-8,-9-10-32,15-6-272,-8 22 184,-16-6 0,6 3-32,0 3-16,18-22-136,-22 24 184,-2 2-40,3 0-40,-3 1-88,24-27-16,-24 28-16,0-2 48,0-2-64,5 0 48,19-24-16,-20 19 0,4 1-40,8 0 40,-12-2-24,20-18 24,-6 18-280,-10 0-312,12-3-408,-2-9-648,6-6 1648,-4 18-2241,2-14-1088,22 14-912,-16-18-2352,-4 0 6593,0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4:24.580"/>
    </inkml:context>
    <inkml:brush xml:id="br0">
      <inkml:brushProperty name="width" value="0.05" units="cm"/>
      <inkml:brushProperty name="height" value="0.05" units="cm"/>
      <inkml:brushProperty name="color" value="#ED1C24"/>
    </inkml:brush>
  </inkml:definitions>
  <inkml:trace contextRef="#ctx0" brushRef="#br0">28 361 7993,'0'0'0,"0"-6"2257,0 6-2257,0-6 1248,0-10-192,0 14-48,0-2-55,0 4-953,0-4 880,0-2-16,0 2-96,0 1-72,0 3-696,0-4 616,0 2-71,0 0-57,0 2-128,0 0-360,0 0 208,0 0 8,0 4-144,0 2 96,0-6-168,0 23 248,0-5-88,0 6 32,0 2-104,0-26-88,-2 30 88,0 1-48,0 1-40,0-2 48,2-30-48,-2 29 56,0-5-32,2 0 64,-2-2-72,2-22-16,0 18-16,-2 0 16,2-3 0,0-9 16,0-6-16,-2 20-64,0-16 24,0 2-280,0 0-216,2-6 536,-2 4-792,0 0-417,2-4-287,0 0-352,0 0 1848,0-2-2257,0-2-471,4-14 95,0 12-2688,-4 6 5321,0 0 0</inkml:trace>
  <inkml:trace contextRef="#ctx0" brushRef="#br0" timeOffset="1">18 353 7969,'0'0'0,"0"-2"1921,-2-2-417,2 4-1504,-2-6 1408,2 2-31,0-4-25,0 0-168,0 8-1184,0-6 1112,0 1-127,0-1-137,0 2-152,0 4-696,4-2 512,-4 0-104,6 2-96,0 0-16,-6 0-296,6 0 240,12 6-8,-12 0-8,11 13-72,-17-19-152,6 6 184,18 14-88,-8-4-16,0 0-56,-16-16-24,16 18 56,4 2-32,-15-1 16,23 1-40,-28-20 0,18 22 16,2-2 8,-2 0-48,0-2 104,-18-18-80,18 15 0,-3 1 0,3-10-8,0 0-8,-18-6 16,16 18 24,4-18-48,-2 6-72,-3-2-216,-15-4 312,6 4-552,14-4-264,-14 0-280,12 0-288,-18 0 1384,4 0-1673,2-4-311,-2-2-409,0-12-503,-4 18 2896,16-18-2737,-16 2-2536,0 16 5273</inkml:trace>
  <inkml:trace contextRef="#ctx0" brushRef="#br0" timeOffset="2">458 169 9249,'0'0'0,"0"0"0,0-26 1793,0 0-417,0-2-120,0 5-103,0 23-1153,0-6 1104,4-12-56,-4 12-104,4-10-127,-4 16-817,0-4 744,0-2-88,0 0-48,0 4-120,0 2-488,4-2 392,-4 2 0,4 0-64,-4 6 40,0-6-368,4 18 320,-4 0-80,0 4 9,0 7-89,0-29-160,0 34 176,0 4 16,-2-1-80,-4 3 24,6-40-136,-4 40 72,0-1 0,2-1-24,0 2-72,2-40 24,-2 37 40,2-3-64,0 0 24,0-6 56,0-28-56,0 25 8,4-1-16,-4-2-232,0-2-336,0-20 576,4 18-1049,-4 0-631,4-3-785,0-9-1359,-4-6 3824,4 18-9346,-4-18 9346</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4:27.643"/>
    </inkml:context>
    <inkml:brush xml:id="br0">
      <inkml:brushProperty name="width" value="0.05" units="cm"/>
      <inkml:brushProperty name="height" value="0.05" units="cm"/>
      <inkml:brushProperty name="color" value="#ED1C24"/>
    </inkml:brush>
  </inkml:definitions>
  <inkml:trace contextRef="#ctx0" brushRef="#br0">48 225 6777,'0'0'0,"0"-22"1232,0 2-240,0-2-23,0 22-969,0-20 856,0 15-8,0-15-8,0 12-40,0 8-800,0-18 777,-2 2-17,0 8-96,-2-12-24,4 20-640,-2-6 624,0-12-40,-2 14-24,2-1-72,2 5-488,-2-6 401,0 4-73,0 0-32,2 0-72,0 2-224,-2 0 160,2 0-48,0 6-40,0 13 16,0-19-88,0 20 112,0 2 24,-2 6-32,0 4-16,2-32-88,-6 31 64,4 5-24,-2 0 32,2 1-32,2-37-40,-2 40 40,0 2-56,2-1-8,0-1 48,0-40-24,0 40 32,0-7-8,0-1 16,0-6-8,0-26-32,4 24 40,-4-4 48,4-1-48,-4-3-24,0-16-16,4 6-16,0 12 40,-4-18 32,0 6-8,0-6-48,0 4 88,4-4-16,-4 0 0,0 0 72,0 0-144,4-6 120,-4-10-96,0 8 64,4-14-32,-4 22-56,4-17 24,0-3 56,0-4-80,-4 0 16,0 24-16,4-30 40,0 1 8,0 1-8,2 0-24,-6 28-16,16-22 40,-13 2 0,13 13-56,-12-9 16,-4 16 0,16-4-40,-12 0 0,2 0 24,10 2 16,-16 2 0,4 0 0,2 0-40,0 6 56,10 10-56,-16-16 40,0 6 0,6 15-8,10-5-32,-13 2 80,-3-18-40,4 20-56,2-2 40,0 2 16,0-3-48,-6-17 48,6 18 64,-2 0-8,0 0-48,0-2 8,-4-16-16,4 18-40,-4-2-40,4-1-64,-4 1-144,0-16 288,0 6-552,0 14-344,0-14-360,0 10-393,0-16 1649,-2 4-2008,-2 2-425,2 0-487,2-2-3514,0-4 6434</inkml:trace>
  <inkml:trace contextRef="#ctx0" brushRef="#br0" timeOffset="441">423 405 8777,'0'0'0,"6"-24"1649,0 3-561,-6 21-1088,5-22 1128,13 2-40,-18 14-23,4 0-25,-4 6-1040,4-8 992,-4 2-176,0 2-104,4 4-175,-4 0-537,0 0 368,4 4-24,0 12-8,-4-10-72,0-6-264,0 28 216,0-4 0,4 1-64,-4 3-40,0-28-112,0 28 104,0-2-64,0-1 0,0-3-16,0-22-24,0 24 48,0-2 8,0 0-48,0 0-8,0-22 0,0 21-96,0 1-280,0-2-440,0 2-737,0-22 1553,0 22-2344,0 0-969,4-3-4777,-4-19 8090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4:28.617"/>
    </inkml:context>
    <inkml:brush xml:id="br0">
      <inkml:brushProperty name="width" value="0.05" units="cm"/>
      <inkml:brushProperty name="height" value="0.05" units="cm"/>
      <inkml:brushProperty name="color" value="#ED1C24"/>
    </inkml:brush>
  </inkml:definitions>
  <inkml:trace contextRef="#ctx0" brushRef="#br0">36 108 8577,'0'0'0,"-2"-6"833,-2-2 111,-2-10-104,6 18-840,-6-6 800,4-10 24,0 11-40,0-13-31,2 18-753,0-6 840,-2 0-88,0 0-32,-2 0-72,4 6-648,-2-4 456,2 2-80,0 2-136,0 0-128,0 0-112,0 6 104,-2 12 57,2-12-41,0 19 40,0-25-160,0 20 128,0 2-72,0 2 16,0 2 0,0 3-24,0-29-48,4 30 72,-4 2 8,0 0-72,0-32-8,4 27 80,-4-1-112,4 0 72,0-6 24,0-2-56,-4-18-8,0 18 88,0-12-32,0 9-8,0-15-48,0 4 64,0 2 48,0-2-64,0 0 40,0-4 40,0 0-128,0 0 96,0 0 72,0-4-40,0-4-56,0 8-72,0-18 56,0 11-32,0-15 16,0 4 24,0 18-64,0-20-24,4 0 72,2 0-8,10 3-16,-16 17-24,4-16 80,12 0-72,-10 10-16,11-2-8,-17 8 16,6-6 48,14 0-56,-14 4-16,12 2-32,-18 0 56,6 0-48,14 4-8,-14 2 72,14 12-40,-20-18 24,3 6-24,3 16-8,10-17 8,-16 19 64,0-24-40,6 16 16,-2 2-16,0-2 8,-4 2-32,0-18 24,4 20-40,-4-3 80,0 1-40,0-2 0,0-16 0,0 16-24,0 0-104,0-10-144,0 16-264,0-22 536,0 6-856,-2 9-505,0-11-407,0 12-465,2-16 2233,-2 0-2968,2 4-4066,0-4 7034</inkml:trace>
  <inkml:trace contextRef="#ctx0" brushRef="#br0" timeOffset="621">565 390 8841,'0'0'0,"-2"-16"2393,0 10-1425,2 6-968,-2-20 1016,0 16-47,2 0-17,0-2-56,0 6-896,0-6 680,4 4-120,0 0-184,0 0-80,-4 2-296,6 0 240,-2 0-112,0 0 56,0 4-104,-4-4-80,4 6 137,-4 10-9,0-10-16,0 14 56,0-20-168,0 6 128,-2 16-32,0-7-8,-4-9 8,6-6-96,-4 22 136,0-16 48,-2 14 40,0-14-8,6-6-216,-6 20 232,-9-14 32,9 14 8,-10-14-8,16-6-264,-6 17 232,-2-13 8,-8 14-56,12-14-32,4-4-152,-6 6 160,0 0-56,0 0-32,2-2 32,4-4-104,-2 4 40,0-4 48,2 4-16,0-4-32,0 0-40,0 0 48,4 4-32,0-4 8,14 4-24,-18-4 0,4 0 32,16 0 8,-2 0-40,-2 0 56,-16 0-56,17 0-16,1 0 0,0 0 32,0 0-112,-18 0 96,18 0-96,0 0-184,0 0-216,3 0-376,-21 0 872,18 0-1288,-2 0-473,0 0-431,-10 4-433,-6-4 2625,20 4-3384,-20 0-3274,0-4 6658</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4:30.388"/>
    </inkml:context>
    <inkml:brush xml:id="br0">
      <inkml:brushProperty name="width" value="0.05" units="cm"/>
      <inkml:brushProperty name="height" value="0.05" units="cm"/>
      <inkml:brushProperty name="color" value="#ED1C24"/>
    </inkml:brush>
  </inkml:definitions>
  <inkml:trace contextRef="#ctx0" brushRef="#br0">1 122 5897,'0'0'0,"0"0"0,0-8 808,0-12 56,0 4-72,0 10-40,0 6-752,0-8 745,0 2-1,0-2-32,0 0-24,0 8-688,0-8 656,0 0-8,0 2-40,0-2-15,0 8-593,0-5 576,0 1-80,0 2-88,0 2-80,0 0-328,0 0 296,4 6-24,-4 13 64,4-3-24,-4-16-312,0 22 272,0 2-80,0 0-16,0 5-16,0-29-160,0 28 144,0 2 32,0-2-87,0-1 15,0-27-104,0 24 88,4 2-24,-4-4 32,0 0-64,0-22-32,4 22 48,-4-5 16,0 1-24,4-12 56,-4-6-96,4 18 64,-4-14 8,4 0 24,-4 0-16,0-4-80,0 0 96,0 0-24,0 0 72,4 0 24,-4 0-168,0 0 168,0-4 8,4-4-48,0-10-40,-4 18-88,4-6 80,-4-14-16,4 12-16,-4-9 64,0 17-112,3-8 96,1-12 0,0 12-16,0-12-16,-4 20-64,6-6 80,0-14-32,0 14 8,12-10-56,-18 16 0,6-5 8,14-3 8,-14 2-32,18 0 32,-24 6-16,6-2-16,15 0 32,-15 2-16,14 4 16,-20-4-16,16 6 0,-10 9 0,14-9-32,-14 16 24,-6-22 8,18 18 0,-14 4 8,2 0-8,11 2 16,-17-24-16,4 23 0,0 1-40,0-2 32,0 2-64,-4-24 72,4 22-168,-4 1-264,0 1-456,0-2-713,0-22 1601,-2 22-2320,-2 0-929,-12-4-4905,16-18 8154</inkml:trace>
  <inkml:trace contextRef="#ctx0" brushRef="#br0" timeOffset="1080">604 457 7777,'0'0'0,"0"0"0,0-18 1336,0 10-191,0-14-153,0 14-96,0 8-896,0-6 856,0 0-80,0 0-23,0 4-65,0 2-688,0-2 600,0 0-128,0 2-152,0 0-104,0 0-216,4 0 160,-4 4 24,0 2-8,4 10 0,-4-16-176,0 6 152,0 18 40,0-8-80,0 4 32,0-20-144,0 20 136,0 1-64,0 3 56,0 0-64,0-24-64,0 22 80,0 2-8,-2-5-31,2 1-9,0-20-32,0 16 64,-2 0-32,2-10 16,-2 12 16,2-18-64,0 4 16,0 0 32,0 0 8,-2 0 32,2-4-88,0 0 144,0 0 16,0 0 0,-2-2-8,2 2-152,-2-6 104,0-10-8,0 10-48,0-14 0,2 20-48,-2-16 64,0-2-8,0 0 0,0-3-40,2 21-16,0-24 24,0 0 0,0-4-8,0 3 8,0 25-24,0-24 80,4 2-56,0 2-16,0 2-8,-4 18 0,6-8-24,0-10 16,-2 12-24,0 1 32,-4 5 0,4-4-32,2 2-8,0 2 48,0 0-40,-6 0 32,15 0-16,-9 4-24,10 1-8,-10 11 8,-6-16 40,18 6-8,-12 16-16,14-16 24,-14 16 0,-6-22 0,24 18-80,-9 0 56,1 1 24,-10 1-8,-6-20 8,24 18 32,-18 2-16,16-4-56,-16 2 56,-6-18-16,20 6 0,-14 13 0,11-15 0,-13 2 0,-4-6 0,16 6 0,-12 0 0,0-2 8,2-4 16,-6 0-24,6 0 32,0 0 0,10 0 32,-16-4-48,0 4-16,4-6 88,0-10-80,0 9 32,0-13 8,-4 20-48,0-18 16,4 0 56,-4-2-8,0-4 16,0 24-80,-2-23 88,-4-3-8,0 0 32,0 2-24,6 24-88,-6-26 80,0 1-32,0 1-24,0 2-24,6 22 0,-6-16-24,0 8 24,0-10-8,0 12-32,6 6 40,-2-6-184,0 2-408,0 2-648,0 2-761,2 0 2001,-2 4-2840,20 0-1553,-18 12-2345,0-16 6738</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4:32.721"/>
    </inkml:context>
    <inkml:brush xml:id="br0">
      <inkml:brushProperty name="width" value="0.05" units="cm"/>
      <inkml:brushProperty name="height" value="0.05" units="cm"/>
      <inkml:brushProperty name="color" value="#ED1C24"/>
    </inkml:brush>
  </inkml:definitions>
  <inkml:trace contextRef="#ctx0" brushRef="#br0">1 142 5329,'0'0'0,"0"0"0,4-8 680,-4-10-24,0 12 8,4-14 0,-4 20-664,0-2 616,4-4-24,-1 0-39,-3 0-49,0 6-504,4-6 464,2 0-40,-2 0 56,0 0-32,-4 6-448,4-5 520,0-1 16,-4 0 0,4 0 41,-4 6-577,0-2 560,0-2 0,4 0-48,-4 0-16,0 4-496,4-2 456,-4 0-16,0 0-40,0 0-112,0 2-288,0 0 280,0 0-104,0 0-32,0 0 0,0 0-888,0 0 1537,0 0-681,0 0-24,0 6-16,0-6-72,0 16 144,0-10-8,0 11-24,0-1 32,0-16-144,0 18 64,0 2 8,0 0 8,0 2-24,0-22-56,0 21 64,0 1-40,4-2 16,-4 0 0,0-20-40,4 20 8,-4 2 32,4-3-32,-4 3-8,0-22 0,4 22 40,0 0-40,0 0 0,0 0-16,-4-22 16,4 19-8,-4 3 16,4 0-8,-4 2 56,0-24-56,0 24 8,0-3 16,0 3 8,-2-2-48,2-22 16,-2 22-16,0-2-8,0 0 24,0-1 0,2-19 0,-2 18 40,0 0-16,0-2 0,0-10 0,2-6-24,-4 18-24,2-12 24,0 0 0,2 10 24,0-16-24,0 0 56,0 3-56,0 1 24,0 0-16,0-4-8,0 4 16,0 0 8,0-4 16,0 0-16,0 0-24,0 4 0,0-4 40,0 0-32,0 0 8,0 0-16,0 0 40,0 0 0,0 0-32,0 0-96,4 0 200,-4 0-88,0 0 8,0 0-8,0 0-24,0 0 48,4 0 16,-4 0-48,0 0 24,0 0-40,0 0 48,0 0-24,4 0 56,-4 0-16,0 0-64,0 0 48,0-2 16,4 0-24,-4 0 8,0 2-48,4-6 32,0 0 32,0 1 24,0-11-24,-4 16-64,0-6 56,4-10 8,0 10-56,0-12-8,-4 18 0,6-8 32,-2-16-48,2 6 16,-2 1 56,-4 17-56,6-18 32,-3 0 8,3 0-48,0-2 16,-6 20-8,16-16 32,-16-2-24,4 3 48,2 7-56,-6 8 0,4-18 24,0 12 0,0-2 8,0 0-8,-4 8-24,4-8-24,-4 2-8,4 0 8,0 0 24,-4 6 0,0-4 0,4 2 16,0 0-8,0 0-16,-4 2 8,4-2 0,0 0 0,0 2-16,0 0 16,-4 0 0,4 0-24,-4 0 8,6-2 40,0 2-48,-6 0 24,4 0 16,1 0-16,1 0-32,0 0 64,-6 0-32,6 0-16,0 6 0,10-2 8,-16 2-16,0-6 24,16 16 0,-16-12 0,6 14-32,0-12 32,-6-6 0,6 20-64,0-4-24,0-1-80,-2 3-248,-4-18 416,6 18-752,-2 0-520,0 0-553,2 0-695,-6-18 2520,6 18-3665,-3-1-3601,-3-17 7266</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4:41.516"/>
    </inkml:context>
    <inkml:brush xml:id="br0">
      <inkml:brushProperty name="width" value="0.05" units="cm"/>
      <inkml:brushProperty name="height" value="0.05" units="cm"/>
      <inkml:brushProperty name="color" value="#ED1C24"/>
    </inkml:brush>
  </inkml:definitions>
  <inkml:trace contextRef="#ctx0" brushRef="#br0">50 1407 4456,'0'0'0,"-2"-2"513,-4-6-281,0 0 16,6 8-248,-6-16 328,0 16 64,2 0 48,2 0 56,2 0-496,-4 0 456,2-2-40,0 2-32,-2-2-40,4 2-344,-2-2 336,0 2 33,0 0 15,2-2 8,0 2-392,0 0 440,0-2 16,0 0-8,0 0 8,0 2-456,0 0 408,0-2-24,4 0-16,0 0-48,-4 2-320,6-2 336,0-2-47,12 2 7,-12-4-16,-6 6-280,22-6 280,-4 0-24,4-2-24,3-8-8,-25 16-224,30-6 216,6-11-24,3 9-8,7-12-32,-46 20-152,52-18 128,3 2 8,3-2-8,3-2 0,-61 20-128,64-19 104,-1-3 8,5 2-8,1-4-24,-69 24-80,75-22 104,7-1 0,5-3-16,4-2-8,-91 28-80,97-28 80,5 0 8,5-5-32,6-3 40,-113 36-96,117-38 48,2 1-24,0-1 32,-2 2-32,-117 36-24,123-33 16,2-1-16,4 0 8,0 2-8,-129 32 0,128-31 24,-1-3 16,-2 2-40,-6 0 24,-119 32-24,115-29 0,-5 1 0,-11-4 8,-2 2 16,-97 30-24,95-27 40,-10 1 16,-3 0 8,-7 4-32,-75 22-32,67-20 40,-3 1 8,-3-1-24,-5 2 24,-56 18-48,52-18 8,-5 10 16,-5-12 41,-1 14-41,-41 6-24,40-16 32,-6 11-16,-4-3 8,-5 0 8,-25 8-32,24-8 80,-2 0-8,-2 2-24,-2 0 8,-18 6-56,16-6 40,-10 0 0,15 2-40,-15 0 8,-6 4-8,18-4 48,-14 0-48,12 0 24,-10 2 16,-6 2-40,16-4-16,-12 2 16,12 0 32,-10 0-64,-6 2 32,15-2-24,-11 2 0,12 0 0,-12 0-24,-4 0 48,16 0-72,-12 0-64,2 0-8,10 0-73,-16 0 217,4 0-352,2 0-160,-2 0-392,0 0-504,-4 0 1408,0 0-1729,0 4-599,0 0-169,-8 0-3376,8-4 5873</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4:43.141"/>
    </inkml:context>
    <inkml:brush xml:id="br0">
      <inkml:brushProperty name="width" value="0.05" units="cm"/>
      <inkml:brushProperty name="height" value="0.05" units="cm"/>
      <inkml:brushProperty name="color" value="#ED1C24"/>
    </inkml:brush>
  </inkml:definitions>
  <inkml:trace contextRef="#ctx0" brushRef="#br0">1 39 7393,'0'0'0,"0"-6"1008,0-2-144,0-8-151,0 16-713,0-2 520,4 0-48,-4 0 8,0 0-32,0 2-448,0 0 424,4 0-8,0 0-40,0 0-40,-4 0-336,5 0 320,15 0-7,-14 4-17,18 0-64,-24-4-232,18 6 224,4 0-24,-2 10-32,3-12 56,-23-4-224,30 15 232,2-9-24,4 10 8,-1-10-48,-35-6-168,42 20 136,0-4-24,3 0-32,3 4-16,-48-20-64,49 17 24,3 1 56,0 2-8,1-2 8,-53-18-80,56 20 104,1 2-48,3-1 0,1 1-24,-61-22-32,64 24 16,3 0-8,6 0 8,1-1-8,-74-23-8,75 22 0,3 4 16,-1 0-16,4 0 0,-81-26 0,85 25 40,3 5-40,5-4 24,0 4-8,-93-30-16,97 29 80,3-1-8,-1 4 8,4 0 16,-103-32-96,105 31 32,0 3 16,0 0-24,-2-2-24,-103-32 0,102 33-32,1-1 32,-2 0 80,0-2-80,-101-30 0,99 29 8,-4 3 32,3-4-104,-1 2 80,-97-30-16,103 29 24,-2 1-48,0 2 56,-2-4-8,-99-28-24,96 29 16,-3-3 56,-4-2-64,-2 2 0,-87-26-8,86 24-8,-3-1-40,-4-1 40,-3 2-32,-76-24 40,73 22 0,-8 0 0,1-3 16,-7 1 32,-59-20-48,58 20 24,-3-2 8,-5-2-24,-6 0 32,-44-16-40,39 16-16,-3-10 64,-2 13-8,1-15-56,-35-4 16,34 16 40,0-12-56,-2 2 104,-3-2-40,-29-4-48,30 4 72,-4 0-16,0-4-16,-6 0 40,-20 0-80,19 0 64,-3 0 8,-10 0-16,14 0-16,-20 0-40,0 0 57,4 0-17,-4 0 8,0-2-48,0 2 0,-2-2-16,-4 0-105,-2 0-295,-12 0-784,20 2 1200,-16-2-2216,-5 0-1393,-1 0-3809,22 2 7418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38:18.669"/>
    </inkml:context>
    <inkml:brush xml:id="br0">
      <inkml:brushProperty name="width" value="0.05" units="cm"/>
      <inkml:brushProperty name="height" value="0.05" units="cm"/>
    </inkml:brush>
  </inkml:definitions>
  <inkml:trace contextRef="#ctx0" brushRef="#br0">0 268 7665,'0'0'0,"0"-26"1016,0 26-1016,0-26 1041,0-3 119,0 5-48,0 8-16,0 16-1096,0-8 1081,4-12-121,-4 14-104,6-2-48,-6 8-808,6-8 736,0 3-96,-2 3-87,0 0-129,-4 2-424,6 0 376,0 4-16,10 17-64,-12 1 72,-4-22-368,5 28 224,11 6 8,-16 3-48,4 5-88,-4-42-96,0 42 120,0 3-56,4 1 0,-4-3-64,0-43 0,4 46 80,2-4-80,0-3 128,12-1-24,-18-38-104,4 36-24,2-2 72,10-3-32,-12-5 24,-4-26-40,4 24 96,2-4-24,0-4-112,9-10 32,-15-6 8,4 15 40,2-15 0,0 0 128,10 0-8,-16 0-160,0-2 56,16-4-48,-10-15 32,12 1-80,-18 20 40,6-24 120,16-4-16,-16-2-72,15-3 8,-21 33-40,6-38-32,10-2 72,-12 1-8,12-1 56,-16 40-88,6-36 72,0 3-72,0 5 0,10 4-56,-16 24 56,0-16 40,4 10-40,0 0-24,2 2 48,-6 4-24,4 0-24,2 0 24,0 16 8,-3 0-88,-3-16 80,4 18-24,0 6-16,2 0 56,12 3-72,-18-27 56,6 30-120,12 0 120,-12 0-64,16-1 128,-22-29-64,18 30 136,0 0-152,1-2 32,3-3-32,-22-25 16,22 24-56,2-4 56,4-2 32,-3 0 32,-25-18-64,26 6-96,0 12 88,2-15-48,1 1 16,-29-4 40,32 4 24,-2-4-8,0 0 8,-1-2-112,-29 2 88,30-8 48,0-11-32,-4 1-40,-1-4 48,-25 22-24,26-24-40,-6-4 0,0-3 96,-4-3-32,-16 34-24,6-38 0,10-3 16,-12-3 24,0-2 40,-4 46-80,4-47 40,-4 1-32,-2-1 8,-6 3-32,8 44 16,-20-42 32,4 5 56,-10-1-152,-2 4 64,28 34 0,-27-34 24,-3 5-24,0 7 16,-2 4 56,32 18-72,-35-6 24,-3-10-96,4 12 128,2 2-24,32 2-32,-29-2-88,7 2 136,0 0-144,4 6-160,18-6 256,-16 20-224,10-4-304,-1 4-288,3 4-312,4-24 1128,0 27-1529,0 3-463,5 2-697,17-6-535,-22-26 3224,18 25-6914,-18-25 6914</inkml:trace>
  <inkml:trace contextRef="#ctx0" brushRef="#br0" timeOffset="1488">1535 538 7417,'0'0'0,"4"-6"1064,0-10 9,-4 16-1073,0-6 1024,4-2-40,-4 0 48,4 0-40,-4 8-992,4-6 913,2 0-65,-2 2-136,0 2-112,-4 2-600,4-2 536,2 2-80,0 0-56,0 4-40,-6-4-360,16 6 313,-12 16-41,2-2 16,-1 2-40,-5-22-248,16 28 248,-12 3-24,0 3-48,2 4-16,-6-38-160,6 39 128,0 5-8,-2 0 0,0 3-16,-4-47-104,0 46 120,0 1-32,0 1-24,0 0 8,0-48-72,0 45 64,0-1-72,0-4 56,0-3-48,0-37 0,4 38 0,0-4 56,0-3-16,2-1-16,-6-30-24,6 24 40,12 0-8,-12-4-40,15-5 8,-21-15 0,6 6-64,18 0-80,-8 0-128,4-6-184,-20 0 456,22 0-616,4-6-200,-1-11-97,5-1-215,-30 18 1128,30-22-1288,-4 0-88,-1 0-137,-5-2-31,-20 24 1544,16-21-1488,-10-1 23,10 2 121,-16 0 328,0 20 1016,0-18-4009,0 18 4009</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5:03.251"/>
    </inkml:context>
    <inkml:brush xml:id="br0">
      <inkml:brushProperty name="width" value="0.05" units="cm"/>
      <inkml:brushProperty name="height" value="0.05" units="cm"/>
      <inkml:brushProperty name="color" value="#ED1C24"/>
    </inkml:brush>
  </inkml:definitions>
  <inkml:trace contextRef="#ctx0" brushRef="#br0">40 122 4648,'0'0'0,"4"-6"801,0 0-537,0 0-80,-4 6-184,4-6 176,-4 0 16,0 4 40,0-2 16,0 4-248,4-2 272,-4-2 16,0 2 48,0-2 56,0 4-392,0-4 368,0 2 24,0-2-8,0 0 17,0 4-401,0-2 368,-2-1-8,0 1-8,2-2-56,0 4-296,-2-2 336,0 0-80,0 0-8,0 0-56,2 2-192,-2-2 200,0 0 8,0 0-32,0 0-8,2 2-168,-2-2 192,0 0-8,0 0-16,0 0 48,2 2-216,-2 0 128,0-2 32,0 0 24,2 2-31,0 0-153,-2-2 216,1 0-24,1 2 0,-2-2-16,2 2-176,-2 0 200,0-2 16,0 0-48,2 0 40,0 2-208,-2-2 128,2 0 8,0 2 24,-2 0-24,2 0-136,-2-2 136,2 2 16,-2 0-24,0-2 24,2 2-152,-2 0 120,2 0 0,0 0 40,0 0 0,0 0-160,0 0 152,0 0 8,0 0 0,0 0-56,0 0-680,0 0 1272,-2 0-576,2 0-8,0 0-16,0 0-96,0 0 128,0 0-32,4 0-7,-4 4 79,0-4-168,4 0 112,0 4 32,-4 0-56,0 2-8,0-6-80,4 4 112,0 2-40,-1 0 80,1 0-112,-4-6-40,4 6 88,-4 9-16,4-11-24,-4 2 24,0-6-72,4 6 32,-4 10 0,4-12 32,0 12-16,-4-16-48,4 4 64,-4 2 0,4 10-16,-4-12-8,0-4-40,4 6 24,0 12 16,-4-14 0,4 11-16,-4-15-24,0 4 64,4 14-16,-4-14-24,4 2 0,-4-6-24,4 18 16,-4-14 48,0 2-24,4 0 0,-4-6-40,4 16 32,-4-12-16,4 2 24,0 0-16,-4-6-24,0 15 24,0-15 16,0 6 0,0 10-16,0-16-24,4 0 0,-4 6-16,4 12-16,-4-14 40,0-4-8,4 6 24,-4 0 56,0 10-80,0-12 24,0-4-24,6 6-8,-2 10-24,0-12 88,-4 2-56,0-6 0,0 15 24,0-11-48,4 0 8,-4 2 16,0-6 0,0 18 0,4-14 16,-4 12 24,4-12-16,-4-4-24,0 6 48,0 0-24,0 0-24,4 10-8,-4-16 8,0 4-16,4 2 72,-1 9-88,-3-11 64,0-4-32,4 6 0,0 0-80,-4 10 16,4-12 24,-4-4 40,0 16 64,4-12-24,-4 12 80,0-12-88,0-4-32,0 18-64,0-14 56,4 11 8,-4-11 8,0-4-8,0 16 32,4-12-32,-4 14 0,4-14 0,-4-4 0,0 16-72,4-12 88,0 14-120,-4-14 120,0-4-16,0 16 88,4-12-88,0 11-48,-4-9 48,0-6 0,4 18 8,-4-12 16,0 14 96,4-14-120,-4-6 0,4 18 24,-4-12-32,4 14 32,0-14-24,-4-6 0,0 21 8,4-17 24,0 14-24,-4-14 8,0-4-16,4 18 16,-4-14-32,4 12 16,-4-10 0,0-6 0,4 16-40,-4-10 80,0 10-64,0-11 24,0-5 0,4 16 0,-4-10-40,4 10 104,-4-12-48,0-4-16,4 18 32,-4-14-40,4 14 48,-4-14-32,0-4-8,0 18 40,0-14-24,0 11-32,4-11 40,-4-4-24,0 6 0,4 12 96,-4-14-96,0 14 48,0-18-48,4 6 32,-4 10-32,4-12 24,-4 12 24,0-16-48,0 4 16,0 12-16,3-13 80,-3 13-96,0-16 16,4 4 56,-4 12-16,4-12-32,-4 12 24,0-16-32,0 4 24,4 12 40,-4-12-40,0 14 48,0-18-72,0 4 8,0 14-16,4-15-64,-4 15 112,0-18-40,4 4 56,-4 12 0,0-12-96,4 12 8,-4-16 32,0 4 16,0 14 24,4-14 0,-4 12 0,0-16-40,4 4 0,-4 11-24,0-9 136,0 10-112,0-16 0,4 4-104,-4 2 144,4 12-8,0-14 0,-4-4-32,0 18 32,0-14-32,4 12 0,-4-10 8,0-6-8,4 16 32,-4-12-8,4 13-168,-4-13 120,0-4 24,4 16 104,-4-12-96,0 12-8,4-10 16,-4-6-16,0 16 24,0-12-8,0 12 160,4-12-152,-4-4-24,0 16-40,4-11 96,-4 13-72,4-12 40,-4-6-24,0 18-40,0-14 32,4 14 72,-4-14-24,0-4-40,4 16 80,-4-10-96,4 10-24,0-10 32,-4-6 8,0 17 24,0-13-8,0 12-32,4-12 32,-4-4-16,0 16 8,4-10-32,-4 10 96,4-10-104,-4-6 32,4 16 32,-4-12-32,4 14 0,-4-15 0,0-3 0,4 16-48,-4-12 120,3 12-88,1-10 48,-4-6-32,0 16 64,4-12-88,0 12 48,0-12-8,-4-4-16,0 16 8,4-10 8,-4 10-16,0-11-40,0-5 40,4 20-40,0-14 80,-4 14 0,4-14-16,-4-6-24,0 20 72,4-16-88,-4 14 32,0-12 24,0-6-40,0 17 0,4-13-16,-4 14-8,0-12 8,0-6 16,0 18-16,4-12 16,-4 12 32,0-14-8,0-4-24,4 18 0,0-12 0,-4 12 32,4-13-80,-4-5 48,0 18 48,0-12-24,4 12-48,-4-12 64,0-6-40,4 18 0,-4-14 41,4 14 23,-4-12-80,0-6 16,4 20 0,0-15-8,0 15-24,0-14 48,-4-6-16,6 20 0,-2-14 40,0 16-40,0-16 16,-4-6-16,0 22 0,4-16 56,0 13-56,-4-13-16,0-6 16,4 22 0,-4-6 0,4 0 40,-4 0-24,0-16-16,0 16-16,3 0-40,-3 1 72,4-1 184,-4-16-200,0 18 0,4-2 0,0 2-40,-4-2 32,0-16 8,0 18 40,0-1 40,0 1-96,4 0-160,-4-18 176,0 20-80,4-2-16,0 2 96,-4-1-41,0-19 41,4 20 65,-4-2 7,4 4-56,-4-2 24,0-20-40,4 22-32,2-1-48,-2 1 112,2 0 184,-6-22-216,4 20 24,2 0-48,0 2 32,0-3-32,-6-19 24,16 22 16,-16 0 64,4 0-64,0 2-208,-4-24 192,4 23 0,2 3 40,-2-2-56,-4 2 56,0-26-40,4 26-24,-4-3-16,3 1 48,1-2 8,-4-22-16,4 20 16,0 2-72,0-2 112,-4-1 80,0-19-136,4 20 0,0 0 0,0 0-40,0-2 40,-4-18 0,4 20-16,0-5 96,0 5-64,0-2-56,-4-18 40,4 20 16,0-2 8,0 2-24,0-1-80,-4-19 80,4 20 0,0 0 0,0-2 8,2 0-16,-6-18 8,6 18 24,-2 2-104,2-1 104,-2 1 200,-4-20-224,0 20 8,4-2 8,0 0 0,0 2-56,-4-20 40,0 17-32,4 1 24,-1 0 16,1-2 48,-4-16-56,4 20 32,-4-2-24,4 2-32,0-3-224,-4-17 248,4 20-40,0-2 16,0 0 64,0 0 24,-4-18-64,4 18 56,-4 1-40,4 1 8,0 2-24,-4-22 0,4 20-24,0 0 32,0 0-32,0-1 0,-4-19 24,4 20 8,-4-2 24,4 0 24,0 0-88,-4-18 32,4 18 16,0 2-32,0-1 0,0 1 64,-4-20-48,4 20 0,-4 0 0,4 0 0,-4 2 24,0-22-24,4 19 24,-4 5 8,6-2-8,-2-2-64,-4-20 40,0 22 16,4-3 8,0-1-32,-1-2 56,-3-16-48,0 18-24,0 0 64,0 0-40,4 0 16,-4-18-16,0 17 24,4 1-24,-4 0 40,4 0-64,-4-18 24,0 16-16,4 2-8,-4 0 40,4 1 32,-4-19-48,4 20 32,0 0-16,0-2-32,0 2 0,-4-20 16,4 20 16,-4-1 24,4-1-56,0 2 16,-4-20 0,4 20 16,0 0-16,0 2 56,0-3-40,-4-19-16,4 22 40,0-2-40,-4 0 0,4 0 0,-4-20 0,0 20-32,4-1 64,-4 3-48,4-2 40,-4-20-24,4 22 48,0-2-40,2 2 8,-2-1 16,-4-21-32,6 22 8,-2 2-32,0-2 64,1 0-64,-5-22 24,4 23 0,0-1 8,0 2-8,0-2 0,-4-22 0,4 22 16,0 1 8,0-1 24,0 2-40,-4-24-8,4 26 0,0 0 0,0-3 0,0 3 16,-4-26-16,4 26 32,0 0-80,0 2 24,0-3 24,-4-25 0,4 24-32,0 0 24,0-4 16,0 2-8,-4-22 0,4 19 0,0 1 56,0 0-8,2 0-40,-6-20-8,4 20 48,2 0-40,-2-1 8,0 1 0,-4-20-16,3 20-16,1 0-8,-4 0-8,4 2 48,-4-22-16,4 21 16,0-1-8,-4 0-8,4 2 40,-4-22-40,4 20 16,-4 2 56,4-1-144,0 1 72,-4-22 0,4 22 40,-4 0 8,4-2-64,0 2 16,-4-22 0,4 17 24,-4 3-64,4-2 224,0 0-112,-4-18-72,4 20 0,0 0 56,0-1-56,2 3 24,-6-22-24,4 20-72,0 2 104,2 0-16,0-2-64,-6-20 48,6 21-56,0 3 56,0-2-24,-2 2 40,-4-24-16,5 22 176,1 1-120,0-1-96,0 2 112,-6-24-72,6 20-16,0 2-40,0 0 88,10-1-32,-16-21 0,0 24 24,6-4 8,10 2 88,-16 0-144,0-22 24,6 21-152,0 3 176,10 0-24,-16-4 0,0-20 0,6 22 40,0-4-40,-1-1-64,11 3 88,-16-20-24,4 16 128,0 2-112,2-2-128,0 0 96,-6-16 16,6 6 40,-2 15-40,0-15 152,0 14-120,-4-20-32,4 6 16,0 12-8,2-14 80,-2 12-48,-4-16-40,0 6-56,4 0 112,0 10-40,-4-12-16,0-4 0,4 6-24,0 9 8,-4-11-24,0 2 40,0-6 0,0 18 120,4-14-104,0 2 0,-4 12 40,0-18-56,0 4 40,0 2-24,0 10 16,0-12-48,0-4 16,0 6 32,0 0 8,4 0 32,-4 0-72,0-6 0,0 5-72,0 1 88,0 0-8,0 0-8,0-6 0,0 6 32,0 0-16,0 10-16,0-12 72,0-4-72,0 16 24,0-12-8,0 12 16,0-12-32,0-4 0,-2 16 56,2-10-56,-2 9 8,0-11-32,2-4 24,0 6 0,0 10 0,0-12-40,0 0 8,0-4 32,0 6 32,0-2-24,0 0 40,0 0 32,0-4-80,0 0 16,0 0 32,0 0 8,4 0 0,-4 0-56,4 0 72,0 0-16,-4 0-24,4-2-32,-4 2 0,6-6 24,-3 0 40,3-2-56,0-8 24,-6 16-32,6-6 40,10-10-24,-12 9 32,0-11 24,-4 18-72,6-6-120,-2-12 136,0 14-16,0-2-32,-4 6 32,0-6 48,0 0-248,0 2-288,0 2-432,0 2 920,0-2-1360,-4 2-761,-12 0-1336,16-18-1880,0 18 5337,-18 0-8666,18 0 8666</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5:16.544"/>
    </inkml:context>
    <inkml:brush xml:id="br0">
      <inkml:brushProperty name="width" value="0.05" units="cm"/>
      <inkml:brushProperty name="height" value="0.05" units="cm"/>
      <inkml:brushProperty name="color" value="#ED1C24"/>
    </inkml:brush>
  </inkml:definitions>
  <inkml:trace contextRef="#ctx0" brushRef="#br0">193 112 4656,'0'0'0,"-2"-2"993,-4 0-329,6 2-664,-6-4 664,-2 0 32,2 2-16,-2-2-24,8 4-656,-6-2 681,2-2 55,-2 0 16,2 0-64,4 4-688,-4-2 768,-2-2-120,3 2-48,-1 0-79,4 2-521,-4-2 488,2 0 16,0 0-24,0 0 88,2 2-568,-2 0 432,-2 0-40,0 0-32,0 0-32,4 0-328,-2 0 312,0 0-24,0 0-23,0 0-41,2 0-224,-2 0 216,0 4-56,0-4 0,-2 4 32,4-4-192,-4 4 136,0 0 8,-2 0-40,2 0-32,4-4-72,-6 4 80,0 2-48,-2 0 32,2-2 0,6-4-64,-6 6 40,0-2 64,0 0-80,0 0 0,6-4-24,-5 4 40,3-4-16,0 4 40,2-4 0,0 0-64,0 0 80,0 0-16,0 0 48,0 0 40,0 0-560,4 0 976,1 0-416,15 0-48,-16 0 0,-4 0-104,22 0 64,-6 0 16,0 0-56,6 0 48,-22 0-72,25-2 24,5 0 16,2 0 40,4 0-56,-36 2-24,41-4 24,3 0-64,2 2 0,3-2 0,-49 4 40,52-4-8,3 0 32,5-2-24,-3 0 16,-57 6-16,60-4-16,1-2-8,-1 0 48,1 2 0,-61 4-24,64-6-8,-3 2-8,-1 0 16,-1-2-16,-59 6 16,56-4 16,-3 0 8,-1-2-24,-5 3-24,-47 3 24,46-4-16,-2 0 48,-1 0-32,-5 0 40,-38 4-40,38-2-40,-7-2 24,-1 2 40,-4 0-128,-26 2 104,22-2 56,-4 0-72,-1 0-8,-11 2-32,-6 0 56,18 0-40,-14 0 16,0 0 8,0 0 152,-4 0-136,4 0 0,0 0 0,0 0 48,-4 0-48,0 0 32,4 0-24,-4 0 48,0 0-56,4 0 0,-4 0 16,0 4-8,4 0 8,-4-4-16,0 0 24,4 4 32,-4 0-8,4 0-8,-4-4-40,0 4 40,0 0 0,4 0-24,-4-1 32,0-3-48,4 6 96,0-2-32,-4 2 16,4-2-24,-4-4-56,4 4 40,0 2-24,0 0 32,0 0 8,-4-6-56,0 6 56,4 0 48,0 0-24,0 0-40,-4-6-40,0 16 72,4-12-15,0 2 7,-1 12-8,-3-18-56,6 4 16,-2 1-8,2 13-16,-2-14 8,-4-4 0,4 16 8,2-12-16,0 12 8,0-10 24,-6-6-24,6 18 64,0-12-16,10 12-24,-16-12 16,0-6-40,6 19 40,-2-13 0,2 14 0,0-14-48,-6-6 8,6 20 8,10-14 24,-16 16 8,5-16-24,-5-6-16,6 22-16,10-17 16,-16 17-40,6-6 96,-6-16-56,6 6 8,10 18 24,-16-18-48,6 18 72,-6-24-56,6 6 16,0 15 24,10-5 0,-16 0-24,0-16-16,4 6 96,2 18-56,0-6-24,10 0 24,-16-18-40,0 19-16,5 3 32,1-2 48,0 0-32,-6-20-32,16 20 16,-12 2 32,2-1-32,0 1 0,-6-22-16,6 22 24,0 0-24,0 2-8,10-1 16,-16-23-8,4 26 0,2-2 0,0 0 0,12 4 0,-18-28 0,4 25 48,1 1-40,1-2-8,0-2 16,-6-22-16,18 20 40,-18-1-24,6 3 24,0-2-40,-6-20 0,16 20-24,-12 0 48,2 0 32,10-2 16,-16-18-72,4 19 40,0-1 0,2 0-24,0 0-16,-6-18 0,4 20 40,0-2 8,1 1-48,1-1 40,-6-18-40,16 18 96,-16 0-56,4 0-8,2-2 24,-6-16-56,6 16 16,0-1 8,0 3 48,0-2-16,-6-16-56,4 16 0,2 0 40,-2-10-8,0 18 24,-4-24-56,6 16 40,-2-11-8,2 17-8,0-16-48,-6-6 24,4 22 56,0-16-16,-4 18-8,6-18 24,-6-6-56,6 24 40,-1-9-24,-1-9 24,0 18 8,-4-24-48,4 16 0,0 0 0,0 2 8,0-2 40,-4-16-48,4 17 8,0 1 8,0 2 16,-4 2-64,0-22 32,0 22 32,4 0-8,0-3 8,0 5-8,-4-24-24,0 22 64,0 0-56,0 4 24,0-1 24,0-25-56,4 26 32,0 4 8,0 0 8,-4 1-24,0-31-24,4 36 16,-4 0 0,0 0 24,0-1-56,0-35 16,0 36 0,4-2 48,0 1-48,-4 3 24,0-38-24,4 38 48,0-1-80,0 3 48,2 2 16,-6-42-32,4 41 24,2 1-24,-2 2 16,0-1-32,-4-43 16,6 46 16,-1-2 16,11 1-32,-12 1 24,-4-46-24,18 47 0,-14 1 0,2 2 0,10-1 16,-16-49-16,4 50-16,2-1 16,12 3 32,-12 0-32,-6-52 0,6 51 16,11 3 8,-11-3-8,0-1 0,-6-50-16,18 49 0,-14-3-48,0 0 40,2-1 48,-6-45-40,6 48 16,10 0 24,-12-1-40,2 3 16,-6-50-16,6 49-16,0-1 32,10 0-32,-16-1-40,0-47 56,15 50-32,-15-3 8,4 3 40,2-2-32,-6-48 16,4 49 0,2 1 0,0-1-32,0-1 80,-6-48-48,6 47 24,-2 3-8,2 0 0,-2 1 0,-4-51-16,4 50-16,0-1 48,0-1-32,-4-4-16,0-44 16,4 41 16,2 1-16,0 0 24,-2 1 8,-4-43-32,6 42 24,0 4-8,0-5-40,10 3 8,-16-44 16,0 41 0,5 5 24,-1 0-24,0-3 32,-4-43-32,6 46 40,0 0 8,10-1-16,-12 5 8,-4-50-40,4 47 0,2 3 0,0-2 56,-2-3-24,-4-45-32,6 48-56,0-1 80,-2 1-96,2 2 48,-6-50 24,6 49 0,0-1-88,0-5 88,0-1-72,-6-42 72,4 38 8,0 1 8,-1-1-40,1 0 48,-4-38-24,6 37 0,0 1 16,0 0 0,-2 0 24,-4-38-40,4 33 64,0 3-96,0-2 64,0-3-32,-4-31 0,4 32 8,0-2 8,-4 2-16,4-3 0,-4-29 0,0 32-16,4-2 48,-4 0-48,4-1 32,-4-29-16,4 28 48,-4 0-40,4 2 24,-4 1-32,0-31 0,0 30 32,4-2-48,0-2 32,0 0-48,-4-26 32,0 23 16,0 3-16,0-2 0,0 2 128,0-26-128,6 22-24,-2 1 64,0-1-72,0 0-64,-4-22 96,4 24-16,0-2 16,0-3 16,0 1-16,-4-20 0,3 20 24,1-2-24,0 0 0,0 2 0,-4-20 0,4 15 0,0 3-24,0-2 24,0 0-16,-4-16 16,0 16 16,4-10 8,0 16-40,-4-16 48,0-6-32,0 20-40,4-17 64,0 15 8,0-12-88,-4-6 56,4 16 24,-4-12-40,4 2 8,0 10 32,-4-16-24,4 0 48,0 4-32,0 0-16,-4 0-48,0-4 48,4 4 0,-4 0 16,0-4 0,0 4 24,0-4-40,0 0-24,0 0 8,0 4 32,0-4-16,0 0 24,0 4-48,0-4 24,0 0-88,0 0-152,0 4-104,0-4-248,0 0 592,-2 6-864,-4-2-288,0 0-449,-2-1-775,8-3 2376,-18 4-3473,16-4-1656,-14 0-2857,16 0 7986</inkml:trace>
  <inkml:trace contextRef="#ctx0" brushRef="#br0" timeOffset="951">1651 7812 3872,'0'0'0,"0"-4"1761,0 4-1761,0-6 1032,-2 0 8,0 0-32,-2 4-15,4 2-993,-4-2 944,0 2-80,-2 0-80,0 0-88,6 0-696,-6 0 600,0 0-15,0 0-1,-2 0-24,8 0-560,-8 4 536,0 0 0,2 0-56,-2 0-16,8-4-464,-5 6 480,1 0-104,-2-2-16,2 2-47,4-6-313,-6 6 160,2-2 120,2 2-64,0-2 80,2-4-296,-6 4 376,4-1-168,0 1-40,0 0 0,2-4-168,0 4 136,0 0 16,0 0 40,0-4-112,0 0-80,4 4 144,2 0-32,0 0 32,12-4-40,-18 0-104,6 4 80,21 0-24,-3-4 32,2 4-8,-26-4-80,28 0 64,1 0-24,5 0-48,2 0 16,-36 0-8,41-2-8,1 0 40,2 0-16,1-2 24,-45 4-40,48-6 64,0 2-24,3 0 40,5-2-24,-56 6-56,57-4 40,-1 2-16,-1 0 0,1 0 16,-56 2-40,49-2-40,-1-1 96,-4 1-72,-3 0 32,-41 2-16,42-2 16,-2 2-16,-1 0 24,1 0-48,-40 0 24,38 0 48,-5 0-96,5 0 72,-2 0 0,-36 0-24,35 0 0,-3 4 32,0-1-128,-2-3 0,-30 0 96,29 4-104,1-4 40,-4 4 64,0 0-16,-26-4 16,26 0 56,-7 4-72,1-4 48,-4 0-32,-16 0 0,16 4 8,-10-4 8,12 4-40,-14-4 64,-4 0-40,6 4 0,0-4 8,-2 0 88,-4 0-32,0 0-64,0 0 120,0 0 152,0 0-72,0 0 41,0 0-1074,0 0 1874,0 0-897,-2 0 24,0 0-72,2 0-96,-2 0 96,-2 0-24,0 0-32,2 0 16,2 0-56,-4 0 8,2 0 40,0 0-24,0 0-40,2 0 16,0 0 72,-2 0-112,2 0 80,0 0-24,0 0-16,-2 0 8,2 0 96,0 0-96,0 0 64,0 0-72,0 0 24,-2 0 32,0 0-8,0 0-48,2 0 0,-2 0 8,0 0-8,2 0 16,0 0-40,0 0 24,0-2-88,0 2 104,0-2 24,0 2-40,0-2 32,0 2-24,4-2-16,0 0 16,-4 2-8,0-4 0,0 2 72,0-2-32,4 0-64,-4 4 24,0-4 24,0-1-24,4 1-24,-4 0 64,0 4-40,0-6-40,0 0 40,0 0-88,0-2-216,0 8 304,0-8-560,-2-8-433,0 10-511,2-12-1032,0 18 2536,-2-16-4569,0-7-4825,2 23 9394</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5:18.913"/>
    </inkml:context>
    <inkml:brush xml:id="br0">
      <inkml:brushProperty name="width" value="0.05" units="cm"/>
      <inkml:brushProperty name="height" value="0.05" units="cm"/>
      <inkml:brushProperty name="color" value="#ED1C24"/>
    </inkml:brush>
  </inkml:definitions>
  <inkml:trace contextRef="#ctx0" brushRef="#br0">103 91 7561,'0'0'0,"0"0"0,4-19 1408,0-1-255,0 0-81,-4 12-88,0 8-984,0-6 976,0 0-47,0 4-41,0 0-144,0 2-744,0 0 608,-2 0-80,0 0-128,-2 6-120,4-6-280,-6 18 368,0-2-48,1 4-16,-1 2-87,6-22-217,-6 23 256,0 3-24,0 2-64,0 0 80,6-28-248,-6 29 88,2-1 8,2 0 16,2-2 0,0-26-112,0 22 104,0-3-56,4 1-8,2-4 0,-6-16-40,16 18 32,-10-12 24,11 16-8,-11-16-160,-6-6 112,22 16 24,-16-13 24,20 1 8,-6 0 32,-20-4-88,22 0 48,-1 0 0,5-2 32,2-4 8,-28 6-88,24-15 64,-2 9-16,-3-16-16,-3 6 80,-16 16-112,16-18 64,-12 0-16,12-4 32,-12 1-16,-4 21-64,6-26 80,-2 0 24,0-6-40,-4 1 40,0 31-104,0-32 64,-6 2-40,-10 2 80,8 5-88,8 23-16,-20-24 24,2 6 32,-1 2-48,-3 8 32,22 8-40,-26-18 0,2 16-40,-4 0-24,-1 2-120,29 0 184,-28 0-376,-6 20-304,2-2-408,3 6-353,29-24 1441,-30 28-1696,8 3-384,4 5-649,24-14-784,-6-22 3513,0 45-5729,0-45 5729</inkml:trace>
  <inkml:trace contextRef="#ctx0" brushRef="#br0" timeOffset="593">306 1178 8577,'0'0'0,"0"-4"1049,0-1-73,-2-1 16,2 6-992,-2-2 992,0-2 16,0 2-71,-2 0-105,4 2-832,-2-2 752,-2 0-40,2 2-40,-2 0-152,4 0-520,-2 0 432,-2 0-119,-2 6-9,0 12-64,6-18-240,-6 5 200,-2 17-16,0-4-120,2 0 32,6-18-96,-8 20 144,2 2-88,0-1 48,0 3-40,6-24-64,-1 22 152,-1 0-104,0-2 16,2 0-56,0-20-8,0 17 40,0 1 0,5-12 72,1 14-48,-6-20-64,6 4-104,12 2 168,-12 0-8,12-2-32,-18-4-24,6 4 48,16-4-16,-6 0 16,2-4 0,-18 4-48,17-8 56,1-12 16,2 12-120,-4-14 88,-16 22-40,18-17 192,-12-3-168,14-2 0,-14-2 72,-6 24-96,5-24 32,1-4 48,-2 3 144,-4-1-136,0 26-88,0-26-24,-6 0 184,-9 3-48,-1-1-56,16 24-56,-18-20 104,-2 4-104,-4 10 16,0-2-8,24 8-8,-23-6-8,-5 4 8,0 2-160,-4 4 56,32-4 104,-31 16-184,-1 2-512,-4 6-672,4 3-721,32-27 2089,-29 32-3344,-5 2-5250,34-34 8594</inkml:trace>
  <inkml:trace contextRef="#ctx0" brushRef="#br0" timeOffset="956">302 2164 11010,'0'0'0,"0"-6"1728,4 0-1656,-4 0-80,0 6 8,0-4 48,4 2 112,0 2 104,-4 0 32,0 0-296,4 0 280,-4 0-23,0 0-81,0 4-8,0-4-168,0 4 144,0 2-72,0 0-16,0 12-24,0-18-32,0 6 0,0 12-16,0-2-56,0-10-144,0-6 216,0 26-497,0-11-455,0 3-504,0 0-761,0-18 2217,6 6-2424,0 20-2545,-6-26 4969</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5:20.491"/>
    </inkml:context>
    <inkml:brush xml:id="br0">
      <inkml:brushProperty name="width" value="0.05" units="cm"/>
      <inkml:brushProperty name="height" value="0.05" units="cm"/>
      <inkml:brushProperty name="color" value="#ED1C24"/>
    </inkml:brush>
  </inkml:definitions>
  <inkml:trace contextRef="#ctx0" brushRef="#br0">10 1 9546,'0'0'0,"0"0"1168,0 0-1168,-2 0 328,2 4 160,0 0 232,0-1 144,0-3-864,0 0 824,0 4-159,0-4-201,0 0-120,0 0-344,0 4 224,4 0-80,-4 0-24,0 0-48,0-4-72,0 4 16,4 2 24,-4 0-136,0 0-352,0-6 448,0 18-856,0-14-849,0 14-999,-16 18-3906,16-36 6610</inkml:trace>
  <inkml:trace contextRef="#ctx0" brushRef="#br0" timeOffset="1">70 806 10818,'0'0'0,"0"0"2232,0 0-2232,0 6 104,-2 10 160,0-10 304,2 14 313,0-20-881,0 3 992,0 15-56,0-12-208,0 14-176,0-20-552,-2 6 448,0 18-223,0-8-1,0 2-72,2-18-152,-2 19 48,-2 3 8,2 0-72,-4 0-200,6-22 216,-6 24-441,0-1-663,0 3-968,-2 0-1233,8-26 3305,-6 26-8106,6-26 8106</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5:21.228"/>
    </inkml:context>
    <inkml:brush xml:id="br0">
      <inkml:brushProperty name="width" value="0.05" units="cm"/>
      <inkml:brushProperty name="height" value="0.05" units="cm"/>
      <inkml:brushProperty name="color" value="#ED1C24"/>
    </inkml:brush>
  </inkml:definitions>
  <inkml:trace contextRef="#ctx0" brushRef="#br0">334 105 9201,'0'0'0,"0"-16"2425,0 16-2425,-2-7 1328,0-15-127,-2 16-129,-2 0-64,6 6-1008,-6-6 960,-9 4-88,7 0-151,-14 2-137,22 0-584,-20 4 520,-6 12-40,2 0-40,3 3 32,21-19-472,-26 24 448,4 4-56,-2 4-48,2 5-16,22-37-328,-20 40 272,3 2-88,9-1 9,-12 3-137,20-44-56,-4 42 80,-2-1 0,2 3-24,2 0-48,2-44-8,-2 43 0,2-1-8,4-4-8,2-5 16,-6-33 0,20 28 0,-4-6 40,1-2-40,7-4 56,-24-16-56,30 6 40,0 9-24,3-15 8,5 0-8,-38 0-16,44 0 40,-1-2 0,-1-13 16,-2-1-40,-40 16-16,39-20 40,-1-4 24,-2-4-32,-4-7 80,-32 35-112,29-38 96,-5-2-72,-2-5 104,-16-1-64,-6 46-64,20-50 72,-20-1 80,0-3 0,0-3-8,0 57-144,-6-58 152,-18-1-96,0 5 0,-4 9-24,28 45-32,-31-34 24,-3 10 8,-8 6-120,-3 16-104,45 2 192,-54 0-544,-11 6-584,-7 36-1057,-9 7-1736,81-49 3921,-85 62-10690,85-62 10690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5:42.419"/>
    </inkml:context>
    <inkml:brush xml:id="br0">
      <inkml:brushProperty name="width" value="0.05" units="cm"/>
      <inkml:brushProperty name="height" value="0.05" units="cm"/>
      <inkml:brushProperty name="color" value="#ED1C24"/>
    </inkml:brush>
  </inkml:definitions>
  <inkml:trace contextRef="#ctx0" brushRef="#br0">22 148 6673,'0'0'0,"0"0"0,0-30 776,-2 4 168,0-2-88,-2 3-87,4 25-769,-2-2 768,-2-4-96,0 2-72,2-2-72,2 6-528,-2-4 456,2 2-48,0-2-56,4 2-71,-4 2-281,6-4 240,14 2-16,-14 0-32,14 2 16,-20 0-208,6 0 192,17 0 16,-3 4-24,0 2-16,-20-6-168,24 18 144,6-12-16,-3 15-32,7-5 8,-34-16-104,42 20 80,-1 2-64,5 2 32,0 6-16,-46-30-32,45 29 16,3 7 16,1 2-32,5 3 0,-54-41 0,54 42 8,1-2-16,5-1 16,1-1-16,-61-38 8,64 38 8,1 1-8,2-1 40,3-2-8,-70-36-32,67 37 0,3-1 64,-5 0-24,1-4 0,-66-32-40,67 31 40,-3 1-80,1-2-96,-8 0-208,-57-30 344,54 27-608,-4-1-360,-9-2-377,-1-2-455,-40-22 1800,34 18-2289,-11 7-3656,-23-25 5945</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5:55.062"/>
    </inkml:context>
    <inkml:brush xml:id="br0">
      <inkml:brushProperty name="width" value="0.05" units="cm"/>
      <inkml:brushProperty name="height" value="0.05" units="cm"/>
      <inkml:brushProperty name="color" value="#ED1C24"/>
    </inkml:brush>
  </inkml:definitions>
  <inkml:trace contextRef="#ctx0" brushRef="#br0">24 1313 3680,'0'0'0,"0"0"0,-2-2 1081,0-2-553,0-2 16,0 4 64,2 2-608,-2-2 656,0-2-8,0 2-24,0-1-16,2 3-608,-2-2 561,0 0 7,0 0-8,0 2 0,2 0-560,0 0 536,0 0-24,0 0-16,0 0-24,0 0-2488,0-2 4464,0 2-2071,0 0-49,0 0-64,0 0-264,0 0 208,0 0 16,6 0-48,0 0-24,-6 0-152,20 0 176,-14 0-40,20-2-16,-6 0-8,-20 2-112,24-6 136,-1 0-8,9 0-48,0-2-24,-32 8-56,38-18 24,1 12-32,3-16 16,1 4 40,-43 18-48,48-21 32,6-3 0,7-2-16,5-6-16,-66 32 0,69-30-16,2-3 16,1-1 0,1 0-40,-73 34 40,76-35 0,3 1-16,-2 0 32,3 2 64,-80 32-80,77-29 8,0-1 24,-3 2-16,-7 0-40,-67 28 24,66-27 32,-7 3-32,-1-2-8,1 0 32,-59 26-24,52-26 0,1 1-16,-3-3 64,-5 4-64,-45 24 16,44-24 16,-4 0-8,-3 1-16,-1 1 16,-36 22-8,36-20 0,-4 0-24,-3 4 24,-1 0-8,-28 16 8,28-15-32,0 9 32,-7-12-16,1 12 8,-22 6 8,18-8 32,-14 2-32,14 0-24,-14 4-64,-4 2 88,4-2-192,-4 2-112,0 0-96,0 0-48,0 0 448,0 4-584,0 0-73,-2 2-143,-4 0-192,6-6 992,-6 6-1120,0 0-304,0 0-345,-24 23-3408,30-29 5177,0 0 0</inkml:trace>
  <inkml:trace contextRef="#ctx0" brushRef="#br0" timeOffset="490">2168 54 6601,'0'0'0,"-4"-6"1080,-2 0-112,-1 0-95,7 6-873,-16-6 768,12 2 32,-2 0 16,0 0-8,6 4-808,-6-4 744,0 2-95,0 0-81,0 0-48,6 2-520,-2-2 448,0 0-24,0 0-48,2 0-72,0 2-304,-2 0 256,2 0-40,0 0-88,0 0 24,0 0-152,0 0 96,0 6-16,4 0 136,2 0-112,-6-6-104,18 18 144,-14-12-72,14 14-24,-12-4 24,-6-16-72,23 15 80,-5-9 32,2 14-64,2-14 0,-22-6-48,22 16 8,1-12 32,-1 2-32,2 0 57,-24-6-65,26 6 96,0 0-64,1-2 8,-1 0-40,-26-4 0,28 0 64,-6 0-64,0 0 24,-3 4-16,-19-4-8,16 0-96,-10 4 136,14 0-40,-16 2 8,-4-6-8,6 6 40,0 13-32,-2-13-16,-4 10 32,0-16-24,-2 6 8,-2 16 8,-4-6 8,-12 2 24,20-18-48,-16 20 112,-3-3-80,-3 5 16,-4 0-96,26-22 48,-26 24-256,-2 0-225,1 3-319,3-1-472,24-26 1272,-22 30-1816,0 2-553,4-5-648,0 5-3272,18-32 6289,0 0 0</inkml:trace>
  <inkml:trace contextRef="#ctx0" brushRef="#br0" timeOffset="1404">2325 1107 5209,'0'0'0,"-2"-4"904,-4-2 8,6 6-912,-6-6 872,0 0-24,0 0 9,0 0-57,6 6-800,-6-8 808,0 0-24,2 0-48,0 3-56,4 5-680,-2-6 616,-1 0 25,-1 0-33,0 4-80,4 2-528,-2-4 600,-2 2-48,2-2-56,0 2-96,2 2-400,-2-2 312,0 0-120,0 2-24,2 0 25,0 0-193,0 0 96,0 0-48,0 0 8,0 0-40,0 0-232,0 4 472,4 0-208,0 2-40,2 10 112,-6-16-120,6 4 24,9 15 80,-11-13-72,12 18-104,-16-24 72,6 18 16,12 2-16,-12 2 8,12 1-56,-18-23 48,6 22 16,14 2-72,-14 0 56,15-2 40,-21-22-40,6 22 0,10-3 24,-12 1-32,12-2 112,-16-18-104,4 16-8,2-10-8,0 14 16,-2-16 40,-4-4-40,4 6 48,-4 9 48,0-15-8,0 6-136,0-6 48,-4 4 96,-2 0 8,-12 0-40,2-4 8,16 0-72,-18 4 72,-3-4 32,-3 0 32,-4 0 16,28 0-152,-34 0 152,-1 0-48,-3 0 32,-6 4 96,44-4-232,-43 0 104,-7 4-72,-4 0 0,1 2-8,53-6-24,-58 18 40,5-14 24,5 12 0,7-10-208,41-6 144,-34 18-88,6-12-120,6 13-288,16-3-416,6-16 912,-6 6-1513,4 20-783,6-10-1625,20-10-3817,-24-6 7738,0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5:58.897"/>
    </inkml:context>
    <inkml:brush xml:id="br0">
      <inkml:brushProperty name="width" value="0.05" units="cm"/>
      <inkml:brushProperty name="height" value="0.05" units="cm"/>
      <inkml:brushProperty name="color" value="#ED1C24"/>
    </inkml:brush>
  </inkml:definitions>
  <inkml:trace contextRef="#ctx0" brushRef="#br0">78 596 6689,'0'0'0,"0"0"0,-2-26 952,-4 2-56,-10 0-160,12 18-23,4 6-713,-8-4 768,0 0 0,0 0 24,2 0-40,6 4-752,-6-6 680,0 2-23,2 0-81,2 2 0,2 2-576,-2-1 504,2-1-56,0 0-32,4 2-104,-4 0-312,6 0 336,12 0 24,-12 0 0,22 5-8,-28-5-352,23 6 273,3 12-73,6-12-8,2 16-32,-34-22-160,41 18 112,5 0 24,4 0-112,1 1 40,-51-19-64,56 24 48,3 0 8,7 2-8,3 2-24,-69-28-24,75 27 48,7 3 16,5 2 0,2 0 0,-89-32-64,92 31 48,3 1 0,2-4-8,4 0 8,-101-28-48,101 23 32,0 1-8,-5-2-16,-9-2 56,-87-20-64,83 18 56,-5-2-48,-11-1-8,-4-9-24,-63-6 24,58 20-24,-10-14-88,-3 12-144,-13-14-168,-32-4 424,22 16-616,-6-12-169,-12 0-223,0 2-128,-4-6 1136,0 6-1264,0-2-233,-4 0-303,-12-4-673,16 0 2473,-34 4-6081,34-4 6081</inkml:trace>
  <inkml:trace contextRef="#ctx0" brushRef="#br0" timeOffset="377">2117 752 4889,'0'0'0,"4"-2"3384,1-2-2432,-5 4-952,6-4 801,10 2-73,-16 2 32,4 0 16,-4 0-776,4 0 688,0 0 8,0 4-143,0 2-41,-4-6-512,0 6 536,4 10-136,-4-10-40,4 20-48,-4-26-312,0 20 240,0 1-24,0 1 40,0 2-80,0-24-176,0 24 184,-4 2-32,-2-1-48,-2 1-8,8-26-96,-16 30 104,10 0-80,-13-2 24,11 3-40,8-31-8,-24 34-32,0 0 64,-2 1-64,-4 1-24,30-36 56,-37 38-400,-3 0-536,-6 1-768,-3 1-1257,49-40 2961,-54 40-7698,54-40 7698</inkml:trace>
  <inkml:trace contextRef="#ctx0" brushRef="#br0" timeOffset="1046">157 1690 7481,'0'0'0,"0"-2"1160,0 2-1160,0-5 993,0-1 15,0-2 56,0 6 24,0 2-1088,0-2 992,0-2-143,0 0-113,0-2-80,0 6-656,4-8 592,-4 0-40,4-8-104,0 10 0,-4 6-448,6-22 392,12 6-39,-12-3-1,17-3-48,-23 22-304,18-24 272,6-4-72,2-2-8,4-3-72,-30 33-120,33-38 104,3-4 32,6-3 16,-1-3-8,-41 48-144,46-53 168,1-1-32,5 1 8,0 1 0,-52 52-144,57-54 112,1 1-16,-1-3-32,-1 1 0,-56 55-64,53-56 64,-1 3 16,-1 5-56,-1 2 0,-50 46-24,46-41 56,-1 1-40,-3-2-8,-2 3 8,-40 39-16,37-38 24,1 2-24,-2 3 16,-7-3 32,-29 36-48,30-34 16,-4 3 8,0-1-8,-2 2-56,-24 30 40,19-28 24,-1 0-48,-2 5 80,-10-1-56,-6 24 0,20-20-40,-16 2-16,2 2-88,-2 10 56,-4 6 88,0-6-328,0 0-160,0 3-248,-2 1-176,2 2 912,-6 0-1161,-10 0-175,10 3-264,-14 13-521,20-16 2121,-16 6-2792,0 12-3930,16-18 6722</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6:00.541"/>
    </inkml:context>
    <inkml:brush xml:id="br0">
      <inkml:brushProperty name="width" value="0.05" units="cm"/>
      <inkml:brushProperty name="height" value="0.05" units="cm"/>
      <inkml:brushProperty name="color" value="#ED1C24"/>
    </inkml:brush>
  </inkml:definitions>
  <inkml:trace contextRef="#ctx0" brushRef="#br0">2 142 8297,'0'0'0,"0"-6"2185,0 0-873,0 0-184,0 6-1128,-2-4 1080,2 2-15,0 0-17,0 0-80,0 2-968,0 0 848,0-2-128,0 0-135,4 0-89,-4 2-496,6-2 384,12-2-64,-12 0-48,16-2 16,-22 6-288,18-6 192,2-2-16,3 0-16,3-8-96,-26 16-64,28-4 72,0-2 0,1-9-24,3 11-8,-32 4-40,30-6 48,0-2-8,-3 2-48,1 4-8,-28 2 16,28-2 0,-2 2 56,-2 0-56,-1 0 40,-23 0-40,20 6-16,-2 14-8,-2-15 32,-12 25-16,-4-30 8,6 26-32,-2 8 32,-4 5 0,-6 5-40,6-44 40,-24 46-64,0 5-104,-7 1-280,-3 3-488,34-55 936,-42 58-1673,1 1-1095,-1-3-1593,-8 1-3401,50-57 7762</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6:03.275"/>
    </inkml:context>
    <inkml:brush xml:id="br0">
      <inkml:brushProperty name="width" value="0.05" units="cm"/>
      <inkml:brushProperty name="height" value="0.05" units="cm"/>
      <inkml:brushProperty name="color" value="#ED1C24"/>
    </inkml:brush>
  </inkml:definitions>
  <inkml:trace contextRef="#ctx0" brushRef="#br0">0 798 8801,'0'0'0,"0"-30"1281,0 2-65,0-3-208,0 31-1008,4-26 936,-4 20 65,0-10-41,0 10-24,0 6-936,0-16 888,4 12-112,-4-2-104,0 2-127,0 4-545,4-2 424,0 0-96,-4 0-104,4 2 8,-4 0-232,4 4 256,2 12-40,10 0 40,-12 4-88,-4-20-168,6 26 192,9 2-24,-11 5-40,2 3 40,-6-36-168,6 38 40,0 1 40,0 1 0,0 0-40,-6-40-40,6 35 72,10 3-32,-16 0 0,4-3-8,-4-35-32,4 34 48,0-2-32,2-4-8,0-3 32,-6-25-40,4 24 0,2-4 80,-2-2-48,2-12-8,-6-6-24,6 16 16,-2-16 32,2 4 16,-3-4 48,-3 0-112,0 0 88,4 0 24,0-6-24,0-10-16,-4 16-72,6-16 80,-2-6-16,2-4-24,0-1 0,-6 27-40,6-32 16,0-4 0,0-1 24,-2-5-56,-4 42 16,6-44 32,0 3-24,0 3-8,12 4 81,-18 34-81,6-28 16,12 7 16,-13 5-64,11 12 48,-16 4-16,4-6-16,2 4-24,12 2 24,-12 6-65,-6-6 81,18 22-24,-2-3-8,-10 5 8,14 6 8,-20-30 16,6 30 0,11 3 0,-11 3 0,12-2-24,-18-34 24,16 36-24,0-3 48,0-1-24,2 0 40,-18-32-40,17 32 0,3-7 0,0 1 0,2-6-16,-22-20 16,20 18 32,2-2-48,-3-10 32,5 0-16,-24-6 0,24 6 8,0-3-16,0-3-8,-1 0 32,-23 0-16,26-5-16,0-13 16,-2 2 0,2-2 16,-26 18-16,21-24-16,1-2 40,-4-1 8,-2-5-32,-16 32 0,6-32 16,12 0-16,-14-1 48,0-3-32,-4 36-16,4-34 57,-4-1-49,0 3-16,-2-2 8,2 34 0,-6-30 24,-10 3 8,10 1-24,-12 0 8,18 26-16,-18-22-16,0 2 32,-3 2-16,1 3-16,20 15 16,-22-6-24,-2-12-16,4 14-57,-2-2-119,22 6 216,-19-4-440,-1 2-328,2 2-288,-2 0-528,20 0 1584,-16 6-2033,0 0-487,10 0-977,-2 10-3817,8-16 7314,0 0 0</inkml:trace>
  <inkml:trace contextRef="#ctx0" brushRef="#br0" timeOffset="478">980 108 10522,'0'0'0,"0"-32"3048,4 6-1687,-4 26-1361,4-28 1352,0 11-184,-4 15-160,4 0-183,-4 2-825,0 0 696,0 0-240,0 6-152,4 15 16,-4-21-320,4 20 296,0 6-104,0 4 24,2 1-80,-6-31-136,15 36 64,-15 2 16,6 0-16,0 1-48,-6-39-16,6 40-56,0-2 40,10-1-48,-16 1-504,0-38 568,6 42-1416,0-3-1337,12-15-2080,-18 14-3473,0-38 8306,0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38:21.853"/>
    </inkml:context>
    <inkml:brush xml:id="br0">
      <inkml:brushProperty name="width" value="0.05" units="cm"/>
      <inkml:brushProperty name="height" value="0.05" units="cm"/>
    </inkml:brush>
  </inkml:definitions>
  <inkml:trace contextRef="#ctx0" brushRef="#br0">70 522 5713,'0'0'0,"-8"0"680,-14 0 152,22 0-832,-18 0 952,12 0 128,0-2 97,1 2 79,5 0-1256,-2-2 1208,0 0-120,2 0-183,0 0-137,0 2-768,0-2 576,4-2-96,1-2-64,15 2-72,-20 4-344,6-6 304,18 0-88,-6 2-64,2-2-8,-20 6-144,20-6 64,3 0-8,1 0-40,0 0-64,-24 6 48,26-6 0,0 1-64,-1 1-152,3-2-208,-28 6 424,32-4-816,-4 2-368,-1 0-465,-1 0-567,-26 2 2216,26 0-2593,2 0-3544,-28 0 6137</inkml:trace>
  <inkml:trace contextRef="#ctx0" brushRef="#br0" timeOffset="1">875 682 10138,'0'0'0,"-2"-3"1944,-2-13-768,0 10-23,4 6-1153,-2-8 1080,2 4-96,0 2-168,4 0-208,-4 2-608,6-2 488,0-2-31,12-2-89,-2 2-88,-16 4-280,16-6 216,4 2-96,3 0-80,3 0-16,-26 4-24,28-4 40,0-2-40,2 2 64,-1 0-64,-29 4 0,32-2 0,-2 0-16,-2 0-56,-1 0-152,-27 2 224,26 0-456,-4-2-289,-4 2-343,-12 0-304,-6 0 1392,18 0-1784,-14-2-449,-1 2-375,31-21 143,-34 21 2465,0 0-4889,0 0 4889</inkml:trace>
  <inkml:trace contextRef="#ctx0" brushRef="#br0" timeOffset="2">1205 498 6097,'0'0'0,"-2"-6"1760,-4-2-792,6 8-968,-8-8 993,0 0 95,2 2 120,0 2 32,6 4-1240,-4-4 1185,2-2-153,0 2-128,0 1-128,2 3-776,-2-2 672,0 2-136,2 0-135,0 0-97,0 0-304,0 0 272,0 3 8,4 3-40,-4 14-32,0-20-208,4 6 176,-4 16-56,6-2-48,0 2-8,-6-22-64,4 24 64,0 1-24,-4-1 0,4 2-8,-4-26-32,4 28 32,0-3-24,-4 3 16,4 0-48,-4-28 24,4 28-48,-4 0-32,0-1-144,0 1-240,0-28 464,3 28-832,-3-4-433,4-3-463,0 1-625,-4-22 2353,16 6-3216,-10 16-3746,-6-22 6962</inkml:trace>
  <inkml:trace contextRef="#ctx0" brushRef="#br0" timeOffset="3">1774 450 12882,'0'0'0,"-4"-15"896,-2-1 49,-2 0 7,8 16-952,-8-6 1008,2 0 8,2 2-96,0 2-279,4 2-641,-2-2 424,0 2-104,2 0-72,0 6-104,0-6-144,0 18 72,0-2 8,0 3-16,0 3 8,0-22-72,0 26 88,0 4 16,4 2-144,0-1 144,-4-31-104,4 32 120,0 2-72,2-1 0,0 3-48,-6-36 0,16 36 16,-16 0 0,4-3 32,0 1-8,-4-34-40,4 30 64,-4-2-48,0-5 16,0-3 0,0-20-32,0 18-120,0-12 184,-2 16-24,-2-18 0,4-4-40,-6 6 64,0 0-16,-10-2-48,10 0 56,6-4-56,-16 0 144,10 0-104,-14-2-16,12-4-24,8 6 0,-19-16-64,11 10-136,-14-14-144,6 4-224,16 16 568,-18-18-800,-2-2-232,4-1-305,-3-3-463,19 24 1800,-18-28-2545,10-2-599,-12-1-3546,20 31 6690</inkml:trace>
  <inkml:trace contextRef="#ctx0" brushRef="#br0" timeOffset="4">1619 46 10794,'0'0'0,"-4"-6"1008,-2-10-56,-2 10-72,8 6-880,-8-6 969,2 0 15,4 2-152,0 2-240,2 2-592,-2 0 408,0 0-184,0 4-72,0 12-32,2-16-120,-2 6 112,0 14-24,0-14-8,2 16 8,0-22-88,0 15 32,4 1-8,2-10 24,0 16 0,-6-22-48,6 6 40,14 10-8,-14-12 56,16 0-32,-22-4-56,6 4 73,18 0 47,-7-4-56,-1 0 8,-16 0-72,16 0 88,-10-2 16,14-4-16,-14-2-16,-6 8-72,18-16 112,-18 10-32,0-2 0,4-10 48,-4 18-128,0-6 112,0-10-48,-2 11 8,-6-3-8,8 8-64,-20-16 32,12 14 24,-16-4-32,4 2-24,20 4 0,-23-2 0,-1 2-80,-6 0-264,-2 6-440,32-6 784,-31 18-1481,-3-3-1279,10 5-1497,-10 2-2841,34-22 7098</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6:06.336"/>
    </inkml:context>
    <inkml:brush xml:id="br0">
      <inkml:brushProperty name="width" value="0.05" units="cm"/>
      <inkml:brushProperty name="height" value="0.05" units="cm"/>
      <inkml:brushProperty name="color" value="#ED1C24"/>
    </inkml:brush>
  </inkml:definitions>
  <inkml:trace contextRef="#ctx0" brushRef="#br0">85 266 6561,'0'0'0,"0"0"0,0-21 1456,0 1-424,0 0-15,0 4-25,0 16-992,0 0 984,0 0-16,0 0-112,0 0-159,0 0-4202,0 0 7586,0 6-3497,0 0-48,0 16-32,0-22-504,0 16 504,0 5-48,0 3-88,0 4-48,0-28-320,0 32 280,0 0-63,0-1-1,-2 1-8,2-32-208,-2 28 152,0 0 48,0-3-56,0 1-32,2-26-112,-5 22 152,3 0-104,-2-4 96,0-12 40,4-6-184,-2 19 152,0-15 16,-2 2 0,0-2 0,4-4-168,-2 4 200,-2 0 72,0-4-64,0 0-32,4 0-176,-2-4 152,-2-2-8,0-12 48,0 3-80,4 15-112,-4-18 136,-2-4-80,4-4-16,0 0 8,2 26-48,-2-29 40,0-3 32,2-4-16,-2-2 24,2 38-80,0-37 8,0-3-56,0 4 32,4 7 16,-4 29 0,6-28 16,0 6 48,0 2-40,10 12-32,-12-8-24,-4 16 32,16-2-64,-12-2 8,2 2 16,13 2-16,-19 0 56,4 0 16,16 6-56,-14 10 24,10-10 16,-16-6 0,16 26 16,-10-4 0,16 2-16,-16 1-40,-6-25 40,21 28-72,-15 2 64,14 2-32,-14-1 64,-6-31-24,22 30 16,-16-2-32,18-4-8,-4 0-16,-20-24 40,15 19-16,1 3-80,0-4 128,-10-2-24,-6-16-8,22 6 0,-16 0 96,14 10-112,-16-16-8,-4 0 24,6 0 56,0 0-72,0 0 16,-1 0-56,-5 0 56,6-4 16,0-4 40,-2-12 8,-4 4 80,0 16-144,4-18 16,-4-2-56,0-3 96,0-3 8,0 26-64,0-30 32,-2-4-32,-2-3 8,0-1 48,4 38-56,-6-38 40,4 5 16,0 3-48,-3 6-8,5 24 0,-4-22-8,0 4 32,2 10-24,-2-7-160,4 15 160,-2-4-136,2 2-128,0 0-264,0 2-144,0 0 672,0 0-984,0 0-384,4 6-329,0 13-407,-4-19 2104,0 6-2825,6 12-688,-1-12-2832,-5-6 6345</inkml:trace>
  <inkml:trace contextRef="#ctx0" brushRef="#br0" timeOffset="1147">671 233 8225,'0'0'0,"0"0"0,0-8 3273,0-10-2041,0 10-56,3-8-95,-3 16-1081,4-2 1048,0 0-72,2 0-168,0 0-168,-6 2-640,18 0 449,-12 4-73,12 2-80,-12 16 16,-6-22-312,20 18 304,-14 2-120,16 1-32,-7 5 24,-15-26-176,16 28 96,0 2-24,0-3-16,0 3-56,-16-30 0,6 26 24,18 0 0,-18-4 16,13-1-16,-19-21-24,6 22-16,10-4-8,-10 0-40,0-2-112,-6-16 176,18 6-304,-14 14-160,2-16-224,0 2-209,-6-6 897,6 4-1160,0-4-224,-2 0-208,0 0-177,-4 0 1769,4-2-1896,0-4-121,-4-10-39,-6 14-2601,6 2 4657,0 0 0</inkml:trace>
  <inkml:trace contextRef="#ctx0" brushRef="#br0" timeOffset="1148">1037 314 5001,'0'0'0,"-2"-6"1248,0-2 104,-1-12-168,3 20-1184,-6-4 1201,2-4-89,0-7-32,0 9-24,4 6-1056,-6-6 1025,0 2-9,0 0-176,0 0-32,6 4-808,-6-2 648,0 0-32,-10 2-128,12 0-39,4 0-449,-8 6 344,-10 12-40,12-12-32,-13 19-96,19-25-176,-8 22 160,-16 4-72,8 2 40,-2 5-88,18-33-40,-18 32 40,0-2-32,3 0-16,-1-3 40,16-27-32,-18 26 0,10 2 0,-14-2-152,16-2-160,6-24 312,-8 21-720,-8 1-665,10-2-767,0-2-921,6-18 3073,-6 16-3825,3-10-2656,3-6 6481</inkml:trace>
  <inkml:trace contextRef="#ctx0" brushRef="#br0" timeOffset="1149">1220 225 12058,'0'0'0,"0"0"0,0-2 1288,0-2-247,0 0-145,0 2 48,0 2-944,0 0 920,0 0-136,0 0-72,4 6-231,-4-6-481,4 6 296,0 12 24,2-12-16,10 17-96,-16-23-208,4 18 256,11 2-56,-11 0-136,14 4 80,-18-24-144,4 23 128,14 3-40,-12 0 0,12-2 16,-18-24-104,6 20 144,12 2-64,-14-5-40,14 3 8,-18-20-48,4 16 80,11 0-64,-11-10 200,12 10-160,-16-16-56,4 4 0,12 0 128,-12 0 88,2 0 48,-6-4-264,6 0 320,-2 0 16,2 0-191,-2-4 167,-4 4-312,4-8 304,2-12-40,0 4-88,0-2-24,-6 18-152,17-22 96,-13-1 0,2-5 16,12-6-112,-18 34 0,4-38 168,14-5-168,-2-1 128,-10 0-112,-6 44-16,24-43-200,-8-1 200,-1 1 48,1 5-48,-16 38 0,16-34-144,-10 8-216,14 7-384,-16 13-513,-4 6 1257,4-6-2048,0 6-1105,-4 0-1800,0 6-3585,0-6 8538,0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7:35.416"/>
    </inkml:context>
    <inkml:brush xml:id="br0">
      <inkml:brushProperty name="width" value="0.05" units="cm"/>
      <inkml:brushProperty name="height" value="0.05" units="cm"/>
      <inkml:brushProperty name="color" value="#ED1C24"/>
    </inkml:brush>
  </inkml:definitions>
  <inkml:trace contextRef="#ctx0" brushRef="#br0">596 209 6377,'0'0'0,"0"-6"3569,0 6-3569,-2-6 1776,0-2 96,-2-10-247,0 13-473,4 5-1152,-6-20 848,2 14-96,-2 0-48,0-10-79,6 16-625,-4-4 664,-2-4-56,0 0-24,0 2 0,6 6-584,-6-6 448,0 2-144,0 2-80,0 2-40,6 0-184,-7 0 152,-1 16 24,0-10-40,-8 24 1,16-30-137,-6 26 120,-12 1 40,10 7-24,-14 4-8,22-38-128,-8 39 56,-14 3-32,7 2 0,7-1-32,8-43 8,-22 46 24,6 0-24,0-3-16,8 1 48,8-44-32,-18 44-16,10-5-40,-9-1 48,11-2 48,6-36-40,-8 29 40,0-1 0,2-6 0,-2-2-56,8-20 16,-6 16 16,2-12 64,2 2-8,0-1 8,2-5-80,0 0 88,0 0 24,0-2-72,16-15 40,-16 17-80,4-20 56,2-6-40,12-4 24,-12-5-40,-6 35 0,21-42 16,-15-6 24,16-3 8,-6-5 32,-16 56-80,16-57 96,2-7-80,0 1 24,-3-3-24,-15 66-16,16-61 0,2 3 56,-12 7-96,16 5 24,-22 46 16,16-38-16,-10 11 48,14 9 8,-14 10-40,-6 8 0,17-6-24,-13 6-48,14 0 16,-12 20 16,-6-20 40,18 22-32,-14 7-40,14 7 48,-12 6 40,-6-42-16,20 47-16,-5 3 32,-9 1-8,14 1-64,-20-52 56,6 52 16,16-1-40,-16-3-8,16-5-8,-22-43 40,6 44-40,16-4 40,-16-1-32,15-3 8,-21-36 24,16 32-152,-10 0-224,14-5-200,4 17-225,-24-44 801,16 32-1056,-12-11-192,0-15-256,0 0-401,-4-6 1905,0 4-2200,0-4-265,0 0-231,0-16 71,0 16 2625,0-3-5121,0 3 5121</inkml:trace>
  <inkml:trace contextRef="#ctx0" brushRef="#br0" timeOffset="2538">106 572 5449,'0'0'0,"-8"0"1248,8 0-1248,-18-2 1368,2 0-55,8 0-169,-14 2-96,22 0-1048,-15 0 960,9 0-120,-2 0-127,4 0-33,4 0-680,0 0 640,0 0 0,4 4-24,16-4-88,-20 0-528,6 0 432,21 0-96,-5 0-72,4 0-48,-26 0-216,28 0 136,1 0-40,5 0-23,2-2 7,-36 2-80,38-2 96,-1 0-120,3-2-32,2 0-353,-42 4 409,39-2-896,3 0-608,0 0-961,-1 0-559,-41 2 3024,40-2-7010,-40 2 7010</inkml:trace>
  <inkml:trace contextRef="#ctx0" brushRef="#br0" timeOffset="2539">992 433 9810,'0'0'0,"0"0"0,0 4 1936,4 12-416,0-10-111,0 16-113,-4-22-1296,6 0 1120,10 0-112,-12 4-199,14 2-169,-18-6-640,6 22 616,14-5-192,-14 7 32,16 6-72,-22-30-384,6 30 304,11 4-136,-13-3-16,12 3 0,-16-34-152,4 32 88,12 1 136,-10-3-128,10 0-8,-16-30-88,6 28 56,12-6 0,-12-5-8,13-1 8,-19-16-56,4 6 96,14 10 8,-14-16-8,2 4 40,-6-4-136,16 0 137,-16 0-1,6-6 40,12-10-24,-18 16-152,4-20 120,0-3-8,2-7-32,0-4-24,-6 34-56,6-40 56,13 1 24,-15-7-48,2 2-32,-6 44 0,24-41 24,-18 1-48,20 6-88,-10 7-120,-16 27 232,6-24-440,14 6-193,-16 10-159,15-8-248,-19 16 1040,4-2-1320,14 0-289,-12 0-447,16 2-329,-22 0 2385,16 0-2616,-10 0-345,18 4-2792,-24-4 5753</inkml:trace>
  <inkml:trace contextRef="#ctx0" brushRef="#br0" timeOffset="2540">1671 659 4448,'0'0'0,"0"0"0,0 20 2897,0 0-1561,4 2-175,-4-22-1161,4 20 1176,0-16-8,0 0-112,0 0-119,2-4-129,-6 0-808,6 0 600,11 0-120,-13 0-144,-4 0-336,16 0 256,-10-6-56,14 0-48,-14-2 32,16-10-64,-22 18-120,4-8 136,14-12-8,-14 12 24,2-14 72,-6 22-224,5-15 208,1-1 64,-2 8-32,-4-14 41,0 22-281,0-8 280,0-8 16,-6 12-24,-1 0 16,7 4-288,-20-4 304,4 2-16,0 0 56,0 2-32,16 0-312,-18 0 320,2 6 0,8 12-88,-11-12-56,19-6-176,-6 22 144,0-4-56,2 0-8,4-18-80,-4 17 136,2 3-72,2-2-24,0 2 16,0-20-56,4 22 16,2-2-16,10 1-72,-10-3 72,15 0-8,-21-18 8,16 16 24,2-10 16,0 16-24,2-18-72,-20-4 56,22 6-144,-3 10-232,3-16-328,4 0-344,-26 0 1048,24 0-1352,2 0-289,1-6-519,-3-2-297,-24 8 2457,28-22-2672,2 6-145,-1-4-2536,-29 20 5353</inkml:trace>
  <inkml:trace contextRef="#ctx0" brushRef="#br0" timeOffset="2541">2198 499 5313,'0'0'0,"0"0"0,-2-20 1584,-2 0-64,1 0-95,1 12 143,2 8-1568,-2-6 1544,0 4-159,2 2-137,0 0-256,0 0-992,0 0 824,4 6-40,-1 14-63,15-2-97,-18-18-624,6 20 520,10 6-104,-12 1-72,2 3-96,-6-30-248,18 30 224,-18 0 80,16 1-72,-12 1 0,-4-32-232,6 32 304,0-2-120,-2-1-24,0-3-24,-4-26-136,0 24 64,4-2-24,-4-2 56,4-3-56,-4-17-40,0 16 56,0-12 8,4 2 32,-1-2 113,-3-4-209,0 0 176,4 0-32,-4-2-8,0-14 8,0 16-144,0-16 80,0-3-56,0-5 32,4-4 0,-4 28-56,4-30 40,2-5-24,0-3-48,12-2-184,-18 40 216,6-37-304,12 1-104,-2 4-209,0 2-199,-16 30 816,18-23-1088,5 3-224,-3 4-353,2 10-575,-22 6 2240,24-6-2609,-2 0-455,27-16-801,-23 22-800,-26 0 4665,0 0 0</inkml:trace>
  <inkml:trace contextRef="#ctx0" brushRef="#br0" timeOffset="2542">2964 525 8377,'0'0'0,"-2"5"1913,-4 19-225,6-24-1688,-16 16 1648,10 2-71,-14-18-89,5 0-224,15 0-1264,-18 0 1041,-6 0-153,2 0-96,2 4-152,20-4-640,-24 6 624,3 10-112,-1-10-72,2 14-80,20-20-360,-24 15 257,4 3-1,1 0-144,-3 4 40,22-22-152,-18 22 80,10 2-24,-10-3-16,14 3-24,4-24-16,-4 22 24,0-2 32,4 0 16,0-4-72,0-16 0,0 6 40,4 13-80,2-15 64,20 12-24,-26-16 0,16 4-40,0-4 56,5 4-128,1-4 0,-22 0 112,26-2-160,4-4-72,-4-12 56,-3 2 80,-23 16 96,22-19-40,2-5-17,-4-2 82,-4-4-50,-16 30 25,18-29 41,-12-1-25,11 6-32,-17 2 32,0 22-16,6-16-16,-6 0 96,4 10-8,-4-1-24,0 7-48,0-8 16,0 4 16,0 2-8,0 2 32,0 0-56,-2 0 40,-2 6-40,0 11 0,0-1-16,4-16 16,-2 16 72,2 4-72,0 0-32,0 2 48,0-22-16,4 23 0,2 1 16,12 0 8,-12 0 8,-6-24-32,18 22 0,0-2 0,-2-5-16,6 1-40,-22-16 56,25 6-56,-1 14 32,4-16-16,2 2 24,-30-6 16,31 6-24,3-6-32,2 0-56,1 0-89,-37 0 201,38-6-216,4-12-16,-3 2 32,-1 0 80,-38 16 120,38-19-88,-4-3-48,-3 0 56,-1-4 16,-30 26 64,26-24-8,-4-1 16,-5 1-32,-11 2 64,-6 22-40,6-24 40,-2 2-16,-4-1 0,-4 1 8,4 22-32,-8-22 40,-15 4-16,5 2 16,-4 10-24,22 6-16,-24-16 48,-2 14 8,1 0 64,-5 2-40,30 0-80,-30 0 8,4 6-8,1 16-48,3-4 32,22-18 16,-18 22 40,0 0-24,10 1 48,-10 3-64,18-26 0,-4 26 104,-2 0-112,2-2 88,2 1-112,2-25 32,0 22-128,6 2 136,10-4-136,-10-2 152,-6-18-24,18 6-40,-12 15 0,18-17 16,-6 2 32,-18-6-8,19 4 16,3-4 24,-2 0 0,4-4-40,-24 4 0,24-16 16,-1 1-8,1-3 8,-4-2 0,-20 20-16,22-22 24,-4-4 32,0 3-16,1-1 0,-19 24-40,16-20 40,-10 0-56,12 12 56,-14-10 56,-4 18-96,4-2 144,0-2-16,0 2 33,-4 2-65,0 0-96,4 6 104,2 14 80,-2-2-80,0 6 48,-4-24-152,4 32 96,-4 3 56,0 9 32,0 3 8,0-47-192,-4 54 296,0 6 24,0 1 8,2 4-48,2-65-280,-2 66 216,2-7-144,0 1 0,0-7-16,0-53-56,-2 52 56,0 0 32,0-7 16,2-3-48,0-42-56,-2 36 40,0-9 48,0-3-88,0-4 56,2-20-56,-2 6 16,-2 12 32,2-14 8,-4 0 32,6-4-88,-2 0 104,-4 0-8,0-16 8,-2-2-88,8 18-16,-15-24 0,9-9-192,-10-9-96,14-8-144,2 50 432,-6-55-616,4-7-136,2-1-208,0-7-137,0 70 1097,16-71-1352,-10-2-336,21 1-385,-5 5-423,-22 67 2496,28-60-2705,0 11-471,-1 7-3370,-27 42 6546</inkml:trace>
  <inkml:trace contextRef="#ctx0" brushRef="#br0" timeOffset="2543">3993 616 6641,'0'0'0,"4"16"1664,0-10-223,-4-6-1441,4 17 1440,2-11 48,10 10-103,-12-16-97,-4 0-1288,16 4 1104,-10 0-160,12-4-120,-12 0-87,-6 0-737,24 0 664,-18-2-64,9-2-48,-11-2-88,-4 6-464,6-16 400,10 10-56,-16-11-48,6 9 0,-6 8-296,6-20 264,-2 4 8,-4 0-16,0 0-15,0 16-241,-2-8 248,-6-14 24,-10 17-8,10-1-32,8 6-232,-25-6 248,1 2-24,-2 2-24,0 2 56,26 0-256,-30 4 224,1 12-40,-3-1 16,4 5-40,28-20-160,-22 18 112,1 6-24,5 0-16,8 1-16,8-25-56,-20 30 56,18 0-8,0 0-40,2 1 24,0-31-32,0 30 16,18-4 8,-2-2-24,7-2 48,-23-22-48,32 17 0,4 1 0,8-12-48,-1 14-8,-43-20 56,44 0-112,1 4-136,3-4-120,2 0-344,-50 0 712,47-6-1056,3-10-505,-1 0-1039,3 1-1641,-52 15 4241,53-22-10170,-53 22 10170</inkml:trace>
  <inkml:trace contextRef="#ctx0" brushRef="#br0" timeOffset="3067">4938 443 13354,'0'0'0,"0"-32"1921,0 5-401,0 27-1520,0-26 1304,0 4-127,0 22-145,0 0-232,0 0-800,0 0 608,4 6-136,0 12-80,1 0 24,-5-18-416,6 20 280,14 5-15,-14 1-65,16 2-32,-22-28-168,16 30 176,2-1-80,-12 1-40,17-2-32,-23-28-24,18 26 72,-12-4-32,18-3 72,-18-1-16,-6-18-96,20 6 80,-16 14 16,14-16 16,-14 0 88,-4-4-200,6 4 192,0-4 64,9 0-40,-15-4-64,0 4-152,6-16 184,0 8-112,0-16 56,0 5-8,-6 19-120,6-26 72,0-4 24,0-4-40,-2-5-40,-4 39-16,4-40 32,0-4 24,0-1-40,-4-1 40,0 46-56,4-48 0,0 1-32,12 1-24,-10 7-160,-6 39 216,18-36-400,-13 12-312,19 6-272,-8 12-353,-16 6 1337,18-2-1736,2 2-480,0 0-673,0 18-488,-20-18 3377,39-4-4225,-21 10-1976,-18-6 6201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7:40.992"/>
    </inkml:context>
    <inkml:brush xml:id="br0">
      <inkml:brushProperty name="width" value="0.05" units="cm"/>
      <inkml:brushProperty name="height" value="0.05" units="cm"/>
      <inkml:brushProperty name="color" value="#ED1C24"/>
    </inkml:brush>
  </inkml:definitions>
  <inkml:trace contextRef="#ctx0" brushRef="#br0">27 477 9602,'0'0'0,"0"0"0,0-6 2624,0-2-1184,0 2 1,-2-2-369,2 8-1072,-4-6 968,0 0-136,0 6-144,2 0-167,2 0-521,-4 20 496,2 0-184,0 3-40,2 9-16,0-32-256,0 34 152,-2 4-16,2 1-56,0 3 24,0-42-104,0 42 24,0-1-16,0-1 56,6-4 0,-6-36-64,16 35 64,-12-3 72,11-4-72,-9-2-96,-6-26 32,18 21 64,-12-3-48,12-12 8,-14 12 56,-4-18-80,16 4 80,-12-4 24,2 0 64,0 0-24,-6 0-144,6-4 136,0-14-24,0-2-72,0-3 0,-6 23-40,5-30 40,-1-4-48,0-6 8,0-5 104,-4 45-104,4-52 24,2-1 96,-2-5-24,0-3-112,-4 61 16,4-64 80,0 1-40,0-3 16,2 3-16,-6 63-40,6-62 8,0 3 64,10 5-32,-12 7-96,-4 47 56,20-40 72,-14 8-112,17 8-16,-5 9 80,-18 15-24,20-2-104,0 0 64,2 2-56,0 21 16,-22-21 80,23 24-64,1 8 64,0 6 40,0 7 24,-24-45-64,26 54 16,-5 5-32,1 7-40,-4 3 32,-18-69 24,16 78 0,-10 1 16,12 6-32,-14 2-24,-4-87 40,4 90 24,0 1-48,0 2 48,-4-4 8,0-89-32,0 88-16,4-5 40,-4-6-32,3-5 16,-3-72-8,4 61-24,0-3 24,0-11 0,2-3-40,-6-44 40,6 36-16,12-5 32,-2 15-72,-12-40 88,-4-6-32,18 22 48,0-16-32,-2-6 64,1-6-16,-17 6-64,6-26 96,14-6-56,-14-5 32,0-9 32,-6 46-104,4-52 96,0-7 24,-4-10-15,-2-5-49,2 74-56,-16-75 40,-4 1 0,14 41 128,-19-7-32,25 40-136,-18-36 136,-6-1 32,2 3-128,-6-2-40,28 36 0,-29-32 0,-5 1 40,-4 5-56,4 8 72,34 18-56,-33-8 72,1-8-64,2 12 136,4 0-48,26 4-96,-21-2 40,3 2-16,12 0-48,0 0 8,6 0 16,-6 0-64,6 4 64,4 0-32,2-4 8,-6 0 24,26 4 64,-5-4-48,7 0-16,6 0-16,-34 0 16,40 0-232,5-2-288,48-16-401,-3 12-623,-90 6 1544,81-19-2544,-14 11-1441,-5-12-5585,-62 20 9570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7:43.326"/>
    </inkml:context>
    <inkml:brush xml:id="br0">
      <inkml:brushProperty name="width" value="0.05" units="cm"/>
      <inkml:brushProperty name="height" value="0.05" units="cm"/>
      <inkml:brushProperty name="color" value="#ED1C24"/>
    </inkml:brush>
  </inkml:definitions>
  <inkml:trace contextRef="#ctx0" brushRef="#br0">345 290 12338,'0'0'0,"-2"-34"3057,-14-2-1649,11-5-72,5 41-1336,-16-32 1169,12 8-17,-4 2-104,-10 7-224,18 15-824,-8-8 680,-14 2-167,4 4-105,0 2-120,18 0-288,-21 16 208,-5 7 0,6 5-16,-6 6 48,26-34-240,-20 41 240,-3 5-48,-1 6-64,4 1-16,20-53-112,-16 56 160,10-1-176,0 3 120,4-3-104,2-55 0,0 52-72,0-4 80,20-5 24,-2-3-16,-18-40-16,22 36 24,2-7 48,3-3-152,3-6 64,-30-20 16,32 6-32,3 10-80,1-16-48,6 0 8,-42 0 152,38-6-264,-1-18 8,3 0 48,-4-4-40,-36 28 248,37-31-152,-5-3 120,-4 0-8,-6 1 56,-22 33-16,6-30-16,11 2 32,-17 6 80,0 2 0,0 20-96,0-16 72,-6 9-16,-2-9-56,-9 14 40,17 2-40,-6-2 96,-12 2-40,12 0 0,-12 16 0,18-16-56,-6 15 0,-10 5 24,14 2 8,-4 6 8,6-28-40,-6 28 40,4 1-40,2-1 16,4 0-16,-4-28 0,6 28-16,14-3 48,-14 1-16,18-2-64,-24-24 48,18 22 16,0-6-56,3 0 24,1-12 56,-22-4-40,22 6-40,2-2 56,-4-4-32,3 0-8,-23 0 24,30-4 40,-6-12-112,-2 8 112,-2-14-48,-20 22 8,18-20 24,-3-2 64,1-4-48,-10-1 32,-6 27-72,4-30 40,0-2 16,0 0-72,-4 3 112,0 29-96,-6-32 48,-14 2-8,4 6 32,-3 1-72,19 23 0,-22-18 24,-2 10-32,-6-8 32,4 14-96,26 2 72,-21-4-8,-5 2-80,0 2-112,6 4-88,20-4 288,-20 6-632,3 12-304,11-2-505,-2 2-695,8-18 2136,-6 19-3161,0 1-1184,4 0-3985,2-20 8330</inkml:trace>
  <inkml:trace contextRef="#ctx0" brushRef="#br0" timeOffset="1">1129 538 14915,'0'0'0,"0"0"0,4 6 1688,0 18-392,2-7-119,-2 5 63,-4-22-1240,4 4 1152,2 14-192,-6-2-256,4 4-135,-4-20-569,5 22 440,-1 3-96,-4 1-56,0 0-80,0-26-208,0 22 272,-2 2-96,-2-5-48,1 1-16,3-20-112,-16 18 32,10-2 40,0-10 16,0 12-32,6-18-56,-6 4 80,2 0-8,0-4 16,2 0-48,2 0-40,-2 0 56,2-6 8,0-12-24,4 2 32,-4 16-72,6-18 16,12-6 8,-12 1-8,12-5-32,-18 28 16,15-32 48,-9 2 64,12-5-80,-2 1-32,-16 34 0,6-32 0,16 4-88,-4 7 88,-2 5 16,-16 16-16,6-6 0,15 0 40,-15 4-112,14 2 72,-20 0 0,6 4-40,12 14-32,-14-1 56,12 3 104,-16-20-88,4 24-16,2 4 0,0 2 32,0-3-72,-6-27 56,15 28-56,-15-2 64,6 0-120,0 1-200,-6-27 312,6 26-368,0 0-296,0-2-192,0 0-313,-6-24 1169,0 21-1632,4-1-888,0-4-1105,20-16-1208,-24 0 4833,4 0-7402,-4 0 7402</inkml:trace>
  <inkml:trace contextRef="#ctx0" brushRef="#br0" timeOffset="2">1752 197 12506,'0'0'0,"0"-48"4969,0 48-4969,-2-46 1761,-2-1-145,2 13-160,-2 28-79,4 6-1377,-6-8 1240,0 2-304,4 4-240,-2 2-216,4 0-480,-2 4 288,2 24-24,0 0-40,0 9-16,0-37-208,4 42 161,0 4-41,2 1-48,10 3-8,-16-50-64,4 50 24,0-1-24,11 1 48,-11-1-80,-4-49 32,6 48-16,10-1 8,-16-1-40,6-6 0,-6-40 48,6 37-208,0-1-201,0-4-255,-2-2-240,-4-30 904,4 25-1080,0-3-248,0-4-249,0-12-535,-4-6 2112,4 18-3049,0-18-832,2 0-4865,-6 0 8746</inkml:trace>
  <inkml:trace contextRef="#ctx0" brushRef="#br0" timeOffset="3">1654 484 9858,'0'0'0,"0"-2"1232,0 0 40,0 0 232,0 2-1504,0-2 1633,4 0-49,2 0-384,0 0-407,-6 2-793,6-4 472,16 2-224,-4-2-104,2 2-56,-20 2-88,26-2 48,-1 0 8,7 0-48,-2 1-16,-30 1 8,32-2-192,-3 2-336,1-2-497,2 2-567,-32 0 1592,31 0-2136,3-2-361,-2 2-175,2 0 95,-34 0 2577,27 0-4977,-27 0 4977</inkml:trace>
  <inkml:trace contextRef="#ctx0" brushRef="#br0" timeOffset="4">2265 492 6401,'0'0'0,"0"20"1736,0 0-255,0-20-1481,4 24 1400,0-1-24,2-19-40,12 2-111,-18-6-1225,4 6 1104,14 0-136,-12 0-128,16-2-104,-22-4-736,17 4 609,-1-4-89,2 0-120,0 0-40,-18 0-360,18 0 312,0-2-96,-2-4-48,-10 0-80,-6 6-88,19-6 88,-13-10 40,12 10 8,-14-1 0,-4 7-136,4-16 184,0 8 32,0-12 72,-4 4 80,0 16-368,0-8 392,-8-12-23,-14 12-17,-1-8 8,23 16-360,-24-5 312,-8-1 0,-4 0-32,1 2 8,35 4-288,-36 0 344,4 0-72,6 6-16,3 13-112,23-19-144,-20 16 88,4 6 24,10 2-64,-12-2 8,18-22-56,-4 26 72,2 1-56,0 1-16,2 2 24,0-30-24,4 30-8,12-1 8,-10-3 0,18-2-16,-24-24 16,20 22-48,-1-2-48,1-1-152,0-3-224,-20-16 472,20 6-712,2 14-424,3-16-313,1 0-671,-26-4 2120,32 0-3057,2 0-800,25-34-912,-15 26-1824,-44 8 6593,0 0 0</inkml:trace>
  <inkml:trace contextRef="#ctx0" brushRef="#br0" timeOffset="5">2821 381 13050,'0'0'0,"-2"-6"3097,-4-2-1217,6 8-1880,-6-6 1617,4 4-129,0 2-232,0 0-296,2 0-960,0 0 753,0 4-153,4 12-264,12-10 128,-16-6-464,6 26 512,13-6-224,-3 3-56,2 1-136,-18-24-96,20 28 88,2-2 0,-2 2 128,-2-1-176,-18-27-40,21 26-56,-1 0 72,2-4-56,0 0 40,-22-22 0,18 17-136,-12-1-120,15 0-160,-15-10-352,-6-6 768,16 20-1200,-12-14-345,2 10-871,0-16-985,-6 0 3401,6 4-4489,10-4-4009,-16 0 8498</inkml:trace>
  <inkml:trace contextRef="#ctx0" brushRef="#br0" timeOffset="6">3269 421 12442,'0'0'0,"-2"-16"2849,-14 10-1001,16 6-1848,-8-18 1865,-10 12-105,0 2-168,1 2-263,17 2-1329,-22 0 1088,0 0-248,-2 6-136,-2 12-176,26-18-528,-27 16 440,-5 4-120,0 3-72,0 3-23,32-26-225,-31 32-41,-1 0 138,4 1-33,0 5-64,28-38 0,-23 36 0,1 0-16,0-1-72,2 1-265,20-36 353,-18 38-664,0-5-640,1 1-864,-1 2-2177,18-36 4345,-18 30-12027,18-30 12027</inkml:trace>
  <inkml:trace contextRef="#ctx0" brushRef="#br0" timeOffset="704">4021 357 10010,'0'0'0,"0"0"0,-4-39 4889,-2 3-3345,-2-4-88,2 10-255,6 30-1201,-2-3 1128,0-1-80,0 2-176,0 0-184,2 2-688,-2 0 528,0 0-231,2 4-1,-2 13 8,2-17-304,0 16 224,0 4-8,0 0-112,0 4-48,0-24-56,0 22 8,4 1 48,2 1 16,0 0-224,-6-24 152,16 24 40,-10-2-8,10-1-32,-13-3 96,-3-18-96,16 18 16,-12-12-16,12 12 40,-10-14 56,-6-4-96,16 4 32,-12 0-8,2 0-40,12-4 104,-18 0-88,4 0 16,12-2 40,-10-4-32,0-2-24,-6 8 0,17-20 32,-13 2-24,2 0 40,0-1-64,-6 19 16,6-20 40,0-2-64,-2 4 64,0 0-8,-4 18-32,4-18 8,0 12-16,0-9-8,-4 13 16,0 2 0,4-4-56,0 2 96,0 2-56,2 0 32,-6 0-16,6 6-40,0 15 8,14-1 32,-16 0-72,-4-20 72,17 22 32,-1 4-72,0-3 24,-10 1 16,-6-24 0,28 24 16,-12-4 8,4 0-48,1-4 64,-21-16-40,24 6-72,0 13 56,0-19 32,-2 4-72,-22-4 56,25 0 32,-1 0-24,4-2-8,0-4-8,-28 6 8,23-19 0,-1 1-32,0-4 48,-4 0 40,-18 22-56,16-26 24,-10-1 8,10-5-8,-16 0 8,0 32-32,4-34 16,0 1 40,-4-1-32,0 0 32,0 34-56,-2-34 72,-6 5-40,-10 1-8,-2 4 8,20 24-32,-18-18 16,-4 0 8,-3 12-64,-3-9 0,28 15 40,-34-2-72,-2 2-104,1 0-48,-3 15-280,38-15 504,-36 6-744,7 20-297,3-6-447,6 2-688,20-22 2176,-6 26-3137,0-1-1360,4 1-3497,2-26 7994</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7:40.085"/>
    </inkml:context>
    <inkml:brush xml:id="br0">
      <inkml:brushProperty name="width" value="0.05" units="cm"/>
      <inkml:brushProperty name="height" value="0.05" units="cm"/>
      <inkml:brushProperty name="color" value="#ED1C24"/>
    </inkml:brush>
  </inkml:definitions>
  <inkml:trace contextRef="#ctx0" brushRef="#br0">152 599 11138,'0'0'0,"0"4"1976,0-4-1976,0 6 1577,0 0-9,0 0-56,0-6-119,0 0-1393,0 0 1032,0 0-296,0-2-200,0-4-160,0 6-376,0-8 288,5-8-72,1 10-136,0-9 48,-6 15-128,6-8 120,10-10-40,-16 10 24,6-14-24,-6 22-80,6-8 56,-2-12 64,2 12-24,-6-12-40,0 20-56,0-5-96,0-11 120,-2 10 32,-4 2 16,6 4-72,-18-4 121,10 2-57,-15 2 8,5 0 72,18 0-144,-18 0 168,-2 6 24,2 14-96,0-5 16,18-15-112,-8 16 152,-11 4-104,3 2 8,10 0-40,6-22-16,-6 24 16,0-1 8,4 1 48,2 2-48,0-26-24,0 24-104,4-2 32,14-1 56,-12-3 16,-6-18 0,21 16 40,-3 0-40,0-10-24,4 10-128,-22-16 152,24 0-232,1 4-152,3-4-185,8 0-39,-36 0 608,38-6-536,1-10-64,5 0 136,-2-4 32,-42 20 432,39-20-296,-1-1 88,-4-5 80,-5 0 120,-29 26 8,28-28-40,-4 1 64,-4 3 16,-4 2-32,-16 22-8,6-18 24,0 2 80,-2 10 80,-4 0 112,0 6-296,0-4 368,0 2-8,-6 0-48,0 2-32,6 0-280,-16 4 296,10 2-64,-2 14-32,-8-2 0,16-18-200,-6 18 136,0 4 0,0 1 8,0 3-64,6-26-80,-4 26 80,2 2-64,0 0-40,2-5-8,0-23 32,0 26-120,4-4 144,2 2-24,0-4-8,-6-20 8,20 19 144,-14-3-144,16-10-8,-4 12 49,-18-18-41,19 4-73,1-4 9,4 0-8,0 0-88,-24 0 160,26-4-200,-1-14 0,3 2 56,2-5 0,-30 21 144,28-24-40,2-6 40,1-2-16,-5-3 56,-26 35-40,24-42 16,2-2 32,-5-3 8,-3-5 8,-18 52-64,6-53 144,10-5-24,-16-3 72,-2-5 64,2 66-256,-2-67 257,-4 5 55,0 11 32,-2 11-32,8 40-312,-8-26 336,-7 10-88,11 12-24,-2 2-80,6 2-144,-8 0 112,2 16-56,0 2-16,-12 10-8,18-28-32,-6 37-16,-2 7 48,2 8-48,2 5 0,4-57 16,0 56 0,0 1 16,0-3-48,16-5 48,-16-49-16,4 50-24,12-2-208,-12-3-112,2-3-296,-6-42 640,22 42-960,-18-5-337,1-1-543,1 0-961,-6-36 2801,16 29-3777,4-5-5200,-20-24 8977</inkml:trace>
  <inkml:trace contextRef="#ctx0" brushRef="#br0" timeOffset="1">1161 552 11394,'0'0'0,"0"-6"3025,0-2-1377,4-10-64,-4 18-1584,4-2 1521,2-4-169,14-10-264,-14 10-312,-6 6-776,24-6 568,-7 0-136,3 0-119,4 0-65,-24 6-248,28-4 200,-4 2-48,-1 0-40,1 2 16,-24 0-128,22 0 96,-2 6-80,2 12 32,-6-12 0,-16-6-48,17 22-16,-1-6 56,-10 6-40,14-2 0,-20-20 0,6 23 16,0 1-16,0 0 0,-2 0-40,-4-24 40,4 24 0,0-1-32,-4 1 8,4-4 32,-4-20-8,4 20-40,0-2 96,0-2-72,2-1 32,-6-15-16,6 6 0,9 0 0,-11 0 32,2-2-48,-6-4 16,20 0 40,-14 0 0,14-2-24,-4-6 40,-16 8-56,6-21 72,18 3-16,-18-2 40,15-2-112,-21 22 16,4-24 32,12-4 8,-16-3 0,4-1 88,-4 32-128,4-36 56,-4 3-16,0-3-24,-6 2 0,6 34-16,-18-32 40,10 3-64,-13 3-24,1 2-120,20 24 168,-20-18-192,2 10-120,2-8-128,10 14-232,6 2 672,-18-2-873,12 2-311,-1 4-488,-1 2-689,8-6 2361,-8 18-3088,2-14-1097,2 2-2993,4-6 7178</inkml:trace>
  <inkml:trace contextRef="#ctx0" brushRef="#br0" timeOffset="2">1929 427 12058,'0'0'0,"20"-6"3761,-1-2-2089,-19 8-1672,20-4 1537,0 2-81,-16 6-80,2 18-224,-6-22-1152,16 18 897,-16 1-153,6 5-160,0 2-136,-6-26-448,6 28 400,0-1 16,0-1-40,0 0-16,-6-26-360,5 24 352,1-2-24,-2-2-79,0-1 23,-4-19-272,6 16 192,0-10-72,-2 12-16,0-18 32,-4 0-136,0 4 88,4 0 8,2-4-8,0 0-40,-6 0-48,20-6 88,-14-14-16,12 2 8,-2-5 40,-16 23-120,6-28 16,13-6 32,-13-4-32,16-3-32,-22 41 16,6-44 0,18-2-152,-18-1-184,16 3-192,-22 44 528,6-39-889,13 7-423,-19 10-776,0 16-1809,0 6 3897,0-18-6409,-2 18-3258,2 0 9667</inkml:trace>
  <inkml:trace contextRef="#ctx0" brushRef="#br0" timeOffset="5652">1264 1754 12762,'0'0'0,"-2"-2"3433,-4 0-1753,6 2-1680,-20-2 1385,13 2-209,-9 0-104,12 0-208,4 0-864,-6 4 584,0 2-152,2 12-143,0-13-57,4-5-232,-2 22 160,0-4 32,2 2 0,0 2-152,0-22-40,4 22 72,2-1-88,10-1 48,-10 0 24,-6-20-56,19 18-16,-1-12 56,0 14-136,2-16 136,-20-4-40,24 6 56,-2-2 0,-3-4 0,3 0-40,-22 0-16,22-2 96,-2-6-24,-2-12-16,-2 12 16,-16 8-72,16-24 40,-11 6 0,13-4 112,-14-1-96,-4 23-56,4-22 16,-4-4 40,0 0-24,0-1 24,0 27-56,-4-28 24,-4 0 24,-9 4-96,9 4 48,8 20 0,-22-16-8,2 9-8,-2-9-72,-2 10-136,24 6 224,-27-4-408,-3 2-320,-2 2-345,0 4-391,32-4 1464,-29 6-2128,7 14-897,2-15-1104,14 19-4121,6-24 8250</inkml:trace>
  <inkml:trace contextRef="#ctx0" brushRef="#br0" timeOffset="5653">1649 1754 16339,'0'0'0,"4"-18"1512,-4 18-1512,6-6 1337,16-12-129,-16 14-16,12 4-64,-18 0-1128,6 6 905,11 16-193,-13-6-128,14 2-168,-18-18-416,6 19 368,12 3-24,-14 2-64,2-2-16,-6-22-264,6 22 232,-2-3-32,0 1 16,-4-2 8,0-18-224,0 16 200,0-10-8,0 14-88,0-16-40,0-4-64,-2 6 89,0-2 15,-2-4-32,2 0 64,2 0-136,0 0 120,0-4-136,-2-4 72,0-12-8,2 20-48,0-16 16,0-4 72,0 0-24,0-5-40,0 25-24,0-26-24,4-4 8,2-2-88,0 1-32,-6 31 136,4-34-240,12 2-145,-12 0-207,11 5-272,-15 27 864,6-22-1088,12 4-376,-2 10-465,4 0-751,-20 8 2680,24-6-3553,2 4-1048,1 0-3113,-27 2 7714</inkml:trace>
  <inkml:trace contextRef="#ctx0" brushRef="#br0" timeOffset="5654">2321 1609 11130,'0'0'0,"-6"0"2792,-9 0-847,15 0-1945,-8 0 1704,-18 0-127,8 0-233,-6 0-240,24 0-1104,-22 0 912,-3 0-128,-1 6-103,0 14-169,26-20-512,-28 16 432,5 1-128,3 3-48,2 4-48,18-24-208,-16 24 176,10 0-96,-10 1-24,14 1-8,2-26-48,-2 28-16,0-2 40,2 0-32,0-5-8,0-21 16,6 22-32,12-6 8,-2 0 40,0-10-16,-16-6 0,18 16 0,-1-16-48,5 4-48,-2-4-64,-20 0 160,26 0-208,2-6 8,-1-14 16,5 0 8,-32 20 176,32-24-128,-2-1 40,-3-3 40,-3-4 56,-24 32-8,22-34 40,-2-1-64,-2-7 64,-12-4 16,-6 46-56,21-47 32,-17-11 48,0-1-24,0-5 32,-4 64-88,0-69 80,-2 5 64,0 1 24,-6 3-56,8 60-112,-7-49 256,-9 11 24,10 10-64,-12 10-16,18 18-200,-6-4 176,0 2-104,-10 2 0,12 4-16,4-4-56,-16 22 72,10 8-24,-14 8 24,15 7 40,5-45-112,-16 50-56,12 1 0,2 3 24,2 4 16,0-58 16,0 57 32,16-1-16,-10-3-32,21-1-40,-27-52 56,18 45-32,2-5 32,0-2-16,0-9 0,-20-29 16,21 28-40,3-6-16,-2-4-48,2-2-24,-24-16 128,22 4-176,1 2-56,3-6 40,0 0 0,-26 0 192,26-4-152,0-14-32,-1 0 72,-1-4 56,-24 22 56,22-24-32,-2-1 48,-2-1-32,0-6-8,-18 32 24,4-30-16,1-1 88,1 1-48,-6 2 32,0 28-56,0-26 88,-2 1-64,-5 1 24,-11 2-48,18 22 0,-18-16 40,0 8-24,2 2 40,-2 0-16,18 6-40,-8 0 32,-8 0-8,11 18 8,-1 4 56,6-22-88,-2 24-32,0 3 64,2 3-48,0-2 16,0-28 0,6 32 16,9-1-32,-11 3 16,18 0-56,-22-34 56,16 30 8,2-3-8,0 1-8,0-4 8,-18-24 0,15 22-16,-9-2 56,16-3-24,-16-11-16,-6-6 0,16 18 16,-12-14-48,2 2 32,-2 0 16,-4-6-16,4 6 0,-4-2 72,0-4-16,0 0 88,0 0-144,0 0 80,-2 0 8,-14 0-32,8-2-56,8 2 0,-28-4 0,3 0-200,-7-2-208,-6 0-392,38 6 800,-41-6-1472,-5 0-1385,-4 4-2144,3-4-5249,47 6 10250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8:07.130"/>
    </inkml:context>
    <inkml:brush xml:id="br0">
      <inkml:brushProperty name="width" value="0.05" units="cm"/>
      <inkml:brushProperty name="height" value="0.05" units="cm"/>
      <inkml:brushProperty name="color" value="#ED1C24"/>
    </inkml:brush>
  </inkml:definitions>
  <inkml:trace contextRef="#ctx0" brushRef="#br0">1119 32 5281,'0'0'0,"4"-6"592,-4 6-592,4-6 616,-4-10 8,4 14 16,-4 2 0,0 0-640,0 0 568,0 0-95,0 0-81,0 0-48,0 0-2121,0 0 3930,0 4-1777,0 2 8,0 12-16,0-18-368,0 6 360,-4 12 8,0-12-8,0 13-32,4-19-328,-4 6 264,2 14-48,-4-14-80,0 16-32,6-22-104,-4 6 80,-1 14-32,-1-14-8,0 15-16,6-21-24,-4 6 16,-2 16-32,0-16-80,0 20-168,6-26 264,-4 16-560,0 2-488,2 0-576,0-13-457,2-5 2081,-2 28-5521,2-28 5521</inkml:trace>
  <inkml:trace contextRef="#ctx0" brushRef="#br0" timeOffset="660">879 1283 4921,'0'0'0,"-18"20"432,-1 2-40,-3 6 16,22-28-408,-20 24 360,4-5 40,8-1-24,-14-2-64,22-16-312,-18 18 288,1-2-88,-1 2-72,2 0-40,16-18-88,-16 17 80,10 1-40,-16 0 0,14 2-24,8-20-16,-19 16-48,13-10-128,-10 16-280,10-16-368,6-6 824,-6 17-984,0-11-3081,6-6 4065</inkml:trace>
  <inkml:trace contextRef="#ctx0" brushRef="#br0" timeOffset="661">534 1944 2832,'0'0'0,"-2"30"1808,-6-1-1383,8-29-425,-18 36 496,12-2 112,-13-12 16,13 1-32,6-23-592,-20 24 536,14 0 0,-14-2-16,14 2 9,6-24-529,-18 21 480,10-1-88,-10 2-16,13-2-72,5-20-304,-18 18 304,12 2 32,-12-1-40,10 1 8,8-20-304,-18 20 224,12 0-96,-12-2 0,10 0-8,8-18-120,-16 19 72,11 3 32,-3 0-56,-10 2-24,18-24-24,-6 22 40,-10 0-32,8 1 16,-14 3-40,22-26 16,-18 24-8,-2 4 32,-1-1-88,1 3-80,20-30 144,-24 30-320,-2 2-384,6-3-504,3 3-761,17-32 1969,-8 28-5793,8-28 5793</inkml:trace>
  <inkml:trace contextRef="#ctx0" brushRef="#br0" timeOffset="1154">1683 52 4632,'0'0'0,"0"-8"1177,0 8-1177,0-16 720,0 10 40,0 4-40,4 0-72,-4 2-648,0-4 584,4 2-87,-1 0-57,-3 0-72,0 2-368,4-2 304,0 0-40,0 0-64,2 0 40,-6 2-240,6 0 184,0 0-24,0 0-16,0 0-24,-6 0-120,6 4 112,10 0 8,-16 2 32,6 12-24,-6-18-128,6 6 160,0 14-24,-2-5-40,0 1-32,-4-16-64,4 18 40,2 0 8,0 2-48,11 0 8,-17-20-8,4 21 0,12 1-24,-12 2 24,14 0 0,-18-24 0,6 26-16,16-1 24,-16 1 16,18 2-56,-24-28 32,15 28 0,1 4-112,0-1-104,2 3-200,-18-34 416,22 40-632,-2-1-80,4 7-128,1 0-73,-25-46 913,26 49-1160,4 3-200,2-3 176,-1 3-2753,-31-52 3937,0 0 0</inkml:trace>
  <inkml:trace contextRef="#ctx0" brushRef="#br0" timeOffset="1715">2652 1565 3896,'0'0'0,"20"16"488,-20-16-488,16 16 329,6 4 79,-6-1 72,-10-13 48,-6-6-528,20 22 592,-14-16 40,11 12 24,-11-12-64,-6-6-592,16 18 560,-12-14-39,2 14-97,0-14-48,-6-4-376,6 15 288,0-11-80,-6 12-48,4-10-40,-4-6-120,0 16 64,4-10-24,-4 10-88,0-12 32,0-4 16,4 6-88,-4 12-208,0-12-448,0 11-609,0-17 1353,4 4-1832,-4 14-3001,0-18 4833</inkml:trace>
  <inkml:trace contextRef="#ctx0" brushRef="#br0" timeOffset="1716">3172 2416 7361,'0'0'0,"18"16"280,-18-16-280,18 16 240,2 7 88,-2-1 56,-13-2 24,-5-20-408,24 20 288,-18-2-111,16-2-65,-16 2-112,-6-18 0,18 17-216,-12 1-769,14 8-4384,-20-26 5369</inkml:trace>
  <inkml:trace contextRef="#ctx0" brushRef="#br0" timeOffset="3279">2466 2269 3144,'0'0'0,"0"0"0,0-28 1104,4 1-712,0-1-55,0 0 103,-4 28-440,0-18 536,-2 2 32,-2-3 0,0 1-80,4 18-488,-6-16 408,-2 0-80,0 0-72,0 0-8,8 16-248,-8-8 280,-8-12 17,11 12-33,-15-9 0,20 17-264,-8-6 208,-12-10-24,12 10 8,-16-2-24,24 8-168,-18-16 184,-2 12-16,-1-4-40,-3 0 8,24 8-136,-26-16 160,-2 10 16,-1-2 0,-1 1-24,30 7-152,-32-8 96,0 2-32,-3 0-8,1 2-8,34 4-48,-34-2 48,-1 0 0,3 2-8,-4 0-8,36 0-32,-36 0 40,1 4-16,-3 2 16,2-2 16,36-4-56,-35 6 40,1 0-16,0 0 8,-2-1 0,36-5-32,-35 16 24,-3-12 0,0 2-8,-1 10-16,39-16 0,-40 4 24,-2 14-8,1-12 0,-1 16 8,42-22-24,-42 6 0,-1 17 16,-3-3-16,1 0 8,45-20-8,-46 20 32,0 4 48,1 0-8,1-1-8,44-23-64,-42 26 64,3 0-16,-1 2 24,2-1-8,38-27-64,-39 30 72,1 2 8,2 0 0,1 3 48,35-35-128,-36 38 144,0 0-32,1 1 17,-1-1 47,36-38-176,-32 40 128,4-3 32,1 3 0,1 0-40,26-40-120,-22 38 176,2 3-16,4-1-8,10 1-72,6-41-80,-16 40 96,10-2-56,1-2 56,1-1-8,4-35-88,-2 36 56,0 0 16,2-1-40,0 1 8,0-36-40,4 36 56,0 1-24,1-3-8,13 2 16,-18-36-40,4 36 16,14-1-8,-12 3 24,14-2-32,-20-36 0,16 35 16,4 1-32,-3 2-16,3-1-16,-20-37 48,22 40-8,2 0-24,2-1 8,1 1 0,-27-40 24,30 42-8,2-5 16,2 1 8,1-2 16,-35-36-32,36 36 0,2-3 8,-1 1-16,1-2 72,-38-32-64,42 33-8,-3-3-8,5 2 16,0-6-72,-44-26 72,43 26 8,3-3 0,4-1 8,-3 0-16,-47-22 0,50 20-16,1 0 16,5-5 0,3-9 16,-59-6-16,62 22 8,-1-16-8,1 0 16,-1 10 0,-61-16-16,60 0 16,-3 6-16,-1 0-16,-1-2 0,-55-4 16,56 4 8,-1 0-8,1-4 0,0 4 8,-56-4-8,55 0-8,-1 0-48,-3 0 0,1-2 0,-52 2 56,45-4-56,5-2 64,-4 0 8,-3-2-8,-43 8-8,42-16 0,0 10-24,-3-14 40,3 12 16,-42 8-32,44-23 8,-3 3-8,1-2 0,-1-2-32,-41 24 32,38-22 0,-2-1 24,-4-3 0,-3-2 8,-29 28-32,28-32 48,-4 3-16,-2-5 0,-4 2 16,-18 32-48,17-36 40,3 1 40,-4-1 0,2 0-16,-18 36-64,16-37 104,-10-1-32,12-4 24,-12 1 32,-6 41-128,15-42 152,-11 0 40,0 1 32,2 1 32,-6 40-256,18-40 224,-18 1-16,6-1 32,0 0-24,-6 40-216,4-39 240,0 3 33,-4-2-33,0 4-8,0 34-232,0-35 240,0 1-40,-2 0-16,0 1 0,2 33-184,-6-34 208,0-2-32,0-2 0,2 3-32,4 35-144,-6-38 112,2-2 16,0 1-8,0-3 8,4 42-128,-2-40 128,-2 3-24,-1-1-24,-3 2 32,8 36-112,-18-33 120,12-1 0,-14 2-24,4-2 16,16 34-112,-16-31 32,-2-5 48,1 2 0,-3 1-32,20 33-48,-18-38 176,-4 2-128,-2 0 24,-4 3-8,28 33-64,-27-32 16,-1 2 24,-4 3 16,-4-1-32,36 28-24,-41-26 40,-3-2-24,-3 4-32,-1 3 56,48 21-40,-50-18 16,-3 10 32,-3-10-16,-5 12-24,61 6-8,-66-6 72,-1 2-32,-3 2 0,3 2-56,67 0 16,-71 0-80,-1 6-24,-3 10-112,0-10-184,75-6 400,-76 22-752,1-4-408,5 3-632,-1 3-601,71-24 2393,-68 28-3329,5 0-4896,63-28 8225</inkml:trace>
  <inkml:trace contextRef="#ctx0" brushRef="#br0" timeOffset="4068">1411 2154 3560,'0'0'0,"0"0"0,0-16 2217,4 0-1641,0-1-8,2-1 16,-6 18-584,6-4 672,-2-4-16,2-8 9,-2 10-17,-4 6-648,6-6 544,-3-2-64,1 0-72,0 2 0,-4 6-408,4-6 416,-4 2 0,4 0-8,0 0-32,-4 4-376,4-2 312,0 0-15,0 0-57,0 0-56,-4 2-184,4 0 168,2 0-16,0 0 8,0 4 16,-6-4-176,6 6 200,-2 0 0,2 14-16,-2-4 24,-4-16-208,4 18 176,0 4-40,0 1-8,0 5-16,-4-28-112,4 32 128,2 2-16,-2 3 0,0 5 16,-4-42-128,4 48 72,-4 5 32,3 9-24,-3 3 0,0-65-80,0 71 104,-1 7-40,-3 5 16,-2 4-80,6-87 0,-6 88-24,2-5 48,0-4-24,0-1 8,4-78-8,-2 75 64,0 0-64,2-3 48,4-3-16,-4-69-32,6 68 48,17-3 8,-17 1-56,14 1 88,-20-67-88,16 66 8,-10-3-8,14-3 40,-14-1-32,-6-59-8,16 60 40,-12-3-32,2-1 40,0-5-32,-6-51-16,6 48 32,0-5-16,-3-3 16,1 0-16,-4-40-16,4 35 48,0-1 32,0-4-56,0 0 0,-4-30-24,4 23 48,0-1-32,2-6 8,-2-10 0,-4-6-24,4 16 8,0-16-8,0 0 16,0 0-104,-4 0 88,4 0-456,2-2-576,0-6-784,10-14-1281,-16 22 3097,6-24-7778,-6 24 7778</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8:13.245"/>
    </inkml:context>
    <inkml:brush xml:id="br0">
      <inkml:brushProperty name="width" value="0.05" units="cm"/>
      <inkml:brushProperty name="height" value="0.05" units="cm"/>
      <inkml:brushProperty name="color" value="#ED1C24"/>
    </inkml:brush>
  </inkml:definitions>
  <inkml:trace contextRef="#ctx0" brushRef="#br0">149 185 9498,'0'0'0,"-2"-22"952,2 22-952,-2-20 1016,-2 0-232,0 5-96,2 13-40,2 2-648,0-4 705,0 0-9,-2 2-152,0 0 96,2 2-640,-2-2 552,2 0-144,0 0-72,0 0-72,0 2-264,6-4 264,10 0-64,0 0-32,2-2-56,-18 6-112,23-2 0,5-2 96,0 2-64,4-2 64,-32 4-96,33-4 25,1-2-50,2 2 25,-2-2-24,-34 6 24,35-6-24,-1 0 48,2 2-32,-5-2 8,-31 6 0,30-4-24,-2 0-112,-6 0-160,-2 2-344,-20 2 640,17 0-984,-13 0-376,12 0-273,-16 6-263,0-6 1896,0 6-2328,0 14-3650,0-20 5978</inkml:trace>
  <inkml:trace contextRef="#ctx0" brushRef="#br0" timeOffset="682">127 284 7881,'0'0'0,"0"-18"792,4 2 1,0-1-89,-4 17-704,4-16 736,2 8-64,12-16 72,-14 8-32,-4 16-712,6-18 696,0 2-71,0 10-113,10-11-40,-16 17-472,0-2 352,4-4-120,-1 4-64,1 0-56,-4 2-112,4 0 0,2 0 112,0 4 80,-2 2-120,-4-6-72,6 15 88,-2-9-32,2 18-120,0-6 104,-6-18-40,4 18 152,0 2-96,0 0 0,0-1-16,-4-19-40,4 22-24,-4 0 80,0 2 48,0 0-32,0-24-72,0 25 152,-4 1-48,-2 2 56,-2-2 8,8-26-168,-16 26 24,10 1 128,-2-1-128,-8 4 96,16-30-120,-5 26 144,-13-3 0,12 1 24,-14-2-15,20-22-153,-6 22 144,-16 0 56,14-2-56,-14 1 32,22-21-176,-16 20 216,1-2-64,7 0 96,-10-2-24,18-16-224,-6 6 192,-10 12-104,10-14 16,0 13-32,6-17-72,-6 4 64,4 2 80,0 0-104,0-2 32,2-4-72,0 4 16,0 0 56,4-4-8,2 4-48,-6-4-16,6 4 80,14-4-56,-4 0 56,4 0-48,-20 0-32,23 0 56,5 0-80,2 0 24,4-2 8,-34 2-8,37-2 144,-1-2-128,0-2 96,3 2-120,-39 4 8,40-6-160,2 0 56,-1 2-280,3 0-352,-44 4 736,42-2-1512,-3 2-1081,11 0-1664,-10 0-3593,-40 0 7850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8:14.701"/>
    </inkml:context>
    <inkml:brush xml:id="br0">
      <inkml:brushProperty name="width" value="0.05" units="cm"/>
      <inkml:brushProperty name="height" value="0.05" units="cm"/>
      <inkml:brushProperty name="color" value="#ED1C24"/>
    </inkml:brush>
  </inkml:definitions>
  <inkml:trace contextRef="#ctx0" brushRef="#br0">104 155 6113,'0'0'0,"-2"-4"656,-4-2 96,-10 0-32,16 6-720,-4-4 752,0-1 33,-2 1 7,0-2-8,0 0 24,6 6-808,-6-6 768,0 0-32,2 2 41,-2-2-25,6 6-752,-2-4 728,-2 0-32,0 0-16,2 0-80,2 4-600,-4-4 560,2 2-103,0 0-113,0 0-32,2 2-312,0 0 208,-2 0-48,0 0-72,2 0-88,-2 0 88,0 6-40,0 0 32,2 0-8,0 12-72,0-18 0,0 4 64,0 0-40,4 2 32,12 0-24,-16-6-32,6 4 32,20-4-32,0 0 32,-26 0-32,30 0 40,5-2 0,7-4 24,5-10-64,3 10 8,-50 6-8,52-16-64,1 10 8,-1-12 0,1 12 56,-53 6 0,50-16 0,-3 12 16,-5-2-16,0-2-104,-42 8 104,37-5-152,-5-1-160,-4 4-272,-8 0-281,-20 2 865,16 0-1192,-10 0-256,0 4-184,-2 0-81,-4-4 1713,0 15-2152,-2-11-4282,2-4 6434</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8:15.604"/>
    </inkml:context>
    <inkml:brush xml:id="br0">
      <inkml:brushProperty name="width" value="0.05" units="cm"/>
      <inkml:brushProperty name="height" value="0.05" units="cm"/>
      <inkml:brushProperty name="color" value="#ED1C24"/>
    </inkml:brush>
  </inkml:definitions>
  <inkml:trace contextRef="#ctx0" brushRef="#br0">44 28 6729,'0'0'0,"0"-6"720,0 6-720,-2-6 688,-2 0 24,-2 4-47,0 0-1,6 2-664,-6-2 776,0 0-8,0 0 24,2 2-48,4 0-744,-2 0 560,0 0-127,2 0-73,0 0-72,0 0-288,0 0 360,0 4-32,0 2 32,4 0 80,-4-6-440,6 16 312,-2-12-8,2 12-40,10-12-32,-16-4-232,6 15 176,12-11 0,-12 12-24,16-12-16,-22-4-136,17 16 144,1-12-16,4 0-8,-2 2-104,-20-6-16,22 6 104,2-2-31,-1 0-25,3-4 24,-26 0-72,24 4 48,0-4 8,1 4-48,-1 0 152,-24-4-160,24 4 24,-4 2-24,-2 0 32,-2 0 32,-16-6-64,16 6 16,-1 0 32,-9 9-88,16-11-152,-22-4 192,4 6-64,14 10 40,-14-12 48,0 12-24,-4-16 0,0 6 24,4 12-8,-4-12-80,0 14 104,0-20-40,0 6 8,-4 15 32,-2-5 56,0-10 64,6-6-160,-16 24 88,10-8-64,-16 0 24,3 0-40,19-16-8,-18 17-8,-4 1 72,2 2-64,-2 0-40,22-20 40,-22 20 88,5 0-24,-3-3-16,-2 1 0,22-18-48,-18 18 40,0 0 8,0 2 16,2-2 8,16-18-72,-7 20 48,-13-3-24,16 1 32,-2-2 16,6-16-72,-8 6 40,2 14 8,2-14 0,0 12-32,4-18-16,-2 4 0,0 2 0,0 0-16,2 0-32,0-6 48,0 5-40,0-1 56,4 0-8,0-4 32,-4 0-40,4 4-8,2 0 40,-2 0-64,0 0 40,-4-4-8,4 0 88,2 4-112,10 0 88,-10-4-24,-6 0-40,19 4 0,-13-4-16,20 4 64,-4-4-80,-22 0 32,20 0 32,2 0-16,1 0-56,1 0 96,-24 0-56,28 0-64,-2-2 96,0 0 0,-5 0-88,-21 2 56,22-2 24,2 0 16,0 0-88,0-2 72,-24 4-24,25-2-24,3 0-232,0 0-464,0 2-921,-28 0 1641,27 0-2672,3 0-4922,-30 0 7594</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8:34.021"/>
    </inkml:context>
    <inkml:brush xml:id="br0">
      <inkml:brushProperty name="width" value="0.05" units="cm"/>
      <inkml:brushProperty name="height" value="0.05" units="cm"/>
      <inkml:brushProperty name="color" value="#ED1C24"/>
    </inkml:brush>
  </inkml:definitions>
  <inkml:trace contextRef="#ctx0" brushRef="#br0">9 39 4584,'0'0'0,"0"0"0,-2-6 2009,0 0-1513,0-2-168,0 2-32,2 6-296,0-4 352,0 2 104,0 0 112,0 0 41,0 2-609,4-2 592,-4 2-96,0 0-56,4 0-56,-4 0-384,4 4 344,0 2 0,2 12-72,-1-12-32,-5-6-240,16 21 192,-12-15-48,12 16-64,-10-6-8,-6-16-72,18 16 32,-12 2-16,14 2-16,-4-1-16,-16-19 16,17 22 0,1 2-24,2 0 24,-2 2-32,-18-26 32,18 25-88,2 5-8,-14 2-136,17-2-32,-23-30 264,16 31-416,-10-1-160,16-2-248,-16 0-264,-6-28 1088,20 29-1481,-14-1-423,18-2-2649,-24-26 4553</inkml:trace>
  <inkml:trace contextRef="#ctx0" brushRef="#br0" timeOffset="465">550 1052 11410,'0'0'0,"4"0"384,-4 0-384,4 4 72,14 2-40,-12 12-16,18-12 8,-24-6-24,16 18 48,1-14-40,1 2 40,-12 10 0,-6-16-48,26 3 72,-10 3 72,-10 12 40,14-14 56,-20-4-240,6 16 264,11-12 0,-11 12-32,14-10-48,-20-6-184,6 20 128,12-4-48,-12 1-16,10 3-40,-16-20-24,4 20 40,2 0 1,12 0-17,-14 0-16,-4-20-8,15 19 0,-11-1-8,2 0 16,14 0 0,-20-18-8,4 18-16,12-2-8,-12 0-25,14-10-39,-18-6 88,6 23-152,10-7-80,-12 0-176,2 0-280,-6-16 688,19 16-1200,-13 2-945,-6 4-4024,0-22 6169</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38:26.504"/>
    </inkml:context>
    <inkml:brush xml:id="br0">
      <inkml:brushProperty name="width" value="0.05" units="cm"/>
      <inkml:brushProperty name="height" value="0.05" units="cm"/>
    </inkml:brush>
  </inkml:definitions>
  <inkml:trace contextRef="#ctx0" brushRef="#br0">1 190 7273,'0'0'0,"0"0"0,0-27 1272,4 1-271,-4-4 127,4 8-136,-4 22-992,0-6 936,0-11 64,4 11 1,0-10-25,-4 16-976,3-6 920,1-10-128,0 12-32,-4-2-192,0 6-568,4-4 529,-4 2-185,0 0-216,0 2 72,0 0-200,4 0 64,0 4 48,-4 12 56,4 0-40,-4-16-128,4 22 104,0 5 8,2 9 64,-2 6-72,-4-42-104,4 49 168,0 9-64,-4 5-16,0 9 24,0-72-112,4 77 128,-4 6 8,0-1-48,4 1 40,-4-83-128,4 79-8,0 3 112,0-1-56,0 0 48,-4-81-96,6 80 128,0-3-104,0-2 72,0-3-72,-6-72-24,16 71 40,-12-3 40,11-7-80,-11 1 64,-4-62-64,6 53 40,0 1-8,14-7 0,-16 1-32,-4-48 0,6 40 0,10-5-104,-12-7-224,2-4-312,-6-24 640,16 20-1088,-12-4-593,0-10-791,2-1-905,-6-5 3377,31-2-3817,-27-1-2496,-4 3 6313</inkml:trace>
  <inkml:trace contextRef="#ctx0" brushRef="#br0" timeOffset="2011">794 573 7561,'0'0'0,"0"0"0,0-22 1392,0 3-127,0-3 87,0 14-160,0 8-1192,-2-8 1104,2 0-55,0 2-105,0 0-144,0 6-800,0-4 656,0 2-224,0 2-176,4 0-88,-4 0-168,4 16 96,0 2 24,0 10 16,0 5 40,-4-33-176,0 40 169,4 2-9,-4 3 16,0 3-56,0-48-120,0 50 112,-2-1 8,-2 3-32,2-3 0,2-49-88,-2 52 72,0-3-8,2-3 24,0 0-24,0-46-64,0 41 48,0-1 0,4-4-48,2-5 16,-6-31-16,4 28 0,2-2 8,10-6 56,-12-4 24,-4-16-88,6 6 104,0 0-8,9 0 8,-11-6 8,-4 0-112,6 0 168,10-2 0,-12-14-24,14-2-56,-18 18-88,6-22 104,16-4-32,-16-4 32,12-3 32,-18 33-136,6-34 72,11-4 0,-11 1-24,10-3-8,-16 40-40,0-40 24,6 3 8,10 3-24,-12 6-16,-4 28 8,4-28 8,2 9 24,10 1-48,-16 12 16,0 6 0,4-8-16,0 2-8,-4 2 24,0 2-64,0 2 64,4 0-40,0 0-24,0 16 8,0-10 16,-4-6 40,6 22-48,-3-1 8,1 3 0,2 2 24,-6-26 16,6 28 0,0 1 0,12 1-24,-12 4 16,-6-34 8,18 34 0,-2-3-32,2-1 48,1 0-40,-19-30 24,22 28 0,2-3-40,4-1 0,-2-2 16,-26-22 24,29 18-64,-1-2 72,-2-10-8,0 0 32,-26-6-32,26 6 8,1-2 16,-1-4 8,2-2-24,-28 2-8,24-6 40,1-14 0,-1 12 0,-2-16 24,-22 24-64,22-24 88,0-1-24,-4-5 16,-1-2-56,-17 32-24,16-38 0,-10-1 40,14-7-8,-16-2 16,-4 48-48,6-49 80,-2-3-40,0-1 24,-4-3-24,0 56-40,0-51 16,-2-1 8,-4 2-8,-12 5 24,18 45-40,-16-44 48,-2 5-32,-1 3-16,-3 6 0,22 30 0,-28-24 16,0 6 8,-2 10-40,1-7-8,29 15 24,-30-2-40,-2 0 0,0 2 16,5 0 32,27 0-8,-26 18-112,2-3-168,4 5-200,4 6-264,16-26 744,-8 28-1032,-9 4-337,15 1-471,-2 1-553,4-34 2393,0 32-2824,0 1-2161,6-5 304,-6-28 4681</inkml:trace>
  <inkml:trace contextRef="#ctx0" brushRef="#br0" timeOffset="2424">2097 905 7497,'0'0'0,"6"-22"1816,-6 22-1816,16-18 1393,-10-2-17,10 12-192,-16 4-39,0 4-1145,0-2 1000,4 0-160,-4 0-152,4 2-136,-4 0-552,0 0 440,0 6-32,4 14-56,-4-2-23,0-18-329,0 20 288,0 3 8,0 3-8,0 2-48,0-28-240,0 30 240,-2 0-80,2 1-16,0-1 32,0-30-176,0 34 104,0-3-16,0 3-48,0-2-32,0-32-8,0 30 40,4-1 0,0 1 40,0-2-32,-4-28-48,15 24 24,-11-2 16,12-5-16,0 3 56,-16-20-80,6 16 16,16-10-120,-16 12-128,18-18-272,-24 0 504,16 4-704,-1-4-240,3 0-321,-2-2-319,-16 2 1584,16-16-2000,2 8-337,0-16-95,-2 8 295,-16 16 2137,6-17-4937,-6 17 4937</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8:33.027"/>
    </inkml:context>
    <inkml:brush xml:id="br0">
      <inkml:brushProperty name="width" value="0.05" units="cm"/>
      <inkml:brushProperty name="height" value="0.05" units="cm"/>
      <inkml:brushProperty name="color" value="#ED1C24"/>
    </inkml:brush>
  </inkml:definitions>
  <inkml:trace contextRef="#ctx0" brushRef="#br0">784 115 4753,'0'0'0,"0"0"0,6-28 472,16 2-224,-6 1 32,0-1 40,-16 26-320,4-2 336,12 0 88,-12-2 0,2 2 8,-6 2-432,4 0 464,-4 0 24,0 0-16,-2 0 17,2 0-489,-8 6 464,-8 0-48,10 12-32,-2-14-56,8-4-328,-16 20 280,12-14-80,-2 13-8,-10-13-64,16-6-128,-2 22 80,-4-6-24,0-10-24,2 16-24,4-22-8,-4 16 0,1-10-24,-3 17 16,4-5 8,2-18 0,-6 18-16,0 2-24,0 2-128,-2 2-136,8-24 304,-16 23-568,10 1-248,-12 2-257,10 0-263,8-26 1336,-22 27-1568,16-3 184,-13 2-2265,19-26 3649</inkml:trace>
  <inkml:trace contextRef="#ctx0" brushRef="#br0" timeOffset="566">580 1012 10458,'0'0'0,"0"0"72,0 0-72,-4 0-280,-2 15-64,0-11 64,0 12 72,6-16 208,-4 4-40,-2 2 64,0 0-8,-11 10-8,17-16-8,-8 6 72,-14 16 8,4-4 24,-4 0 96,22-18-200,-20 19 184,0 3-24,3 0-24,1-2-48,16-20-88,-6 20 64,-12-4-8,12-1 24,-12 1-80,18-16 0,-6 6-24,-12 14-32,12-14-136,-9 14-168,15-20 360,-6 6-552,-2 14-169,0-14-63,2 11 48,6-17 736,-8 6-576,2 14 160,0-14 160,0 14 152,6-20 104,-4 6-32,-2 18 40,2-8 80,-2 3 48,6-19-136,-6 24 184,0-2 0,-10 2-16,12 2-56,4-26-112,-8 21 72,-11 5-8,11-2 8,-14 2 8,22-26-80,-16 24 104,0-1 8,0-1-16,0 0-24,16-22-72,-8 20 72,-11-2-48,13-2-16,-10-10-176,16-6 168,-4 19-552,-2-15-592,4 2-2897,2-6 4041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8:36.663"/>
    </inkml:context>
    <inkml:brush xml:id="br0">
      <inkml:brushProperty name="width" value="0.05" units="cm"/>
      <inkml:brushProperty name="height" value="0.05" units="cm"/>
      <inkml:brushProperty name="color" value="#ED1C24"/>
    </inkml:brush>
  </inkml:definitions>
  <inkml:trace contextRef="#ctx0" brushRef="#br0">21 514 5545,'0'0'0,"-2"-22"1824,-4 2-1520,6 20-304,-4-19 296,2 3 56,0 14 56,0 0 56,2 2-464,-2-6 561,2 0 63,0 0 32,0 0-16,0 6-640,0-8 672,0 0-56,4 2-112,2-2-16,-6 8-488,16-8 401,0-8-57,1 10-24,7-9-48,-24 15-272,28-6 208,6-12-72,5 2 48,5 8-72,-44 8-112,48-24 136,1 6-56,1 0-56,3 1 40,-53 17-64,58-16-8,5-2 88,-1 0-72,5 0-64,-67 18 56,68-16 0,-3 0 0,-1 9-8,-5-13-32,-59 20 40,52-6-56,-3-12 16,-3 12-8,-6 0-8,-40 6 56,39-6-32,-5 0-176,-2 0-16,-5 0-120,-27 6 344,26-4-752,-6 2-353,0 0-359,-4 0-184,-16 2 1648,6-2-1841,15-4 25,-17 4-2705,-4 2 4521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8:40.555"/>
    </inkml:context>
    <inkml:brush xml:id="br0">
      <inkml:brushProperty name="width" value="0.05" units="cm"/>
      <inkml:brushProperty name="height" value="0.05" units="cm"/>
      <inkml:brushProperty name="color" value="#ED1C24"/>
    </inkml:brush>
  </inkml:definitions>
  <inkml:trace contextRef="#ctx0" brushRef="#br0">17 860 7377,'0'0'0,"-2"-16"288,-4 10-120,6 6-168,-6-16 256,4 12 16,2 0 120,0-2 176,0 6-568,4-6 673,0 0 95,0 0-16,0 2-40,-4 4-712,4-4 528,2 2-88,0 2-136,0 0-32,-6 0-272,18 4 240,-13 12-31,21-10-25,-6 18-40,-20-24-144,22 20 152,6-1-56,-3 1-24,1 2-16,-26-22-56,24 22 48,-4 2-16,-2 2-16,0 1 40,-18-27-56,6 30 32,13 0 0,-15 0 56,2-1-32,-6-29-56,4 30 64,-4 0 24,0-2 0,-4-1-8,4-27-80,-16 26 64,10-4 24,-15 0-40,3 0-32,18-22-16,-20 17 16,4 1-72,-6-12-152,0 16-232,22-22 440,-17 4-880,-5 2-617,16 0-439,-12-2-689,18-4 2625,-6 0-5569,6 0 5569</inkml:trace>
  <inkml:trace contextRef="#ctx0" brushRef="#br0" timeOffset="1">796 399 7273,'0'0'0,"6"-25"616,12 1-280,-18 24-336,4-28 376,2 8 0,-2 14 25,-4-14 71,0 20-472,4-8 624,-4-9 112,0 11 56,-6-2-80,6 8-712,-18-6 568,2 2-112,0 2-103,-1 2-9,17 0-344,-20 0 288,0 4-24,-2 12-48,4-10-56,18-6-160,-18 19 104,10-1-40,-11 2-40,13 0 0,6-20-24,-6 20 48,0 2-16,6-3 8,0 3-24,0-22-16,4 20-16,2 4 32,16-4 40,-17 2-24,-5-22-32,28 19 8,-4 1-8,2 0 8,6 0-16,-32-20 8,29 22 0,1 2 0,-2-3-64,0 3 40,-28-24 24,27 24 8,-23-18 80,18 16 8,-16-6-8,-6-16-88,22 21 88,-16-1-136,14 4 88,-16-2 24,-4-22-64,16 26 48,-16-3 72,4 1 40,-4 0-48,0-24-112,-2 18 112,-16 16 64,-4-9-40,-2-5 40,24-20-176,-18 6 208,-6 10-56,1-16-56,-3 4-32,26-4-64,-24 4 96,-2-4-56,2 0 16,3-2 0,21 2-56,-22-6 16,2-10-16,0 10-40,4-12-64,16 18 104,-6-6-232,-10-13-256,12 3-480,-1 0-656,5 16 1624,-2-20-2249,2 0-848,4-2-3168,-4 22 6265</inkml:trace>
  <inkml:trace contextRef="#ctx0" brushRef="#br0" timeOffset="2">1088 610 9938,'0'0'0,"0"-6"768,0 2-592,0 4-176,0-4 80,0 0 96,0 2 200,4-2 192,-4 4-568,4-2 800,0 2 16,0 0-31,2 4-73,-6-4-712,4 4 576,2 2-80,0 0-128,0 13-104,-6-19-264,5 6 160,1 14-56,12-4 0,-14 2 24,-4-18-128,16 16 120,-12 0-40,12 0-32,-10-1-24,-6-15-24,20 6 40,-4 14 56,-10-16-24,15 12-16,-21-16-56,20 4 64,-4 0-16,2 0 0,2-4 24,-20 0-72,20 0 56,-1 0-16,-1-2 8,0-4 24,-18 6-72,6-16 32,14 10 40,-14-14 0,12 12-24,-18 8-48,0-23 24,4 3 0,0 0-8,-4-2-8,0 22-8,0-24 73,0 1-9,-6-1 16,0 0-16,6 24-64,-18-24 48,2 2-32,-2 3 16,0 3-32,18 16 0,-18-8 24,1-10 0,-3 14-8,0-2 32,20 6-48,-20-4 24,0 2-40,4 2 16,-1 0-48,17 0 48,-20 0-48,4 6-72,8 0-72,-12 10-97,20-16 289,-6 4-608,-10 12-360,10-10-488,0 13-505,6-19 1961,-4 6-2136,2 12-353,2-2-647,0-12-1113,0-4 4249,0 0 0</inkml:trace>
  <inkml:trace contextRef="#ctx0" brushRef="#br0" timeOffset="3">1512 372 6617,'0'0'0,"-2"-2"1112,2 2-1112,-2-4 168,2 0 0,0-2 96,4 0 128,-4 6-392,6-6 576,12 0 233,-12-2 39,18-8 8,-24 16-856,16-6 720,0-10-168,0 10-112,-1-12-144,-15 18-296,16-5 265,-10-13-97,14 12 16,-14-12-40,-6 18-144,18-6 128,-12-12 56,10 12-8,-12-12-40,-4 18-136,4-6 176,2-14-8,-3 13-24,-3-13 32,0 20-176,0-16 144,0 0-16,0 8 80,0-12 64,0 20-272,-1-8 320,-1-10 8,-4 12-72,0 0-48,6 6-208,-6-5 192,0-1-64,0 0 8,0 4-56,6 2-80,-6-2 40,2 2-32,0 0-8,2 0-24,2 0 24,-2 6 24,0 9 16,2-11 16,0 16-16,0-20-40,0 18 48,4 0 24,0 4-24,2 2 81,-6-24-129,16 27 112,-10 5-64,12 0 0,-13 2-112,-5-34 64,18 35-48,-12 1-8,12 4 88,-14-1-56,-4-39 24,16 38-32,-12 2 64,2-3-88,10 3 56,-16-40 0,4 38 0,0-1 24,0-3 24,0 2-40,-4-36-8,0 32 24,0-1-120,0 1-9,-2-2-159,2-30 264,-4 28-512,-2-5-368,-2 1-448,-8-4-465,16-20 1793,-4 16-2168,-4-10-369,-8 10-47,8-16-2177,8 0 4761,0 0 0</inkml:trace>
  <inkml:trace contextRef="#ctx0" brushRef="#br0" timeOffset="4">1532 701 8009,'0'0'0,"0"-6"1080,0 0-271,0 6-809,0-8 856,6-8-56,10 10 168,-12-14-8,-4 20-960,18-6 929,-12-11-65,14 11-192,-14-14-200,-6 20-472,23-6 328,-7-10-136,2 10-120,-2-2-48,-16 8-24,18-16-32,0 12 32,-1-2-24,1 0-16,-18 6 40,20-4-40,-2-2-112,2 4-176,-4 0-480,-16 2 808,16-2-1416,-10 0-649,13 1-503,-3-5-265,-16 6 2833,6-2-4929,-6 2 4929</inkml:trace>
  <inkml:trace contextRef="#ctx0" brushRef="#br0" timeOffset="5">2058 64 9746,'0'0'0,"0"-6"408,0-2-96,0 0 72,0 8-384,4-8 560,2-7 256,0 9 264,0 0 17,-6 6-1097,6-6 904,-2 6-208,0 0-168,-1 4-32,-3-4-496,4 16 400,2-1-32,-2 5-72,2 2-48,-6-22-248,6 28 240,0 2 1,10 1 15,-16 1-104,0-32-152,6 34 144,0-1-72,0 1-32,-2 0-32,-4-34-8,6 32 0,0 1-8,-2-3 16,0 2 72,-4-32-80,6 28 0,-2-1 8,0-1-64,0 0 0,-4-26 56,0 24-136,0-4-120,0 1-225,4-3-343,-4-18 824,0 18-1272,0-2-520,-2-10-473,0 14-239,2-20 2504,-4 4-2705,2 0 417,-4 0-1521,6-4 3809</inkml:trace>
  <inkml:trace contextRef="#ctx0" brushRef="#br0" timeOffset="6">2111 637 2752,'0'0'0,"0"-6"1288,-2-2-463,2 8-825,-2-15 896,0 9 104,0-12 96,0 2 80,2 16-1176,-4-8 1177,2-12-97,1 14-136,1-12-104,0 18-840,0-8 664,0-9-95,0 9-105,5-12-120,-5 20-344,6-8 296,12-12-80,-12 12-56,12-12-112,-18 20-48,6-8 24,14-9-72,-14 11-16,16-2-24,-22 8 88,6-8-168,17 0-208,-7 2-664,0 0-721,-16 6 1761,18-6-2432,-2 2-673,2 0-1944,-18 4 5049</inkml:trace>
  <inkml:trace contextRef="#ctx0" brushRef="#br0" timeOffset="7">2437 302 9906,'0'0'0,"0"0"624,0 0-624,0-2 408,0 2 48,0-2 112,0 0 288,0 2-856,4 0 968,-4 0-15,4 0-113,0 0-224,-4 0-616,4 0 576,-1 0-104,1 0-120,0 4-48,-4-4-304,6 4 200,0 2 8,0 12-56,10-14-8,-16-4-144,0 18 88,6-12-63,0 14-1,0-5-24,-6-15 0,6 6 96,0 18 0,0-6-48,0-2 72,-6-16-120,6 16 24,0 0-24,-2-10 80,0 15-120,-4-21 40,4 6 88,-4 10 56,4-12-16,-4 2 64,0-6-192,4 6 24,-1 0 32,-3-6-8,4 0-48,-4 0 0,4 0 64,-4-2-64,4-4 24,-4-10-40,0 16 16,4-16 40,0 1-32,-4-3 32,4-2 48,-4 20-88,6-22 72,-2 0-40,0 0-32,0 1-56,-4 21 56,4-22-112,0 0 88,0 2-64,0 2 0,-4 18 88,4-16 16,2 10-104,-2-11 40,0 15 72,-4 2-24,6-4-40,-2 2 16,2 2 0,-2 0-96,-4 0 120,4 4-104,2 11 56,0-11-48,-1 14 48,-5-18 48,18 6-56,-14 16 8,2-16 136,12 18-96,-18-24 8,6 6-56,10 16 24,-10-16-112,10 13 88,-16-19 56,6 6-24,12 10 0,-12-12-8,13 0 32,-19-4 0,6 4-16,14 0-32,-14-4 48,12 0-73,-18 0 73,6 0 0,10-4-24,-12-2-8,14-10-8,-18 16 40,4-6-32,11-14 16,-9 13 88,12-15 0,-18 22-72,4-16-24,12 0 24,-12 0-56,2 0-56,-6 16 112,6-16-8,0 8-16,10-11-88,-16 13 176,0 6-64,6-16 24,0 10-48,0 0 56,0 0-112,-6 6 80,5-2 8,1 0-56,-2 2 0,0 0-8,-4 0 56,4 0-192,2 4 128,0 2-96,0 10 168,-6-16-8,6 4 0,0 12-72,12-12 144,-14 13-224,-4-17 152,4 6-144,12 12 64,-12-14-96,12 14 136,-16-18 40,6 4-64,11 2-24,-11 10 4721,16-16-4513,-22 0-120,6 4 24,14 0 24,-14 0-360,16-4 160,-22 0 152,6 0-24,15 0-120,-15-2 208,18-4-104,-24 6 40,16-8-88,-10-8 200,14 10-264,-14-12 192,-6 18-40,16-8-64,-12-14-40,2 7 152,0-1 16,-6 16-64,5-18 200,-1 2-24,0 0-16,-4 0-56,0 16-104,0-16 48,0 8-24,0-11 88,-2 13-128,2 6 16,-4-18 16,-1 14-48,-1-2 104,-2 0 0,8 6-72,-8-2 224,-8 0 40,12 2-208,-4 0-4849,8 0 4793,-16 6-224,12 12 4737,-2-12-9226,-2 12 4761,8-18-48,-6 15-24,-2 1-224,2 2 160,0 2 192,6-20-104,-4 20 8,1 0-80,1-1 176,0 1-240,2-20 136,-2 22-32,2-4 4713,0 0-9210,0 0 9162,0-18-4633,0 16 264,4-10-184,-1 13 248,1-15-248,-4-4-80,4 6-104,0 10 16,0-16-88,2 0 32,-6 0 144,4 0 56,2 0-128,-2 0 112,2-2-64,-6 2 24,6-6-88,10-10 120,-12 10-56,2-9-16,-6 15 40,6-8-144,10-10 16,-12 10-40,2-12 8,-6 20 160,15-6 64,-11-12-64,2 12 72,0-2 32,-6 8-104,16-16-144,-12 14 112,0-2-144,2 2 120,-6 2 56,6-2-8,0 2-120,-2 0 168,0 4-160,-4-4 120,4 6 0,0 12 80,0-12-104,0 12 56,-4-18-32,4 6-96,0 16-48,0-16-8,-4 16-152,0-22 304,4 15-592,-4-9-513,0 16-695,0-16-888,0-6 2688,0 22-3369,0-16-208,29 0 288,-29 12-207,0-18 3496</inkml:trace>
  <inkml:trace contextRef="#ctx0" brushRef="#br0" timeOffset="8">3506 88 3432,'0'0'0,"0"-2"1369,0 2 135,4-2 336,-4 2-1840,4-2 2065,0 0 127,0 0-311,0 0-353,-4 2-1528,5 0 1128,1-2-296,10 0-264,-12 2-216,-4 0-352,16 0 401,-12 0-145,14 0 56,-12 0-120,-6 0-192,18 4-72,-2 2 48,-10 0-200,13 12 160,-19-18 64,6 4-8,14 14-104,-14-12 160,16 15-240,-22-21 192,6 16-56,16-10-160,-16 20-361,14-10-455,-20-16 1032,5 16-2128,11 0-1033,-12-1-664,12-9-56,-16-6 3881,0 20-3856,0-20 3856</inkml:trace>
  <inkml:trace contextRef="#ctx0" brushRef="#br0" timeOffset="9">3829 22 2936,'0'0'0,"-2"0"1424,0-1 321,2 1-1745,-2-2 1904,0 0 113,-2 2-41,2-2-160,2 2-1816,-6 0 1625,0 0-169,-2 0-144,0 0-191,8 0-1121,-17 0 1112,11 6-112,-12-1-168,10 13 0,8-18-832,-18 6 593,10 16-97,-12-4-72,4 2-144,16-20-280,-16 24 112,8 1-40,-15 5 8,7 2-24,16-32-56,-16 34 240,8 1-56,-12 3-520,4 2-504,16-40 840,-16 41-2257,1 1-2128,9 2-2136,-14-3-1937,20-41 8458</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9:52.623"/>
    </inkml:context>
    <inkml:brush xml:id="br0">
      <inkml:brushProperty name="width" value="0.05" units="cm"/>
      <inkml:brushProperty name="height" value="0.05" units="cm"/>
      <inkml:brushProperty name="color" value="#ED1C24"/>
    </inkml:brush>
  </inkml:definitions>
  <inkml:trace contextRef="#ctx0" brushRef="#br0">84 286 5577,'0'0'0,"4"-29"1136,-4 1-272,0 28-864,4-30 856,0 2-64,-4 22 73,0-12-9,0 18-856,0-6 840,4-11-96,-4 11-8,0-10-16,0 16-720,0-4 713,0-4-1,0 0-24,0 2-64,0 6-624,0-6 568,0 0-40,0 0-64,0 4-23,0 2-441,-2-2 368,0 0-72,-2 2-88,-2 0-72,6 0-136,-6 4 152,0 2-32,-2 16 40,0-6 8,8-16-168,-15 22 136,11 1 8,-4 5-48,0 4-16,8-32-80,-6 32 64,0 3 0,2-1 16,2-2-32,2-32-48,-2 32 24,0-3 0,2 1 8,0 0 0,0-30-32,4 26 40,0-1-24,2-3 24,0-2-32,-6-20-8,18 16 24,-14-10 48,13 16-72,-11-16 48,-6-6-48,20 16 48,-4-16-32,-10 3 40,14-3-24,-20 0-32,20-2 32,-2-5 16,-1-11-24,3 12 8,-20 6-32,18-22 48,2 6-8,2-6 40,0 0-56,-22 22-24,15-27 40,1-1 16,-10-4-88,10 0 72,-16 32-40,0-33 16,16-3 32,-16 0-8,6-1 32,-6 37-72,6-36 48,0 2-48,-2 2 80,0 5-184,-4 27 104,4-24-80,-4 4 24,0 4 96,0 8-8,0 8-32,0-18 40,0 12 32,-2 0-176,-2 1 184,4 5-80,-4-6 104,0 2-32,2 2-48,-2 2 40,4 0-64,-4 0 16,0 0 8,-2 16 80,0-11-88,6-5-16,-6 22 40,0-2-40,0 4 56,0 2-96,6-26 40,-4 29 40,0 1-32,2 2-8,2 2 40,0-34-40,0 35 32,0 1 8,0-2 0,4-1 40,-4-33-80,4 32 0,2 0 8,12 0 8,-14-3-16,-4-29 0,16 28 0,-10-4-80,12 0-56,-12 0 48,-6-24 88,25 21-80,-9-1 80,2 0 24,0-14 0,-18-6-24,18 20-8,2-16 32,-1 2-40,3-2 8,-22-4 8,22 4-80,-2-4-96,2 0-128,0-2-200,-22 2 504,21-6-760,-5 0-288,4-12-305,-4 12-415,-16 6 1768,16-20-2080,2 4-537,-12 1-824,15-1-2616,-21 16 6057,0 0 0</inkml:trace>
  <inkml:trace contextRef="#ctx0" brushRef="#br0" timeOffset="501">929 465 8385,'0'0'0,"0"0"0,0-2 1617,4 0-497,0-4-144,0 2 0,-4 4-976,4-2 1049,0 2-9,0 0-104,0 0-128,-4 0-808,4 4 648,2 2-112,-2 10-96,0-10-159,-4-6-281,4 19 184,0-3-104,0 0-56,-4 2 16,0-18-40,4 24 8,-4 0-32,0 1-56,0 3-481,0-28 561,0 26-1312,-2 2-1024,0 2-1921,2 1-3113,0-31 7370,0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9:54.012"/>
    </inkml:context>
    <inkml:brush xml:id="br0">
      <inkml:brushProperty name="width" value="0.05" units="cm"/>
      <inkml:brushProperty name="height" value="0.05" units="cm"/>
      <inkml:brushProperty name="color" value="#ED1C24"/>
    </inkml:brush>
  </inkml:definitions>
  <inkml:trace contextRef="#ctx0" brushRef="#br0">0 134 5065,'0'0'0,"0"-6"1008,0-10 40,0 16-1048,4-6 1000,-4-10-56,0 14-31,0-4-49,0 6-864,0-4 816,0-2-56,4 0-56,-4 0-24,0 6-680,0-6 697,0 2-1,0 0 0,0 0-48,0 4-648,0-4 600,0 2-88,0 0-88,0 0-64,0 2-360,0 0 264,0 0-47,4 6-57,0 10 16,-4-16-176,0 16 168,4 6-32,0 4-8,0 3-16,-4-29-112,4 32 88,-4 0-8,4 6 8,-4-5-64,0-33-24,4 36 40,0-2-40,0-5 0,0 1 0,-4-30 0,6 26-24,-1-2 24,1-2-24,10-3 48,-16-19-24,4 16 40,14-10-16,-12 10-24,14-16 24,-20 0-24,6 4 48,18-4-24,-8 0 40,1 0-48,-17 0-16,18-2 24,2-6 0,0-12 0,-2 4 16,-18 16-40,20-19-24,-3-5 40,-1 0 16,-10-4-8,-6 28-24,20-28 56,-16 1 8,2-1 8,0-4-8,-6 32-64,6-32 80,-2-1-8,-4-1-32,0 0 48,0 34-88,-2-31 40,0 1 24,-4 4-24,0 4 8,6 22-48,-6-18 40,0 12 0,0-2 24,0 3-40,6 5-24,-6-6 80,0 4-40,0 2 0,4 0-16,2 0-24,-2 4 0,0 11 16,0 3-72,2 4 80,0-22-24,0 28-8,0 4-8,4 1 56,0 3-56,-4-36 16,4 38 0,0-3 0,0 1 16,-4-2-32,0-34 16,4 32-8,0-1-16,2-1-8,0 0 8,-6-30 24,6 26-24,12-1 24,-14-3-104,12 0-16,-16-22 120,4 20-136,12 0-224,-11 0-168,13-3-280,-18-17 808,6 6-1201,12 14-383,-12-16-472,16 2-641,-22-6 2697,20 4-3481,0-4-2528,-20 0 6009</inkml:trace>
  <inkml:trace contextRef="#ctx0" brushRef="#br0" timeOffset="1259">712 312 8625,'0'0'0,"0"-16"1601,4 8-689,0-12-120,-4 20-792,4-6 720,0 0-16,0 5-48,0-3-95,-4 4-561,4-2 472,0 0-72,2 0-40,10 2-80,-16 0-280,4-2 264,11 2-8,-9 0-32,10 0-64,-16 0-160,4 0 176,2 4-64,10 2 8,-12-1-16,-4-5-104,4 6 80,0 12-8,0-12-16,0 16 8,-4-22-64,4 6 72,-4 20-24,0-10 16,-2 3 24,2-19-88,-4 18 96,-4 2 56,-8 0 32,10-2 32,6-18-216,-18 18 281,10-12-25,-9 17 0,9-17 0,8-6-256,-18 22 216,12-16-8,-10 16-56,10-16-24,6-6-128,-6 20 144,0-16-8,0 2-24,4 0 56,2-6-168,-2 4 104,0 0 8,2 0 24,0-4-40,0 0-96,4 0 104,2 0-32,12 0-8,-12 0-40,-6 0-24,24 0 24,-3-2-24,3 0 0,2 0-24,-26 2 24,26-4-128,2 0-160,-1 0-288,5 0-344,-32 4 920,30-2-1489,-4 0-655,-3 2-1025,1 0-4920,-24 0 8089</inkml:trace>
  <inkml:trace contextRef="#ctx0" brushRef="#br0" timeOffset="1260">653 1385 11346,'0'0'0,"0"-4"1328,0-2-1000,4 0-128,-1 4-24,-3 2-176,0 0 288,0 0 48,0 4-31,0 2-177,0-6-128,0 18 72,-1-12-48,1 12-48,-2-12 0,2-6 24,0 22-32,0-7-128,0 3-241,0-2-255,0-16 656,0 18-1136,3 0-480,1 0-729,2 0-3320,-6-18 5665</inkml:trace>
  <inkml:trace contextRef="#ctx0" brushRef="#br0" timeOffset="1261">851 2260 7169,'0'0'0,"0"0"0,-6 6 776,0 16-664,-2-5 80,2 5 152,6-22-344,-6 6 448,4 16 49,0-16-105,0 12-136,2-18-256,0 6 144,0 18-104,0-7-16,0 1-24,0-18 0,0 18-64,0 2-32,0-2 8,-2 4-88,2-22 176,-2 21-472,0-1-401,0 2-567,0 0-328,2-22 1768,-2 22-4041,2-22 4041</inkml:trace>
  <inkml:trace contextRef="#ctx0" brushRef="#br0" timeOffset="1262">799 2988 4937,'0'0'0,"0"6"672,0-6-672,0 18 560,0-3 104,0-9 88,6 10-8,-6-16-744,6 4 608,10 12-248,-12-10-183,2 12-129,-6-18-48,16 6 16,-12 16-16,2-16-48,10 17-297,-16-23 345,0 16-896,6-10-1016,0 16-2721,-6-22 4633</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19:55.724"/>
    </inkml:context>
    <inkml:brush xml:id="br0">
      <inkml:brushProperty name="width" value="0.05" units="cm"/>
      <inkml:brushProperty name="height" value="0.05" units="cm"/>
      <inkml:brushProperty name="color" value="#ED1C24"/>
    </inkml:brush>
  </inkml:definitions>
  <inkml:trace contextRef="#ctx0" brushRef="#br0">206 51 6473,'0'0'0,"0"0"0</inkml:trace>
  <inkml:trace contextRef="#ctx0" brushRef="#br0" timeOffset="2247">34 283 3352,'0'0'0,"-4"-22"344,-12 2-64,16 20-280,-6-24 400,0 2 33,4 16 71,2-9 24,0 15-528,0-8 536,0-10 8,0 10 32,0-12 72,0 20-648,4-8 720,-4-10 57,4 12 63,0-10 0,-4 16-840,4-6 800,0 0 0,0-1-56,-4-1-39,0 8-705,4-6 616,-4 0-48,4 2-88,-4 0-64,0 4-416,4-2 408,-4 2-96,0 0-40,0 0-64,0 0-208,0 0 176,0 0 24,0 6 16,0 0 16,0-6-232,0 18 216,0-13-39,4 15-41,-4 0 0,0-20-136,0 18 120,0 4-8,4 2-16,-4-1-32,0-23-64,0 26 128,4 0-120,0 4 56,0 1 8,-4-31-72,6 30-8,0 0 16,0-4 8,-1 0-32,-5-26 16,16 23 16,-12 1 8,2 0-24,10-4 8,-16-20-8,4 20 0,14-5 64,-12 1-40,0-10-8,-6-6-16,20 6 88,-16 0-104,14-2 32,-13 0-8,-5-4-8,18 0 16,-12 0 8,14-2 24,-4-4 40,-16 6-88,6-20 24,18 12 8,-8-13 16,1 1 24,-17 20-72,16-22 0,2-4 32,-2-2-8,0 1-16,-16 27-8,6-32 64,14 0-40,-14-2 8,9 1-88,-15 33 56,6-32 16,10 0 24,-16 3 8,4 1 16,-4 28-64,4-28 0,0 2 64,-4 6-24,0 1 88,0 19-128,0-16 48,0 10-32,0-2-8,-2 0-8,2 8 0,0-6 80,-2 4-56,0 0 16,0 0 0,2 2-40,-4-2 48,0 2 16,0 0-8,0 0-48,4 0-8,-2 6 64,-2 14 96,0-14-88,1 19-40,3-25-32,-2 22 40,0 4-56,0 0 40,0 4 80,2-30-104,-2 31 24,0 3-24,2 4 72,0-1-32,0-37-40,0 38 24,0 0 40,4-4-40,0-5-24,-4-29 0,4 32 32,1-4-48,1 0 0,12-3 8,-18-25 8,4 24 0,2 0 40,14-4-32,-14-2 48,-6-18-56,16 6 16,-10 13-8,16-19-16,-7 4-24,-15-4 32,16 0-80,6 0-32,2 0-176,4-8-152,-28 8 440,29-21-576,3 3-280,2-4-216,2-2-305,-36 24 1377,35-24-1936,1 1-569,-6 1-743,0 0-3538,-30 22 6786</inkml:trace>
  <inkml:trace contextRef="#ctx0" brushRef="#br0" timeOffset="3120">1079 429 7729,'0'0'0,"-2"-15"1032,0 7-464,0-12 65,2 20-633,-4-6 712,2 4 104,0 2 8,-2 0-128,4 0-696,-2 0 576,0 0-136,2 0-119,0 0-25,0 0-296,0 0 312,0 6 56,0 0 8,4 12-40,-4-18-336,0 6 256,4 13-72,-4-3-16,4 2 16,-4-18-184,0 18 112,0 2 64,0 0-56,0-1 24,0-19-144,-2 20 192,0-2-96,0 0 32,0 0-48,2-18-80,-6 6 80,4 16 8,0-18-40,0 11 0,2-15-48,-4 0 48,0 6 48,0-2-24,1 0 32,3-4-104,-2 4 136,0-4-64,0 0 81,0 0-17,2 0-136,-2 0 88,-2 0 72,2-4-80,-2-2 24,4 6-104,-2-6 144,0-9-96,0 7 40,0-12 16,2 20-104,-2-18 8,0 0 96,0 0-48,2 0-16,0 18-40,0-17 72,0 1-48,0 0 16,0 0-48,0 16 8,4-8-16,2-12 16,0 12-24,0-10 32,-6 18-8,6-6 0,9-9 0,-11 11 0,2-2-8,-6 6 8,6-6-64,10 2 56,-12 0-8,2 0-8,-6 4 24,6-2 48,-2 0-48,0 2-40,2 0 32,-6 0 8,4 0-40,0 0 64,-4 0-24,0 0-32,4 4 16,-4 0 8,0-4-48,0 0 56,0 4 0,0 0 16,-2 0-16,0-4 8,2 0-8,-2 4 16,0-4 0,0 4-56,-2 0 40,4-4 0,-2 0-16,0 3-72,0-3 8,0 0-56,2 0 136,-2 0-200,-2 0-72,0 4-64,2-4-121,2 0 457,-4 0-568,2 0-144,-4 0-232,2 0-232,4 0 1176,-4 0-1345,0 0-287,2 0-232,0 0-257,2 0 2121,-2 0-2280,2-2-2001,0 2 4281</inkml:trace>
  <inkml:trace contextRef="#ctx0" brushRef="#br0" timeOffset="4021">1045 388 6289,'0'0'0,"0"0"0,-2-6 840,-2-2-176,-1-8-56,-1 12 80,6 4-688,-2-2 785,0-2 31,0 2 72,0 0-144,2 2-744,0-2 640,0 0-8,-2 0-71,2 2-105,0 0-456,0 0 432,0 0-32,0 0 56,0 4 40,0-4-496,0 6 504,4 10-64,0-12-32,2 2-64,-6-6-344,5 20 336,11-14-39,-12 15-49,12-3 32,-16-18-280,4 20 192,14 0-8,-14 2-72,14 0-48,-18-22-64,6 21 104,10 3-72,-12 2 24,13-2 16,-17-24-72,4 24 64,14-1 8,-12-1 16,0-2-24,-6-20-64,18 20 48,-14 0 16,12-4 16,-10 1-8,-6-17-72,6 6 80,12 16-32,-14-18 16,2 2-8,-6-6-56,17 6 64,-13 0 48,0-2 0,2-4 32,-6 0-144,6 0 208,-2 0-24,2 0-32,0-4 56,-6 4-208,6-6 184,12-12 16,-14 2-64,0-1 8,-4 17-144,6-20 80,0 0-40,0-4 104,10-2-88,-16 26-56,0-28 56,4-1-32,-1-5 32,3 0 0,-6 34-56,18-35 40,-14 3 24,2 2-120,10 2 88,-16 28-32,6-27-32,10 3 32,-12 2 32,12 4-48,-16 18 16,6-8-16,10-14-24,-12 14 40,1-9-40,-5 17 40,6-6 0,0 0 0,10 2-48,-16-2-24,0 6 72,0-2-120,4 0-24,0 0-216,-4 0-40,0 2 400,0 0-600,0 0-104,0 0-136,0 4-184,0-4 1024,0 4-1265,-2 2-375,-2 0-329,-2 15-519,6-21 2488,-8 6-3009,6-6-1376,-4 22 833,6-22 3552</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9:20:00.564"/>
    </inkml:context>
    <inkml:brush xml:id="br0">
      <inkml:brushProperty name="width" value="0.05" units="cm"/>
      <inkml:brushProperty name="height" value="0.05" units="cm"/>
      <inkml:brushProperty name="color" value="#ED1C24"/>
    </inkml:brush>
  </inkml:definitions>
  <inkml:trace contextRef="#ctx0" brushRef="#br0">110 254 7865,'0'0'0,"0"0"0,-6-2 1160,-2 0-367,-8-2 23,12 2 48,4 2-864,-2-2 936,2 0-40,0 0-39,0 0-41,0 2-816,-2 0 632,2 0-88,0 0-104,0 0-24,0 0-416,0 0 344,4 0 24,0 6-40,0 0-96,-4-6-232,4 18 296,0-12-55,0 14-17,0-4-104,-4-16-120,0 20 160,4-1-40,-4 5 16,4 0-24,-4-24-112,0 28 104,0 0-72,0 1 8,4-1 136,-4-28-176,0 28 72,0-2-8,0-4 40,0-3-16,0-19-88,0 20 72,0-2 72,0 0-16,0-2-16,0-16-112,4 6 192,-4 10-64,4-12 40,0 0-104,-4-4-64,4 3 144,0 1 40,0-4-56,0 0 16,-4 0-144,6 0 144,9 0-64,-11-2 80,2-3 88,-6 5-248,20-8 144,-14-10-8,18 10 0,-8-16-72,-16 24-64,16-18 112,2 0 8,-3-2-55,1-1 63,-16 21-128,18-22 80,-12-4-40,18 0 0,-8-2-152,-16 28 112,6-27 0,17-3 40,-7 2 32,0 0-32,-16 28-40,16-27-16,0 3 32,0 0-16,-10 2 0,-6 22 0,18-20 56,-12 3-56,9 9 0,-11-10-16,-4 18 16,4-6-16,0-2 8,0 0-8,0 2-24,-4 6 40,4-6-136,-4 2-65,0-2-223,4 2-240,-4 4 664,0-2-896,0 0-368,0 2-425,-2 4-615,2-4 2304,-4 4-3289,2-4-1032,-4 6-2000,6-6 6321</inkml:trace>
  <inkml:trace contextRef="#ctx0" brushRef="#br0" timeOffset="1409">70 262 3336,'0'0'0,"0"-4"608,0 0 56,0 4-664,0-6 705,-2 0-89,0 2-40,0 0-16,2 4-560,-2-2 472,0 0 0,-2-2-16,2 3-24,2 1-432,-2-2 424,0 0 49,0 2-1,0-2 56,2 2-528,-2-2 552,0 0-32,2 0 8,-2 2 32,2 0-560,0-2 488,-2 2-8,2 0 9,0 0-113,0 0-376,0 0 432,-2 0-24,0 0-64,0 0-48,2 0-296,-3 0 312,-1 4 8,0 0-128,0 2 8,4-6-200,-2 5 176,0 1-40,0 12 64,-2-12-32,4-6-168,-2 22 152,0-16-56,0 20 72,2-10 0,0-16-168,0 16 169,0-1 15,4 1-48,2 2 8,-6-18-144,6 20 136,11 0-24,-11 0-24,12-3-40,-18-17-48,4 18 56,14-12 48,-12 20-16,12-20 8,-18-6-96,6 22 48,14-16-8,-14 12 32,15-14 56,-21-4-128,4 6 64,14 11 24,-12-17-48,10 6-16,-16-6-24,6 6 88,12-2-72,-14 0 8,14 0-16,-18-4-8,6 0 64,10 4-40,-13-4 8,3 0-32,-6 0 0,6 0-32,10 0 72,-16 0 16,6 0-8,-6 0-48,6 0 24,10-2 40,-16 0-24,4 0 8,-4 2-48,4-2 80,-4 0 48,4 0-88,2 0 32,-6 2-72,4-4 32,0 2-88,0-2 120,-4 0-32,0 4-32,4-4 48,-4-2 0,4 2 8,2-1-8,-6 5-48,4-6 56,0 0 24,2-12-40,-1 12 24,-5 6-64,6-16 64,10 8 24,-12-12-8,12 2 16,-16 18-96,4-19 80,12-1-16,-12-2 16,12 0-16,-16 22-64,4-24 24,12 0 16,-10 1 16,0-3-16,-6 26-40,21-26 104,-17 0-48,12 0-16,-12 3 0,-4 23-40,6-22 8,0-4 24,0 4-48,0 2 0,-6 20 16,6-19 16,-2 11-16,2-10 16,-2 12-8,-4 6-8,4-8-24,-4-8 48,4 10 8,-4 0-32,0 6 0,4-6-32,-4 0-192,0 2-176,0 0-224,0 4 624,0-2-1000,0 0-424,0 0-649,-2 2-799,2 0 2872,-2 0-4161,0 0-2953,2 0 7114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38:29.716"/>
    </inkml:context>
    <inkml:brush xml:id="br0">
      <inkml:brushProperty name="width" value="0.05" units="cm"/>
      <inkml:brushProperty name="height" value="0.05" units="cm"/>
    </inkml:brush>
  </inkml:definitions>
  <inkml:trace contextRef="#ctx0" brushRef="#br0">3 1224 7865,'0'0'0,"0"0"0,-2 0 1681,2 0-73,0 0-80,0 0-167,0 0-1361,0-2 1144,6-2-272,-1 0-208,17 0-120,-22 4-544,18-6 432,2 0-128,4 0-64,0 0-120,-24 6-120,25-5 96,5 1-24,0-2-8,0 0 8,-30 6-72,31-4 24,1-2 1,2 0-17,0 2-65,-34 4 57,29-6-280,3 2-400,-4 0-552,-2 0-760,-26 4 1992,27-4-2697,1-2-248,-2 0-3056,-26 6 6001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38:43.618"/>
    </inkml:context>
    <inkml:brush xml:id="br0">
      <inkml:brushProperty name="width" value="0.05" units="cm"/>
      <inkml:brushProperty name="height" value="0.05" units="cm"/>
    </inkml:brush>
  </inkml:definitions>
  <inkml:trace contextRef="#ctx0" brushRef="#br0">34 181 7649,'0'0'0,"0"0"0,0-7 1488,0-11-143,0 10-33,0-8-176,0 16-1136,0-4 1040,0-2-95,0 0-57,0-2-80,0 8-808,0-6 784,4 0-40,0 2-71,-4 2-41,0 2-632,0-2 552,4 2-192,-4 0-40,0 0 64,0 0-384,4 4 296,-4 14 0,4 0 16,2 4-64,-6-22-248,4 27 200,0 5 24,0 4-64,0 2-16,-4-38-144,4 41 56,0-1 56,2 0-32,0 5-160,-6-45 80,4 46 144,2 1-24,0 3-39,0-2 15,-6-48-96,6 43 80,-1-3 16,1-2-104,0-3 88,-6-35-80,6 36 0,-2-6-32,0 0 88,0-3-40,-4-27-16,4 24 40,0 0-136,-4-4 96,0 0-56,0-20 56,4 6-224,-4 13-161,0-15-359,0 0-344,0-4 1088,0 4-1304,0-4-433,0-2-647,0-14-545,0 16 2929,0-19-3192,16-13 495,-16 2-2296,0 30 4993</inkml:trace>
  <inkml:trace contextRef="#ctx0" brushRef="#br0" timeOffset="1398">16 126 6945,'0'0'0,"-2"-20"1512,2 20-1512,-4-18 1545,-1-4 7,3 7-64,0 9-119,2 6-1369,0-16 1200,0 12-144,0-2-96,4 0-248,-4 6-712,5-6 657,13 2-121,-2 2-128,0 2-96,-16 0-312,22 0 272,0 4 32,0 12-88,1-10 56,-23-6-272,26 24 232,-2-5-80,0 3-32,-4 2-40,-20-24-80,21 26 40,5 0-96,-2 1 112,4-1-48,-28-26-8,24 28 40,-3 0 24,1-3 8,-2 3-8,-20-28-64,18 22 0,-12 0 0,16 2-168,-16-5-264,-6-19 432,15 22-784,-9-2-600,10-2-713,-12-12-1071,-4-6 3168,20 18-3705,-14-18-3353,-6 0 7058</inkml:trace>
  <inkml:trace contextRef="#ctx0" brushRef="#br0" timeOffset="1399">844 142 9962,'0'0'0,"-2"-8"1904,2 8-1904,-4-18 1616,-2 12-207,-12-2-121,12 2-192,6 6-1096,-16-6 936,0 0-175,8 2-225,-14 2-80,22 2-456,-16-2 352,1 2-144,-5 4 72,0 12-88,20-16-192,-24 6 176,0 20-24,1-6-72,-3 4 48,26-24-128,-26 25 80,-2 1 40,4 0-88,1 4-16,23-30-16,-22 27 40,2 3 0,0-2-16,-2-4-24,22-24 0,-18 22-24,12-1-56,-11-1-40,13-2-184,4-18 304,-6 20-568,2-4-424,2-10-393,2 16-415,0-22 1800,0 3-2528,6 3-233,19-2 8,-7-4-3112,-18 0 5865</inkml:trace>
  <inkml:trace contextRef="#ctx0" brushRef="#br0" timeOffset="1400">774 130 7641,'0'0'0,"0"-20"1656,0 20-1656,4-20 1617,-4-4-41,4 7-7,-4 11-129,0 6-1440,4-16 1344,0 14-216,-4-2-167,4 2-265,-4 2-696,0 0 512,0 0-128,4 0-104,0 18-24,-4-18-256,4 16 240,0 5 120,2 7-40,-2 4 8,-4-32-328,4 36 304,0 1-104,0 7-80,0-1 24,-4-43-144,4 48 72,0 2-104,-1-3 112,-3 3-64,0-50-16,4 51 24,0 3 8,0 0 8,-4-5 0,0-49-40,0 48 0,0-5 65,0-3-73,0-4-65,0-36 73,0 33-184,-2-1-328,2-4-344,0-2-552,0-26 1408,0 24-2009,0-5-1279,6-13-817,10 0-3337,-16-6 7442,0 0 0</inkml:trace>
  <inkml:trace contextRef="#ctx0" brushRef="#br0" timeOffset="1401">1286 172 7129,'0'0'0,"0"-28"1992,0 28-1992,0-22 1513,0-4-17,4 6-112,0 18-47,-4 2-1337,4-4 1272,0 0-144,0 0-168,-4 2-167,0 2-793,4-2 640,-4 2-104,4 0-80,0 4-48,-4-4-408,4 18 312,-1-12-8,-3 24 0,6-4-16,-6-26-288,4 30 264,-4 5-48,0 3-32,0 2-64,0-40-120,0 41 136,0 1-16,0 2-40,0 3 17,0-47-97,0 48 80,0 1 48,0-3-64,-2 0 48,2-46-112,-2 41 96,0-1-32,0-2-24,2-5-8,0-33-32,0 32-16,0-2 0,0-2 104,4-5-64,-4-23-24,6 22 56,12-2-16,-12-2-24,18-12 8,-24-6-24,18 20 56,4-16-24,1 2-32,7-2-48,-30-4 48,32 0-192,6 0-192,3-2-305,3-2-263,-44 4 952,44-6-1352,1-2-632,-3 0-1113,1-10-856,-43 18 3953,40-6-7810,-40 6 7810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38:46.363"/>
    </inkml:context>
    <inkml:brush xml:id="br0">
      <inkml:brushProperty name="width" value="0.05" units="cm"/>
      <inkml:brushProperty name="height" value="0.05" units="cm"/>
    </inkml:brush>
  </inkml:definitions>
  <inkml:trace contextRef="#ctx0" brushRef="#br0">1 114 8193,'0'0'0,"4"-2"2049,-4 2-2049,0-2 1760,6-2-56,-2 2-127,1-2-89,-5 4-1488,6-2 1296,-2 0-215,0 2-233,0 0-160,-4 0-688,4 6 600,0 12-80,2-12-112,-2 21-24,-4-27-384,4 26 360,-4 4-88,0 4 25,0 3-57,0-37-240,0 38 208,0 4-32,0-1-24,-2 3-40,2-44-112,-4 44 96,2 3-8,0-3-24,0-3 8,2-41-72,0 38 16,0-4 8,0-2 32,4-3-24,-4-29-32,6 28 8,0 0 40,10-4-48,-10-1 40,-6-23-40,22 20 40,-6-2 0,-1-2-8,3-10-8,-18-6-24,22 18 56,0-14-24,4 0 24,-2 0-40,-24-4-16,27 4-72,3-4-40,0 0-32,2-4-328,-32 4 472,29-6-752,1-10-233,0 10-279,0-14-344,-30 20 1608,27-16-2137,-1 8-767,2-10-377,-4 11 216,-24 7 3065,18-20-5889,-18 20 5889</inkml:trace>
  <inkml:trace contextRef="#ctx0" brushRef="#br0" timeOffset="1">100 588 8985,'0'0'0,"-4"-4"2057,-4-2-281,-8-2-111,16 8-1665,-2-8 1520,0 0-200,2 0-288,0-8-271,0 16-761,4-4 488,2-4-152,18-8-120,-4 10-120,-20 6-96,23-7 104,1-9-24,2 10-48,2-2 24,-28 8-56,26-16 64,1 10-56,1-10-56,-2 10-192,-26 6 240,26-16-576,-3 10-489,-3-2-719,-4-8-944,-16 16 2728,6-5-3177,20-21 72,-26 18-2464,0 8 5569</inkml:trace>
  <inkml:trace contextRef="#ctx0" brushRef="#br0" timeOffset="2">50 173 9970,'0'0'0,"-6"-2"2240,-2-2-327,8 4-1913,-18-4 1680,15 0-216,1-4-184,2-8-295,0 16-985,4-6 752,11-11-224,1 9-168,4-12-88,-20 20-272,26-6 184,4-12-72,3 12-32,3-10-56,-36 16-24,42-6 16,1-2 32,3 2-16,0 0-152,-46 6 120,43-5-392,3 3-440,-3 0-624,1 2-985,-44 0 2441,46 0-3481,13-2-351,-21 2-2762,-38 0 6594</inkml:trace>
  <inkml:trace contextRef="#ctx0" brushRef="#br0" timeOffset="3">1462 534 14899,'0'0'0,"0"0"0,0-20 3440,0 4-2503,0-1-81,6 13 8,-6 4-864,6-4 872,0-2-40,12-2-144,-12-8-295,-6 16-393,22-6 304,-4-2-96,2-8-88,1 14-8,-21 2-112,24-6 96,0 0 56,0 0-64,-2 2-80,-22 4-8,23-4-24,-3 2-72,0 2-112,-2 0-224,-18 0 432,16 0-873,0 4-383,-10 0-496,10 2-505,-16-6 2257,3 16-3216,-3-12-409,26-6 224,-28 6-2216,2-4 5617,0 0 0</inkml:trace>
  <inkml:trace contextRef="#ctx0" brushRef="#br0" timeOffset="4">1554 651 9562,'0'0'0,"0"0"0,0 0 2096,-2 0-256,0 0-119,0 4-17,2-4-1704,0 0 1608,0 0-183,6 0-289,12 0-200,-18 0-936,15 0 792,5 0-87,2 0-177,6 0-112,-28 0-416,32 0 264,-1-2-56,7 0-96,-2 0-24,-36 2-88,39-4 80,1-2-96,2 0 48,-1 0 104,-41 6-136,42-6-192,0 0-352,-3 2-648,1 2-1169,-40 2 2361,38-3-4745,-3-3-5577,-35 6 10322</inkml:trace>
  <inkml:trace contextRef="#ctx0" brushRef="#br0" timeOffset="785">3297 344 5545,'0'0'0,"0"-20"792,-2 0 32,0 0 48,2 20-872,-4-18 904,-2 16 137,0-4 47,-2-2-16,8 8-1072,-8-17 1016,0 11-55,-7-2-57,9-8-48,6 16-856,-16-4 840,10-2-88,-12-2-80,2 0-95,16 8-577,-18-6 536,-2 0-56,-5 0-32,-3 4-40,28 2-408,-30 0 376,0 0-24,-5 4-80,-7 2-40,42-6-232,-44 24 184,-1-4-24,-1 4 8,1 1 120,45-25-288,-46 32 160,0 2-80,7 2 40,5 1-88,34-37-32,-28 40 40,10 0 24,10-5-72,2 1-104,6-36 112,-2 34 16,2-7-32,18 1 16,2-2 56,-20-26-56,26 24 16,4-4 48,3-4-8,7-11-48,-40-5-8,46 6 0,1-2 0,7-4 32,1-2-24,-55 2-8,54-17 40,-1 1-48,3-4 8,-2-4 8,-54 24-8,49-24 0,-3-4 32,-9-3-8,-3-5-8,-34 36-16,30-40 16,-4 1 25,-8-1-1,-13 2-40,-5 38 0,6-31 24,-2 1-8,-4 4 0,0 6 64,0 20-80,-2-16 48,-6 1-16,1 9 24,1 0-16,6 6-40,-8-6 64,0 4-8,-8 2 40,12 0-40,4 0-56,-6 16 40,0-11 0,2 21-40,-2-4 16,6-22-16,-4 24-24,2 6 64,2 1-40,0 1-16,0-32 16,4 38 0,2 0-40,12-1 24,-14 3 32,-4-40-16,18 36-16,-12-5-40,12-1 48,1 0-80,-19-30 88,16 28-256,2-1-257,2-1-431,-2-4-488,-18-22 1432,18 20-2145,1-4-1375,3-12-697,-2 2-3257,-20-6 7474,0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38:49.775"/>
    </inkml:context>
    <inkml:brush xml:id="br0">
      <inkml:brushProperty name="width" value="0.05" units="cm"/>
      <inkml:brushProperty name="height" value="0.05" units="cm"/>
    </inkml:brush>
  </inkml:definitions>
  <inkml:trace contextRef="#ctx0" brushRef="#br0">31 433 10234,'0'0'0,"-2"-6"2576,2 6-2576,-6-6 1609,0-12-57,-2 16-48,4-14-63,4 16-1441,-2-6 1264,0-2-272,2 2-296,0 0-208,0 6-488,6-2 320,14 2-120,-2 6-24,-1 16-56,-17-22-120,22 18 104,-2 4-16,2 6-64,-4-1 41,-18-27-65,20 34 48,-5 0-24,-9 0 0,16 1 48,-22-35-72,4 36 40,2-2 0,0-3 24,0-5-48,-6-26-16,4 22 40,-4-2 48,0-2-48,0-12 40,0-6-80,0 18 72,0-18 48,-2 4-8,0-4 24,2 0-136,-2 0 168,0-2-56,-2-14 24,0 8-24,4 8-112,-2-26 72,2 2-16,0-2-16,0-5 0,0 31-40,0-38 48,4-6 48,0-1-96,2-3 40,-6 48-40,18-46 56,-12 1-96,18 5-48,-7 2-88,-17 38 176,20-33-336,2 5-288,0 4-289,4 16-335,-26 8 1248,27-8-1768,3 6-337,2 2-735,0 4-489,-32-4 3329,37 6-3177,3 14-2960,-40-20 6137</inkml:trace>
  <inkml:trace contextRef="#ctx0" brushRef="#br0" timeOffset="1">1171 437 8673,'0'0'0,"0"-4"2049,0 4-2049,0-6 1728,0-12-7,-2 12-113,-4-12-72,6 18-1536,-16-16 1352,10-2-263,-13 1-97,1-3-152,18 20-840,-18-18 728,-2-2-32,-2 0-143,-4 4-65,26 16-488,-25-15 432,-3 9-144,0 0-32,0 0-88,28 6-168,-27-2 96,-1 2 16,0 4-56,2 14 16,26-18-72,-26 17 24,3 5 8,-1 4 8,4 6-8,20-32-32,-18 29-48,10 1 64,-10 0-56,14-2 8,4-28 32,-4 30 32,2 1-48,2-3 32,4 2 0,-4-30-16,18 26 40,-12-1-40,20-1 16,-4-2-16,-22-22 0,26 16-48,3-10 48,3 0 0,6-2 16,-38-4-16,39 0 32,3 0-48,6-4 16,-5-12-16,-43 16 16,44-18 16,-2-4-32,-5-6 16,-1-1 0,-36 29 0,30-32 0,-4-2 32,-3 0-8,-7 1-8,-16 33-16,16-30 16,-12 2 0,0 4-32,0 5 32,-4 19-16,0-16 0,0 8 24,0-8 8,-2 14-8,2 2-24,-2-2 0,0 0 16,-2 2-16,0 16 16,4-16-16,-6 16 0,2 8-16,-2 3 16,0 9 0,6-36 0,-4 42 0,0 9 0,0 11-16,2 7-8,2-69 24,-2 70-16,2 1-16,0 0 8,6 1 24,-6-72 0,16 73-48,-12 5 24,14-1-8,-12 0 24,-6-77 8,20 76 40,-16-5-72,2-4 48,10-5-56,-16-62 40,0 59 16,4-7 8,-4-2 16,0-9 8,0-41-48,0 36 0,0-6 40,-4-6 16,-2-7 16,6-17-72,-8 6 112,-8 0 16,10-2-24,-16-4 24,22 0-128,-18-4 112,-2-16-24,-3-3 16,-5-9-32,28 32-72,-32-40 40,-2-5 32,-1-9-40,-3-3 0,38 57-32,-40-64 8,1-3-16,3-1-40,6 3-40,30 65 88,-24-66-144,16 9-56,-7 7-160,15 5-64,0 45 424,0-40-592,6 6-144,11 4-168,-1 3-217,-16 27 1121,18-24-1360,6 2-368,6 4-537,3-2-720,-33 20 2985,38-18-3224,4-5 279,-3 3-2576,-39 20 5521</inkml:trace>
  <inkml:trace contextRef="#ctx0" brushRef="#br0" timeOffset="2">1550 488 8233,'0'0'0,"4"-21"1681,-4 21-1681,4-20 1608,0-4 0,2 6-39,-2 12-73,-4 6-1496,4-6 1248,0-2-240,2 2-199,0 2-185,-6 4-624,17-2 520,-13 0-48,16 2-112,-14 0-24,-6 0-336,22 6 288,-16 12-24,18-12 8,-8 18-32,-16-24-240,16 20 176,-1 2-48,1 3-40,-10 1-8,-6-26-80,20 28 104,-14 2-80,12-3 48,-14-3-72,-4-24 0,6 24 24,0-6 57,-2-2-65,0-10 24,-4-6-40,0 20 40,0-17-24,0 1 64,0 0-8,0-4-72,0 0 88,0 0 40,0 0-16,-2-2 8,2 2-120,-2-8 72,-2-9-8,2 1-8,0-4 24,2 20-80,-2-26 56,2-4-24,0-5 24,4-3 0,-4 38-56,4-40 24,2-1 16,0-1-8,11 6-24,-17 36-8,6-31 72,12 3-32,-12 6-24,14 4-40,-20 18 24,6-6-16,14-2-16,-14 2 48,12 4-72,-18 2 56,4 0-16,13 4-8,-11 14-56,16 0 88,-22-18-8,6 20-112,14 4 104,-14 3 8,16 1-16,-22-28 16,6 30 24,18 2-48,-19-3 0,19 3-48,-24-32 72,16 32 40,-10-2-24,18-3-32,-8-1 0,-16-26 16,6 20-8,18-4-8,-19-10 16,19 0 0,-24-6 0,6 6 0,16-2 24,-16-4-24,16 0 48,-22 0-48,16-6-32,-10-12 16,17-2 16,-5-6 16,-18 26-16,6-27 72,18-5-48,-18-2 16,16-4-80,-22 38 40,6-35 16,14-1 8,-14 2-8,11 3 16,-17 31-32,6-26-32,10 2 32,-12 4 0,2 12 16,-6 8-16,16-18 0,-12 12-16,0 0 0,2 4 16,-6 2 0,6 0 16,0 0-32,0 16 32,10-10-16,-16-6 0,4 20-16,1-2-40,11 6 56,-12 0 0,-4-24 0,16 25-40,-10 5 56,18 0-56,-6 2 0,-18-32 40,20 29 24,-1 3-64,5-2 24,0 2 16,-24-32 0,24 27 0,6-3-16,-3-4 16,7-4-48,-34-16 48,36 6-112,1 0 56,3 0-16,4-6 24,-44 0 48,43 0-48,1-2-32,-2-4 0,-3-12 80,-39 18 0,38-20 0,-2-2 0,-3-6 0,-3-1-72,-30 29 72,26-32-8,-6-2 8,0 1 40,-14-3 0,-6 36-40,16-34 24,-16-2 8,0 3-24,-2-1 24,2 34-32,-8-34 24,-16 3-8,2 3 8,-4 4 48,26 24-72,-32-18 56,-1 12-16,-3-10 32,0 14-72,36 2 0,-33 0 64,-1 4-24,2 16-8,0 0-24,32-20-8,-27 24-40,-1 4 16,2 3-16,6 1 0,20-32 40,-18 34-16,10-3 32,-9 3-8,13 2 24,4-36-32,-4 34-16,2-3-8,2 1-8,0-2 8,0-30 24,6 30 8,14-5-8,-5-3 16,3-4 16,-18-18-32,22 4-16,2 2 16,4 0 16,-3-6-32,-25 0 16,28 0 24,0-2-48,2-14 40,-1-4 8,-29 20-24,28-22 16,2-5 24,-4-7-40,0 0 16,-26 34-16,23-36 48,-5-1 0,-12 1 8,14 2 8,-20 34-64,4-29 40,2 1 48,-2 4 8,-4 4 32,0 20-128,0-8 120,0-14 40,0 16-24,-4-1 8,4 7-144,-2-6 112,0 4-88,-2 2 24,2 4-40,2-4-8,-4 17 0,2 3 48,0 2-24,2 2-40,0-24 16,0 26 0,6-1 0,0 3 0,0 0 32,-6-28-32,18 28 16,-14 2-48,2-1 16,15 1-40,-21-30 56,6 30-40,14 0-112,-4-3-216,2-3-144,-18-24 512,16 22-840,2-4-265,2-12-359,-1 16-752,-19-22 2216,22 4-3417,2 1-664,2-1-3665,-26-4 7746</inkml:trace>
  <inkml:trace contextRef="#ctx0" brushRef="#br0" timeOffset="3">3765 157 11034,'0'0'0,"-2"-22"2168,1 0-319,1 22-1849,-2-23 1648,2 15-40,0-10-95,3 14-161,-3 4-1352,6-6 1144,12 2-208,-2 2-175,0 2-177,-16 0-584,20 0 432,0 16-152,3 0-104,5 6-72,-28-22-104,30 23 40,2 7-40,1 2 56,1 2-56,-34-34 0,32 35 72,2 1-32,-1 0-80,1-3 56,-34-33-16,30 34-72,-2-2 112,-1-2 8,-1-3-40,-26-27-8,24 26 72,0-4-208,-2 0-120,-5-4-192,-17-18 448,20 16-688,-14-11-289,16 11-383,-16-16-576,-6 0 1936,16 0-3033,-12 0-872,32-33-160,-33 15-2464,-3 18 6529</inkml:trace>
  <inkml:trace contextRef="#ctx0" brushRef="#br0" timeOffset="4">4493 14 9265,'0'0'0,"-23"-6"2025,-5 2-513,-6 0 57,34 4-1569,-34 0 1560,7 0 32,-1 6-231,2 14-265,26-20-1096,-28 6 984,6 20-192,1-6-72,-1 2-64,22-22-656,-22 25 529,0 3-89,-4 4-48,3 4-56,23-36-336,-26 35 168,-4 3 0,6 0-16,-1-3-104,25-35-48,-24 34 80,0 2-48,2-2-8,-2 1 8,24-35-32,-24 36 0,3 0-128,-3-3-520,0 1-624,24-34 1272,-26 34-2481,4-4-2520,1-5-5257,21-25 10258</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38:51.080"/>
    </inkml:context>
    <inkml:brush xml:id="br0">
      <inkml:brushProperty name="width" value="0.05" units="cm"/>
      <inkml:brushProperty name="height" value="0.05" units="cm"/>
    </inkml:brush>
  </inkml:definitions>
  <inkml:trace contextRef="#ctx0" brushRef="#br0">3 409 6745,'0'0'0,"0"-22"1040,-2 2 16,2-2 65,0 22-1121,0-18 1104,0 14 16,0-4 40,0-7-87,0 15-1073,0-4 1024,0-2-24,0 0-80,4 0-136,-4 6-784,0-6 745,0 4-105,0 0-144,0 0-40,0 2-456,4 0 368,0 0-24,0 6-16,0 14 8,-4-20-336,0 17 304,0 7-80,3 4-16,-3 6-8,0-34-200,0 37 144,0 5 8,0 0-32,0 3-120,0-45 0,0 46 96,0 0-16,0 1 33,0 1 71,0-48-184,0 45 40,4 1 32,0-4-8,0-3-16,-4-39-48,4 34 104,0-4-16,0-2 8,2-5-16,-6-23-80,6 20 96,10-4-16,-12-10 32,2 10 16,-6-16-128,18 0 80,-12 4 16,20-4 16,-11 0 48,-15 0-160,20-2 112,4-4 8,-2-2-32,8-10-64,-30 18-24,31-6 32,3-10-16,0 10 0,0 0-32,-34 6 16,33-15 40,-1 11-56,0-2 8,-1 2 32,-31 4-24,34-4-24,0 2-80,0 0-104,1 2-160,-35 0 368,32 0-624,0 0-168,-2 6-289,-5 10-311,-25-16 1392,22 4-1752,-4 11-705,0-11-888,0 12-279,-18-16 3624,6 4-6786,-6-4 6786</inkml:trace>
  <inkml:trace contextRef="#ctx0" brushRef="#br0" timeOffset="379">1165 42 11338,'0'0'0,"0"-16"1808,0 10-215,0 6-1593,0-18 1248,0 16-232,0 2-72,0 0-151,0 0-793,0 4 728,0 12-120,0 4-24,-2 5-88,2-25-496,-2 34 432,2 8-72,-2 7-136,0 7 32,2-56-256,0 61 272,0 7-112,0-1-88,0 5-32,0-72-40,4 71 96,2 1 8,14 3 0,-4-2-8,-16-73-96,18 70 41,-1-1-9,5-5 72,-2-5-8,-20-59-96,20 60-64,2-5 128,-4-7-184,1-7-97,-19-41 217,20 36-456,2-6-312,2-2-312,4-5-376,-28-23 1456,23 20-2001,5-14-1359,8 0-569,-2-6-3185,-34 0 7114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39:52.978"/>
    </inkml:context>
    <inkml:brush xml:id="br0">
      <inkml:brushProperty name="width" value="0.05" units="cm"/>
      <inkml:brushProperty name="height" value="0.05" units="cm"/>
      <inkml:brushProperty name="color" value="#ED1C24"/>
    </inkml:brush>
  </inkml:definitions>
  <inkml:trace contextRef="#ctx0" brushRef="#br0">121 280 6553,'0'0'0,"-4"-4"656,-2-2-64,0 0 184,6 6-776,-5-2 825,1 0 23,2 0-176,2 2-224,0 0-448,0 0 336,-2 0-96,2 0 0,-2 0 16,2 0-256,0 0 240,0 0-8,0 0-32,0 4-40,0-4-160,0 0 144,4 0 0,0 0 8,2 4-16,-6-4-136,5 0 160,13 0-47,-14 0 23,14 0-40,-18 0-96,6-2 64,12-4 16,-12 0-40,14 0-8,-20 6-32,6-5 32,12-11-8,-13 12-24,1-4 40,-6 8-40,16-16 24,-16 12 40,4-4-16,0-8 40,-4 16-88,0-6 128,4 0-32,-4-10 16,0 10 0,0 6-112,0-15 120,0 9 8,0 0 56,-4-2-64,4 8-120,-2-6 80,0 0 16,-2 0-24,0 2-32,4 4-40,-6-4 72,0 2-16,0 0-24,-9 0 16,15 2-48,-4 0 0,-4 0 8,-8 0-16,8 0 48,8 0-40,-18 4 104,10 0-72,-12 2-16,14 0 16,6-6-32,-16 16 0,11-12 32,-13 12 16,12-11-24,6-5-24,-20 18 24,14-12-16,-10 16 16,10-6-32,6-16 8,-6 16-24,-10 2 56,14-2 24,-2 1-24,4-17-32,-2 16 24,0 4-32,2-2-40,0 0 64,0-18-16,4 20 32,0-3-24,2-1-8,14 0 0,-20-16 0,4 16 56,16-10-56,-14 12 24,14-14-8,-20-4-16,6 6-48,15 10 56,-15-16 16,18 4-32,-24-4 8,6 0-56,16 0-72,-6 0-168,-10 0-312,-6 0 608,24-4-976,-7-2-465,1-10-519,2 10-425,-20 6 2385,20-20-2152,-2 14-2753,-18 6 4905</inkml:trace>
  <inkml:trace contextRef="#ctx0" brushRef="#br0" timeOffset="763">407 129 7337,'0'0'0,"0"0"0,-4 0 920,-2 0-136,0 0 153,4 0-25,2 0-912,-2 0 880,2 0-200,0 4-192,0-4-168,0 0-320,0 4 208,0 0 32,6 2-40,10 10 9,-16-16-209,4 4 168,12 16-72,-10-14 24,10 18-56,-16-24-64,4 16 80,13 1 40,-13-1-64,14 0 8,-18-16-64,6 6 40,10 16-40,-10-6 8,10-10 8,-16-6-16,6 24 0,12-18-24,-14 13 32,14-13-24,-18-6 16,3 18-56,1-14-40,2 2-56,0 10-112,-6-16 264,6 0-393,0 6-207,0-2-304,0 0-320,-6-4 1224,4 0-1600,0 0-281,2 0 249,-2 0-2705,-4 0 4337,0 0 0</inkml:trace>
  <inkml:trace contextRef="#ctx0" brushRef="#br0" timeOffset="764">697 54 5185,'0'0'0,"0"0"0,0-8 1024,0-8-256,0 10 128,4-12 136,-4 18-1032,0 0 1041,0-2-33,0 1-96,0-1-168,0 2-744,0 0 648,-2 0-120,0 0-55,-4 0-73,6 0-400,-4 3 344,0 3-56,-2 0 8,0 0-16,6-6-280,-16 18 272,10-12-72,-12 12-64,12-12-8,6-6-128,-16 24 56,10-8 8,-13 1-8,11 3-88,8-20 32,-22 20 32,16 0 16,-14 0 0,12 0-16,8-20-32,-18 19 16,10 1-16,-12 0-48,14 0 32,6-20 16,-15 18-80,9-2-88,-2 0-240,2-10-296,6-6 704,-6 19-1096,0-15-529,4 2-583,2 0-233,0-6 2441,0 4-5593,0-4 5593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38:54.402"/>
    </inkml:context>
    <inkml:brush xml:id="br0">
      <inkml:brushProperty name="width" value="0.05" units="cm"/>
      <inkml:brushProperty name="height" value="0.05" units="cm"/>
    </inkml:brush>
  </inkml:definitions>
  <inkml:trace contextRef="#ctx0" brushRef="#br0">328 97 4240,'0'0'0,"0"-6"336,0 6-336,3-6 249,1-9 39,-4 11 136,4-2 88,-4 6-512,0-6 592,0-2 48,0 2 40,0-2 56,0 8-736,0-6 801,0 0 31,0 0-16,-2 2-24,2 4-792,-6-4 760,3 2-16,-3 0-39,0 0-25,6 2-680,-8 0 632,-10 0-56,12 0-24,-12 0 24,18 0-576,-6 0 464,-14 0-24,12 0-72,-13 4-15,21-4-353,-8 4 312,-12 2-48,12 14-8,-12-14-96,20-6-160,-18 26 200,10-7 24,-16 5-8,9 0-48,15-24-168,-16 28 136,0 2-24,10 3-8,-12 1-48,18-34-56,-6 38 64,-2-1 0,2 7-16,0 2 80,6-46-128,-4 47 64,2 5-40,0 1 16,2 1 0,0-54-40,0 53 0,6-1 168,0 0-64,14-1 16,-20-51-120,4 50 160,14-3-216,-12-1 56,16-4-40,-22-42 40,15 41-16,1-5 56,0-2 0,0-1 64,-16-33-104,18 30 40,0 0 0,-2-4-8,3-2-8,-19-24-24,18 21-16,2 1-88,0-6-184,2 0-176,-22-16 464,24 6-680,-1 0-328,3 0-497,0-2-991,-26-4 2496,32 0-3481,25-22-288,-17 20-2376,-40 2 6145</inkml:trace>
  <inkml:trace contextRef="#ctx0" brushRef="#br0" timeOffset="1404">1087 446 4785,'0'0'0,"0"-15"672,-2 9 80,2 6-752,-4-20 920,0 14 120,2-2 72,0 2 121,2 6-1233,-4-6 1272,0 0-24,0 0-63,2 2-113,2 4-1072,0-4 968,-2 2-184,0 2-96,0 0-104,2 0-584,0 0 545,-2 4-73,1 14-24,-3 0-64,4-18-384,-6 26 304,0 3-24,0 9-48,-2 6 0,8-44-232,-8 49 232,2 5-16,0 1-72,0 1 32,6-56-176,-4 57 184,2-3-40,0 2 16,2-3-96,0-53-64,6 50 40,0-3-40,12-3 24,-12-4 0,-6-40-24,18 35 40,-12-1 40,15-6-8,-15-4-8,-6-24-64,24 19 80,-4-13 0,0 12 32,4-18-24,-24 0-88,21 4 72,7-4 25,-2-6-33,2-12-48,-28 18-16,29-19 104,1-5-72,2-6-32,-2-4 24,-30 34-24,29-35-96,-9-7 112,2-2 8,-6-5 16,-16 49-40,16-54 32,-10 1-16,0-3-104,0 4 24,-6 52 64,4-49-24,-4 1-48,-2 5 112,-4 1 16,6 42-56,-16-40 0,8 5 64,-16 3-48,4 4 40,20 28-56,-22-26 16,-1 3-64,-9 3 96,-2 2-48,34 18 0,-37-16-16,1 10 16,-4 0-40,2 2 8,38 4 32,-39 0 72,-1 0-48,4 0-8,3 16-88,33-16 72,-32 4 16,4 14-56,4-12 24,3 18 8,21-24 8,-18 17 8,2 1 32,8 0-24,-10 2 40,18-20-56,-4 20-40,-2 0 136,6-1-136,0-1 80,0-18-40,0 18-56,18 0-80,-12 0 136,16 0-16,-22-18 16,16 16 128,2-11-104,1 17-24,5-16 0,-24-6 0,26 16-112,2-12 64,1 0-48,3 2-217,-32-6 313,34 4-512,0 0-352,3-4-624,3 4-937,-40-4 2425,40 0-3865,7-2-399,-7 2-2698,-40 0 6962</inkml:trace>
  <inkml:trace contextRef="#ctx0" brushRef="#br0" timeOffset="1889">1855 1184 12138,'0'0'0,"0"-20"3209,0 3-2457,0 17-752,0-20 616,6 14-56,-2 0 112,2 0 56,-6 6-728,4-4 609,0 2-201,0 0-120,0 2-128,-4 0-160,3 4 104,-3 2-80,4 12-24,-4-2 24,0-16-24,0 17 0,0 5 40,-2 0-32,-3 0 48,5-22-56,-18 24 24,-2 3-40,2-1-120,-2 2-304,20-28 440,-26 28-824,1-2-609,-5-3-1023,0 1-953,30-24 3409,-32 16-7434,32-16 7434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38:57.514"/>
    </inkml:context>
    <inkml:brush xml:id="br0">
      <inkml:brushProperty name="width" value="0.05" units="cm"/>
      <inkml:brushProperty name="height" value="0.05" units="cm"/>
    </inkml:brush>
  </inkml:definitions>
  <inkml:trace contextRef="#ctx0" brushRef="#br0">0 497 9962,'0'0'0,"4"-20"1408,0 12 64,2-14-7,-6 22-1465,6-6 1464,10 0-48,-12 0-144,2 2-263,-6 4-1009,18-4 784,-14 2-200,16 2-104,-4 4-64,-16-4-416,17 18 360,5 2-104,0 8 8,6 6-24,-28-34-240,26 37 216,3 5-32,1 4-72,0 1-23,-30-47-89,32 48 16,1-1 96,-3 1-88,2-2 88,-32-46-112,28 43 48,-1-1 8,1-4-24,-4-1-32,-24-37 0,22 32-16,-2-2-40,-1-4-176,-3-5-225,-16-21 457,18 18-784,-14-12-368,12 14-432,-12-16-753,-4-4 2337,4 4-3361,2-4-615,10-2-2962,-16 2 6938</inkml:trace>
  <inkml:trace contextRef="#ctx0" brushRef="#br0" timeOffset="1">663 501 8737,'0'0'0,"-2"-26"1497,-2 2 7,-2-2 64,6 26-1568,-8-19 1585,-8 13-89,10 0-160,-2 0-199,8 6-1137,-17-2 872,11 0-168,-2 2-160,-8 0-96,16 0-448,-6 6 408,-14 16-32,12-3-56,-16 7-56,24-26-264,-20 32 320,-1 4-23,-3 5-9,0 3-72,24-44-216,-24 43 88,-2 3-64,5-2-24,-5-1-24,26-43 24,-26 42 96,0 2 8,-2-5-8,1-1-96,27-38 0,-26 38-104,0-3-200,0 3-281,1-4-415,25-34 1000,-24 32-1520,-2-3-841,6-1-1463,14-10-641,6-18 4465,-6 18-7210,6-18 7210</inkml:trace>
  <inkml:trace contextRef="#ctx0" brushRef="#br0" timeOffset="2">707 175 13042,'0'0'0,"0"0"0,0-37 1529,4 3 39,2-6-256,-1 15-192,-5 25-1120,6-8 1025,0-10-137,10 14-112,-12-2-192,-4 6-584,6-2 408,18 2-80,0 6-48,2 18-8,-26-24-272,29 23 216,9 7-23,6 8-73,3 4 0,-47-42-120,52 47 112,-3 9 24,-3 3-16,2 11-32,-48-70-88,39 71 120,-1 4-64,-6 1-40,-7-1 48,-25-75-64,20 74 48,-14-1 72,0-2 24,-6 3-24,0-74-120,-2 71 104,-14 3-48,-5-7 0,-13 6-224,34-73 168,-46 74-392,-9-7-392,-13 3-657,-13-9-959,81-61 2400,-87 60-4529,-3-3-5401,90-57 9930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39:46.963"/>
    </inkml:context>
    <inkml:brush xml:id="br0">
      <inkml:brushProperty name="width" value="0.05" units="cm"/>
      <inkml:brushProperty name="height" value="0.05" units="cm"/>
    </inkml:brush>
  </inkml:definitions>
  <inkml:trace contextRef="#ctx0" brushRef="#br0">651 93 7281,'0'0'0,"-2"-2"1184,-2-2-55,-2-2-137,6 6-992,-16-5 888,10-3-104,-10-10-80,10 14-64,6 4-640,-18-6 609,10-2-57,-14 0-80,5 0-48,17 8-424,-22-6 352,2 0-40,-4 2 32,-4 4 0,28 0-344,-27 0 328,-3 4-40,-2 2-48,0 12-8,32-18-232,-33 6 216,-1 22-8,0-5-32,1 7-63,33-30-113,-36 32 56,2 2 32,4-1-64,7 5 0,23-38-24,-20 36 88,0 1-104,14-1 56,0-2-16,6-34-24,-4 32-16,2-3 56,2 1-56,4 0 40,-4-30-24,16 28-8,4-5-8,2 1 40,1-4-56,-23-20 32,30 18 88,2-12-40,2 10-24,3-16 72,-37 0-96,40 0 48,0-6-24,3-14 32,1 2-24,-44 18-32,40-22 16,-3-4 32,-1-1-40,0-3-40,-36 30 32,33-34 24,-3 1 0,-4-3 16,-8 0 48,-18 36-88,18-40 48,-12 3 24,-1 3-8,-1 0-16,-4 34-48,0-27 104,-2-1 16,-4 4-32,-11 4 56,17 20-144,-6-8 112,-14-12 0,12 16 80,2-2-8,6 6-184,-16-4 128,10 3-40,-2 1-64,0 3-24,8-3 0,-6 16-24,2 0 24,2 4 40,2 6-40,0-26 0,0 28 8,4 1-16,0 5-8,2 0 0,0 3 16,-6-37 0,20 38 32,-14-2-72,16 0 80,-6-3-32,-16-33-8,16 34 40,-1 2-24,5-5-16,-4 3-40,-16-34 40,6 34-24,14-2 24,-14-1-80,12-3-72,-18-28 152,4 26-400,2-4-192,9-2-272,-15-3-321,0-17 1185,6 16-1400,0-10-224,0 0-209,-2-2-175,-4-4 2008,6 0-2289,0-2 305,-2-4-2801,-4 6 4785</inkml:trace>
  <inkml:trace contextRef="#ctx0" brushRef="#br0" timeOffset="539">819 442 5937,'0'0'0,"-2"-15"968,-2-5 56,2-4-16,0 6-111,2 18-897,0-24 856,0 0-72,6 1-8,12 1-16,-18 22-760,6-20 792,16 0-15,-16 2-97,18 1-104,-24 17-576,17-8 448,1-10-48,0 12-72,2 0-64,-20 6-264,22-4 296,0 2-64,3 2-32,1 4-16,-26-4-184,26 16 72,0 0-16,2 1 64,-5 3 0,-23-20-120,26 24 161,-4 2-153,-2 4 32,-2 3 16,-18-33-56,16 36 0,-11-2 112,1 1-64,0-1 48,-6-34-96,4 36 88,-4-2 0,0-3-8,0-1-88,0-30 8,-2 28 48,-4-2 48,0-7 32,-1-3-56,7-16-72,-16 6 176,10 0-112,-10 0 104,10-6 88,6 0-256,-8 0 128,-10-4-40,14-16 0,-4-1 24,8 21-112,-8-28 104,2-4 72,0-6-112,6-1-8,0 39-56,0-42 24,6-6 40,14 1-64,-2-3-16,-18 50 16,20-49 32,4 1-64,-3 6 0,3 9-24,-24 33 56,24-30-216,0 8-104,0 4-312,-1 12-264,-23 6 896,22-8-1225,-2 2-495,-4 4-497,4 2-743,-20 0 2960,16 20-7082,-16-20 7082</inkml:trace>
  <inkml:trace contextRef="#ctx0" brushRef="#br0" timeOffset="2497">2037 202 3944,'0'0'0,"0"-5"1793,0 5-1793,4-8 736,0-8 120,-4 14 16,0-4-8,0 6-864,0-6 793,0 0-17,0-2-88,0 2-8,0 6-680,0-8 640,-2 2-24,0 0-40,-4 0-55,6 6-521,-6-6 504,-10 0-72,10 2-32,-10 0-64,16 4-336,-7-4 232,-19 2-16,4 0-24,-2 2-32,24 0-160,-26 0 176,4 0-16,3 4-48,-5 2 16,24-6-128,-24 20 112,-2-14-24,-1 18 0,3-4-24,24-20-64,-24 22 40,4-1-40,0 1 8,4 0 32,16-22-40,-6 24 32,-11 2 16,13 1-24,0-1-24,4-26 0,-4 26-24,4-2 32,0-2-24,4-1 24,-4-21-8,17 18-8,-1 0-16,2-12 8,4 12-16,-22-18 32,22 4-16,2 2 8,1-2-32,1-4 32,-26 0 8,32 0 0,0-6 8,1-12 8,-1 10 8,-32 8-24,34-22-16,-6 2 40,-1 1 16,-3-5-56,-24 24 16,20-28 24,-2 0 0,-12-2-24,14-1 48,-20 31-48,4-30 32,0 2 16,2 4 64,-6 3-32,0 21-80,0-18 112,0 2 8,0 10 8,-2 0 41,2 6-169,-2-6 184,-2 4-48,-2 0-56,2 2-24,4 0-56,-2 4 8,0 16 40,0-2 0,0 6-8,2-24-40,-2 25 64,0 11-16,2 4-16,0 5 0,0-45-32,0 52 8,6 3-16,0 7 16,0 3 40,-6-65-48,17 68 24,-13-3-8,2 1-8,10-7 8,-16-59-16,4 62 0,2-5-24,0 1 24,-2-3-40,-4-55 40,4 54 0,0-5 48,-4-1-16,0-6-8,0-42-24,0 37 24,-2-3-40,-4-4 32,-10-2 8,16-28-24,-6 23 8,-12-5 48,12-12-24,-13 12 80,19-18-112,-16 0 128,0 4 8,-4-4-24,2 0 16,18 0-128,-18-8 112,1-16-8,-5 2-16,2-9-48,20 31-40,-6-34 40,-12-8-16,14-7 24,-2-5-16,6 54-32,-2-57 24,2-5-40,6-1-8,16-1-16,-22 64 40,6-63-72,18 1-32,-4 3-40,-1-1-8,-19 60 152,20-51-224,-2 3-104,0 6-128,0 9-144,-18 33 600,18-32-673,-1 4-87,-1 4-16,0 3-8,-16 21 784,20-22-784,-4 0 120,2 2 111,0-4 97,-18 24 456,15-21-304,1-1 112,2 4 72,0 2 88,-18 16 32,16-16-8,-10 8 16,16-10 16,-16 12 64,-6 6-88,15-8 168,-11-7 80,2 11 128,-2-2 81,-4 6-457,4-4 504,0 0 8,0 2-16,0 0-80,-4 2-416,0-2 400,4 2-40,0 0-16,0 6 8,-4-6-352,4 18 312,2-3-16,0 3-16,10 2-40,-16-20-240,4 24 225,12 2-1,-10 1-32,12 3-16,-18-30-176,3 28 104,3-2 0,12 0-16,-14-3-40,-4-23-48,6 24 40,0-2 8,-2 0-40,0-4 8,-4-18-16,0 16 48,4-12-24,0 1 40,-4 1-16,0-6-48,4 4 88,-4-4 16,0 0-8,4 0 24,-4 0-120,0-6 88,4-15-40,-4 1-8,6-2 24,-6 22-64,4-26 24,2-2 16,0-1-32,10-7-16,-16 36 8,4-38 8,11-3 16,-9-1 16,14 0-40,-20 42 0,16-35 24,2 5-8,-12 4 24,16 8-16,-22 18-24,4-6 24,12 0-32,-12 2-32,1 4-144,-5 0 184,16 4-48,-12 12-40,2 4 88,10 2 168,-16-22-168,0 24 8,4 3-48,2 1 16,-2 0 0,-4-28 24,4 30 0,2-3 0,0 1-16,0-2 16,-6-26 0,18 24-8,-14 0 56,2-5-56,13-1-160,-19-18 168,4 18 0,16-2 0,-14-10-16,12 10 16,-18-16 0,16 0 0,-10 4-88,18-4 104,-8 0 152,-16 0-168,15-2-32,1-6 32,0-12 0,4 4-8,-20 16 8,16-20 0,2-1 8,1-3-8,-3-2 0,-16 26 0,18-28 0,0 0 64,-2 5-72,-10 1-144,-6 22 152,18-16-16,-14 8 16,0-8 40,2 12-56,-6 4 16,4-6 40,0 4-56,0 0 16,-1 2 96,-3 0-96,0 0-32,4 0 32,0 6 0,0 10 56,-4-16-56,4 6 0,0 14 8,2-4-32,10 2 40,-16-18-16,4 21 0,16-1-16,-14 2 32,16-2-32,-22-20 16,16 18 16,1 0-72,3-12 32,2 17 24,-22-23 0,22 6-40,2 14 72,-2-14-32,3 0 0,-25-6 0,26 4 24,2 0-40,0-4 16,3 0-24,-31 0 24,32-2-24,2-6 8,0-10 8,-1 2 16,-33 16-8,32-16 16,0-5-16,-6-1 8,-1-2-32,-25 24 24,20-28 16,-2 0 8,-12-1-8,0-1-80,-6 30 64,6-30 32,-2 0-16,-4 3 48,-2-1-64,2 28 0,-8-26 24,-10 2 0,0 1 16,-2 3 152,20 20-192,-25-18 64,-1 10-24,-2-10 8,2 16-24,26 2-24,-28-4 56,5 4 8,-3 0-56,4 18 8,22-18-16,-20 18-24,-2 4 8,5 3 16,-1 5 16,18-30-16,-8 34-16,-10 0 8,14-1-24,0 1 8,4-34 24,-2 34-8,2-1 8,4 1-32,2-2 32,-6-32 0,20 28 16,-2-3-64,-1-1 48,5-4-32,-22-20 32,20 18 0,2-12 32,0 14 0,2-20-40,-24 0 8,25 4 24,3-4 16,-2 0-64,2-6 72,-28 6-48,27-16 16,-1-2-16,0-4 64,-6-2-120,-20 24 56,20-25 16,-3-5 48,-1-2 24,0-2 104,-16 34-192,4-33 136,2 3 40,0 4 40,-2 4-32,-4 22-184,0-17 248,0 1-40,0 10-48,0 0 56,0 6-216,0-6 152,-2 4-8,0 0-47,0 2-73,2 0-24,-2 6-24,0 14-57,0-3 65,0 5-24,2-22 40,-2 26 32,2 4-8,0 2-8,4-1-32,-4-31 16,6 34-24,12-2-8,-14-1-8,16-1 64,-20-30-24,6 28-8,16 2 8,-17-4-16,21 1-120,-26-27 136,16 24-304,2 0-304,0-2-424,2-2-568,-20-20 1600,20 15-2337,1-11-1136,3-4-1912,2 0-800,-26 0 6185,0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39:50.450"/>
    </inkml:context>
    <inkml:brush xml:id="br0">
      <inkml:brushProperty name="width" value="0.05" units="cm"/>
      <inkml:brushProperty name="height" value="0.05" units="cm"/>
    </inkml:brush>
  </inkml:definitions>
  <inkml:trace contextRef="#ctx0" brushRef="#br0">23 463 11402,'0'0'0,"0"0"0,0-16 1128,0 10 8,0-12 153,0 18-1289,0-4 1408,0 4-1408,0-2 1416,4-2-191,0 2-249,0 0-216,-4 2-760,18 0 584,-13 0-24,19 0-112,-2 16-24,-22-16-424,24 4 376,2 16-160,3-2-39,1-1-113,-30-17-64,28 24 32,2-2 8,1 4 40,-1 2-56,-30-28-24,30 29 16,0 1-56,-5 0 0,1-2 64,-26-28-24,26 25 88,-4 1-64,-6-2-40,2-4-48,-18-20 64,15 20-304,-9-3-41,16-1-143,-18 0-400,-4-16 888,6 6-1160,0 10-368,0-16-553,0 4-343,-6-4 2424,6 0-3033,12-2-80,-14-6-2792,-4 8 5905</inkml:trace>
  <inkml:trace contextRef="#ctx0" brushRef="#br0" timeOffset="1">707 478 5929,'0'0'0,"0"-31"2776,-4 3-1503,-12-6-1,16 34-1272,-6-24 1272,-2 9 16,0 7-31,-9-10-145,17 18-1112,-6-2 992,-10-4-88,0 4-95,10 2-121,6 0-688,-20 6 648,0 16-96,-4-3-24,-5 7-64,29-26-464,-28 34 424,-2 4-136,0 3-104,-1 3-32,31-44-152,-32 46 40,0-1 24,4 1 0,1-3-48,27-43-16,-32 40 0,2 0 16,-2-1-16,3-1-40,29-38 40,-28 38-200,4-2-360,-4 1-624,5 1-1072,23-38 2256,-24 32-3985,2-5-5465,22-27 9450</inkml:trace>
  <inkml:trace contextRef="#ctx0" brushRef="#br0" timeOffset="1604">1524 42 7393,'0'0'0,"0"-6"1048,0 6-1048,0-6 1001,-2 0-153,-2 0-112,-2 2 8,6 4-744,-6-4 712,-2 0-32,2 0-64,-1 2-55,7 2-561,-16 0 496,12 0-40,-2 0-16,-12 4 8,18-4-448,-6 6 384,-10 14 8,8-14 24,-12 20-56,20-26-360,-16 24 392,11 3-40,-17 7-63,14 8-1,8-42-288,-20 43 232,12 5-48,-10 4-24,12 1-56,6-53-104,-8 56 96,2 3 32,0 1-40,0 3-16,6-63-72,-2 68 104,2-3-80,0 1 16,16-5 8,-16-61-48,6 62-16,20-1 40,-2-3-24,6-7 40,-30-51-40,35 48 40,5-9-40,2-3 48,-1-4-56,-41-32 8,44 26-80,-2-5-136,1-3-304,3-2-433,-46-16 953,45 4-1392,5 2-624,0-2-777,3-6-512,-53 2 3305,54-6-6329,-54 6 6329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39:54.504"/>
    </inkml:context>
    <inkml:brush xml:id="br0">
      <inkml:brushProperty name="width" value="0.05" units="cm"/>
      <inkml:brushProperty name="height" value="0.05" units="cm"/>
    </inkml:brush>
  </inkml:definitions>
  <inkml:trace contextRef="#ctx0" brushRef="#br0">2 449 7825,'0'0'0,"6"-18"1152,-6 18-1152,4-8 1049,2-14-57,-2 14-32,0 0 0,-4 8-960,4-8 944,0 3-95,0-3-81,0 2-88,-4 6-680,16-6 560,-10 2-64,14 2-80,-4 0-64,-16 2-352,17 0 400,1 4-87,6 12-25,0-1 8,-24-15-296,26 18 232,1 4 8,1 4-48,0 4-48,-28-30-144,26 33 96,0 3-16,-1-2-8,1 4 56,-26-38-128,24 37 72,2 3-32,-3-2-16,1-5-48,-24-33 24,26 32-8,-2-2 32,0-4 0,-1 1 24,-23-27-48,22 24 56,-2-2-48,0 0 16,-14-6-56,-6-16 32,22 16-104,-16-11-176,10 11-272,-16-12-368,0-4 920,5 4-1217,-1-4-279,-4 0-352,4-2-385,-4 2 2233,0-8-2688,26-31 15,-26 21-2176,0 18 4849</inkml:trace>
  <inkml:trace contextRef="#ctx0" brushRef="#br0" timeOffset="786">593 368 6233,'0'0'0,"-2"-20"1448,0 2-416,0-4 17,2 22-1049,-3-8 1024,1-10-8,-2 12 16,2 0-48,2 6-984,0-6 905,-2 0-105,0 5-176,-2 1-136,4 0-488,-4 0 328,-2 5 8,-10 15 16,8 0-8,8-20-344,-24 28 368,8 6-64,-4 3-79,-1 5-41,21-42-184,-28 46 152,0-1-48,0 1-16,-1-1-24,29-45-64,-30 46 72,-2 0-56,0-3-8,1-3 40,31-40-48,-30 38 16,2-3 8,2-1 0,0 0-96,26-34 72,-21 32-256,-1-3-312,0 1-529,4-6-671,18-24 1768,-16 22-2513,12-6-887,2-12-3346,2-4 6746</inkml:trace>
  <inkml:trace contextRef="#ctx0" brushRef="#br0" timeOffset="787">708 102 11298,'0'0'0,"0"0"0,0-24 1344,4 0-344,0 0-39,0 18-137,-4 6-824,4-7 824,2 1-40,12 0-72,-12 4-104,-6 2-608,20-2 505,-2 2-65,6 6-112,1 15-40,-25-21-288,32 22 224,0 8-56,6 4 8,-1 5-72,-37-39-104,36 44 120,2 6-40,-5 5 0,3 3 32,-36-58-112,30 61 104,-2 3 0,-7 1 24,-3 1-64,-18-66-64,6 65 48,10 0-32,-16-1 32,4-3-32,-4-61-16,0 62 24,-2-3 56,-6 1-40,-12-7-16,20-53-24,-22 52 40,-5-4-40,-5-5-40,-6 1-168,38-44 208,-41 42-640,-3-5-592,-4 1-841,5-2-1367,43-36 3440,-44 29-8914,44-29 8914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0:03.972"/>
    </inkml:context>
    <inkml:brush xml:id="br0">
      <inkml:brushProperty name="width" value="0.05" units="cm"/>
      <inkml:brushProperty name="height" value="0.05" units="cm"/>
    </inkml:brush>
  </inkml:definitions>
  <inkml:trace contextRef="#ctx0" brushRef="#br0">68 155 6137,'0'0'0,"-4"0"1360,4 0-1360,-6 0 632,-12 0 32,16 0 97,-3 0 151,5 0-912,-6 0 1024,0 0-40,0-2-104,2-2-111,4 4-769,-2-4 600,0 0-64,0 0-48,0 0-8,2 4-480,0-3 472,-2-3-32,2 2-56,0-2-88,0 6-296,0-4 232,0-2 0,4 0-56,0 0-8,-4 6-168,6-4 145,0 0-49,10 2-8,-11 0 8,-5 2-96,20-2 48,-14 0-32,18 2 8,-18 0 0,-6 0-24,26 6 8,-8 0 24,-12 14-24,17-14-16,-23-6 8,6 21 8,12-5-16,-12 2 8,0 4 8,-6-22-8,16 22-8,-16-2 8,4-1-16,0 3 56,-4-22-40,0 20 24,0 4 24,0-2-16,0 0 8,0-22-40,-4 19 48,-2 1 16,-10 0 32,10-2-32,6-18-64,-8 16 88,-10-10 0,12 16 24,0-16-48,6-6-64,-7 15 72,1-15-8,4 4-16,-2 0 24,4-4-72,-2 0 64,0 0 24,2 0-56,0-2 24,0 2-56,0-4 40,0-11-48,4 7 72,11-16-40,-15 24-24,6-22 24,18-2 0,-6-4-8,0-3 16,-18 31-32,22-34 16,-4 0 48,1 0-16,1 3-16,-20 31-32,18-34 32,0 4 48,0 1-56,-2 3 64,-16 26-88,6-22-88,13 2 80,-13 4-48,0 8 32,-6 8 24,16-16 168,-16 12-160,0-2 72,0 3 0,0 3-80,0-2 32,0 0 64,0 0-56,0 2-16,0 0-24,-2 0-120,0 6 120,-4 11 64,0-11-8,6-6-56,-8 20 144,-7-2-56,9 2-64,-10 2-8,16-22-16,-4 23 48,-4 1-32,0 2 64,-8 0-56,16-26-24,-6 24 56,0 1-8,4-1-48,0 2 40,2-26-40,-2 26 64,2 0-32,0-3 16,0-1-8,0-22-40,0 20 24,6-4 8,0 0-24,10-10-8,-16-6 0,6 16-88,12-12 136,-2 2-8,2-1 16,-18-5-56,19 0 120,3 0-64,4 0-112,2-2 112,-28 2-56,27-5 8,9-11-96,0 8-64,4-14-408,-40 22 560,41-16-1016,-1 0-664,-2-2-1001,1-2-2064,-39 20 4745,38-19-7994,-38 19 7994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0:06.231"/>
    </inkml:context>
    <inkml:brush xml:id="br0">
      <inkml:brushProperty name="width" value="0.05" units="cm"/>
      <inkml:brushProperty name="height" value="0.05" units="cm"/>
    </inkml:brush>
  </inkml:definitions>
  <inkml:trace contextRef="#ctx0" brushRef="#br0">85 427 9546,'0'0'0,"-6"-20"1224,-11 0-160,17 20-1064,-8-18 1000,-10 0-32,16 14-31,-4-2-97,6 6-840,-6-6 632,0-2-152,0-8-144,0 12-120,6 4-216,-2-7 160,0-1-8,2-8-8,0 12-16,0 4-128,0-8 120,4-8-40,2 10 16,10-12-32,-16 18-64,4-6 32,14-12 16,-2 12-72,1-9 40,-17 15-16,20-6 0,2 0 0,2-2 32,0 2-64,-24 6 32,26-6 0,1 0 0,3 4-24,0 0 72,-30 2-48,32-2 8,-5 2-32,3 0 16,-2 0-8,-28 0 16,30 4-24,-3 12 0,1-12 40,0 12-88,-28-16 72,26 6-40,-1 13 40,1-13-24,0 12 48,-26-18-24,26 6 24,0 10-24,-5-10-8,1 10 16,-22-16-8,22 4-48,0 2 16,0 0 32,-1 0 0,-21-6 0,20 6 24,2-2 24,-2 0-48,2-4-88,-22 0 88,20 0 40,-3 0-64,5-2 56,-4-2 128,-18 4-160,18-6 32,-2-10 80,-10 10-56,12-2-40,-18 8-16,6-18 24,0 12 8,9-16 40,-15 4 0,0 18-72,4-19 121,-4-1-57,0 0 8,0-2 0,0 22-72,0-20 40,0 0 32,-2 3-40,-4 1-32,6 16 0,-6-8 16,1-8-40,-1 10 8,0 0 40,6 6-24,-6-4-56,2 2-16,-2 0-88,2 2-153,4 0 313,-2 0-608,0 4-320,0 2-528,0 14-657,2-20 2113,0 6-2960,0 14-4010,0-20 6970</inkml:trace>
  <inkml:trace contextRef="#ctx0" brushRef="#br0" timeOffset="608">220 700 6617,'0'0'0,"-2"-8"1072,2-10-464,0 18-608,0-7 624,4-9 65,0 10 31,12 0 16,-16 6-736,4-16 672,2 10-120,14-2-32,-14 0-96,-6 8-424,18-8 376,-12 0-16,11 2-87,-11 0-33,-6 6-240,20-6 184,-14 0-32,18 0-48,-6 4 8,-18 2-112,18-2 96,2 0-8,-1 2-32,1 0-24,-20 0-32,22 0 32,0 4-48,0 0 56,-1 2-32,-21-6-8,22 20 32,-2-16-24,2 16-40,-4-14 48,-18-6-16,16 20-16,0-14 40,-11 16-16,17-16-8,-22-6 0,6 19 0,12-13 24,-14 12-16,14-14 16,-18-4-24,6 16 16,12-12-8,-12 2 16,12 0 8,-18-6-32,5 4 40,15 0 8,-14-4 8,16 0 8,-22 0-64,6 0 64,14 0 16,-14-2 32,12 0 24,-18 2-136,6-6 168,9 0 80,-11 0 16,2 0 24,-6 6-288,16-8 256,-12 0-72,2 0-8,0-8 8,-6 16-184,16-6 184,-12-2 8,12-9 40,-12 11-64,-4 6-168,18-22 169,-12 14-25,11-14-104,-11 4 32,-6 18-72,16-18 24,-12 1 8,12-1 8,-12 2 0,-4 16-40,6-8 48,0-10-72,0 12 56,-2 0-40,-4 6 8,0-6-16,0 0 64,0 0-80,0 4-56,0 2 88,0-2-256,0 0-345,-2 2-415,-2 0-648,4 0 1664,-6 0-2601,0 0-927,2 4-3114,4-4 6642</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0:08.227"/>
    </inkml:context>
    <inkml:brush xml:id="br0">
      <inkml:brushProperty name="width" value="0.05" units="cm"/>
      <inkml:brushProperty name="height" value="0.05" units="cm"/>
    </inkml:brush>
  </inkml:definitions>
  <inkml:trace contextRef="#ctx0" brushRef="#br0">512 604 8281,'0'0'0,"0"-32"1969,-4 6-913,-2-2-72,6 28-984,-8-16 880,0 14-7,-12-4-57,5 1-64,15 5-752,-18-6 672,-6 0-136,2 0-88,-2 2-40,24 4-408,-24-2 344,-3 2 24,-1 0-64,2 0-47,26 0-257,-30 6 240,3 12-64,-1-3 8,-2 7-24,30-22-160,-28 24 120,3 4-16,-1 2-16,4-1-56,22-29-32,-20 32 56,12 0-32,2-2 0,0-1 16,6-29-40,-2 28 24,2-2 0,4-2-24,14-1 8,-18-23-8,16 24-8,2-4 16,4-2 24,1-2-8,-23-16-24,26 6 48,2 10-32,4-16-16,-1 4 0,-31-4 0,36 0-16,0 0 16,0-4-16,-1-4 16,-35 8 0,36-20-8,0 2 56,-3-4-48,-3 0-8,-30 22 8,24-23 24,-2-1-40,-6-2 72,-10-2 16,-6 28-72,15-28 40,-15-1 24,0-1 32,0 2-16,0 28-80,-2-26 48,0 3 56,-3 3-40,-1 12 0,6 8-64,-6-20 104,-2 16 0,2-2-24,0 0-8,6 6-72,-6-2 80,4 2-80,0 0 40,0 6-40,2-6 0,-2 20 0,2-2 8,0 4-32,0 3 48,0-25-24,0 26 32,4 2-64,2 0 32,0-1-32,-6-27 32,18 28-72,-14-4 48,2 0-40,9-2-128,-15-22 192,4 23-424,0 1-384,2-2-433,0-2-455,-6-20 1696,16 18-2312,-12-2-801,16-12-208,-16 2-2640,-4-6 5961</inkml:trace>
  <inkml:trace contextRef="#ctx0" brushRef="#br0" timeOffset="2612">752 639 11242,'0'0'0,"0"-18"1680,0 3-343,0-3-129,0 18-1208,0-6 1200,0 0-168,4 0-112,0 0-167,-4 6-753,4-2 480,2 0-112,12 2-96,-12 4-80,-6-4-192,21 6 248,-3 14-48,2-2-48,-2 3 32,-18-21-184,18 24 128,-12 2 56,12 0-104,-12 2 8,-6-28-88,6 25 32,0 1-24,-1 0 88,-1-4-16,-4-22-80,0 23 48,0-3-72,0-4 48,0 0 32,0-16-56,0 6 80,-2 10 24,0-12 0,-1 0-48,3-4-56,-2 0 128,0 0 24,0 0-32,0 0 0,2 0-120,-4-6 40,2-10 24,2 0-24,-2-2 32,2 18-72,0-22 97,0-3-57,6-1-16,0-4 48,-6 30-72,15-34-16,-9-3-24,14-3 56,-4 0-128,-16 40 112,20-41-65,2 3-7,3 4-184,5 5-88,-30 29 344,34-24-504,0 6-216,-1 10-264,1 0-352,-34 8 1336,32-4-1649,-2 2-359,1 2-585,-1 4-687,-30-4 3280,36 6-6546,-36-6 6546</inkml:trace>
  <inkml:trace contextRef="#ctx0" brushRef="#br0" timeOffset="2613">1714 578 9329,'0'0'0,"-6"-8"1385,-12-10-73,0 10-32,18 8-1280,-16-18 1233,-1 12-113,-1-12-144,0 12-120,18 6-856,-20-5 768,2-3-159,-4 2-17,3 2-168,19 4-424,-18-2 344,-4 2-48,2 0-96,2 16-24,18-16-176,-22 6 128,3 21-24,1-5-40,2 2-24,16-24-40,-6 28 40,-14-1-16,14 1 0,-2 0 32,8-28-56,-6 28 24,0-4 0,4-1-32,2-1-8,0-22 16,0 20-16,6-2-8,12-2 40,-12 0-16,-6-16 0,20 6-40,-2 11 40,2-13-56,1 0 24,-21-4 32,24 4-80,2-4-32,4 0-32,-1-2 0,-29 2 144,28-8-96,4-9-24,0 9 56,-5-16 16,-27 24 48,30-18 0,-6-4 24,0-2 16,-4 1 40,-20 23-80,16-26 0,-11 4-16,11 0 56,-16 6-64,0 16 24,4-16 88,-4 8 104,0-7-96,0 11 0,0-2 16,0 6-112,-2-4 128,0 2-40,-4 2 32,4 0-40,2 0-80,-4 6 72,0 15 8,3-1 24,-5 6-40,6-26-64,-2 32 0,0 4 96,0 5-80,0 3-16,2-44 0,-2 49-96,0 5 80,2 1 48,0 5-48,0-60 16,4 61 80,0 1-120,2-1 24,-6-61 16,5 62-24,1-1 8,0 3 56,-2-3-24,0-3 8,-4-58-24,0 53 0,0-5-24,0-2 40,0-7 8,0-39-24,0 38 24,-4-4-8,-2-4 8,-9-5 40,15-25-64,-6 22 96,-14-4 32,12-12 24,-14 10-64,22-16-88,-16 0 144,-2 0 32,0 0-24,1-6 32,17 6-184,-20-20 136,2-2 1,-2-6-73,2-5-48,18 33-16,-18-42 16,1-6-48,-1-3 48,10-7 80,8 58-96,-18-63-16,14-5-184,2-3-137,2-2-151,0 73 488,4-72-640,12 3-80,4 3-136,-1 9-176,-19 57 1032,22-52-1169,4 7-175,0 5-240,2 6-217,-28 34 1801,27-33-2008,3 3-72,-2 2 15,4 2 537,-32 26 1528,29-24-4121,-29 24 4121</inkml:trace>
  <inkml:trace contextRef="#ctx0" brushRef="#br0" timeOffset="2614">2035 614 5145,'0'0'0,"0"0"0,18-2 904,-12-2 224,18 2 56,-18 0-71,-6 2-1113,6 0 1064,0 6-88,0 9-88,0-11-64,-6-4-824,18 18 720,-15-12-119,3 18-9,0-8 16,-6-16-608,6 18 544,0 0-40,0-3-88,0 1-96,-6-16-320,4 16 336,0 0-112,0-10 40,0 16 24,-4-22-288,0 6 217,4 0 39,-4 12-72,4-18-208,-4 0 24,0 4 96,0-4-32,0 0 72,0 0 0,0 0-136,0 0 200,0-6 32,0-2-128,0-12 136,0 20-240,0-16 0,0 0 40,0-4-8,4-2 24,-4 22-56,0-23 0,4-7 24,0 0 24,2-2-48,-6 32 0,6-31 120,12 1-72,-14 4-48,2 4 24,-6 22-24,15-18-24,-11 12 40,12-9-8,-12 13-32,-4 2 24,16-2-48,-12 2 16,0 0 0,2 6 16,-6-6 16,18 17-24,-18-1 24,6 6-40,0 2 24,-6-24 16,6 26-8,10 1-32,-12-1 64,1 2-24,-5-28 0,6 26 24,10-2-32,-16-3-8,6-1 16,-6-20 0,18 16 16,-14-10-16,12 16 0,-12-18 8,-4-4-8,18 6-24,-14-2 16,2-4 8,13 0-24,-19 0 24,4 0-32,12-4 88,-10-4-80,14-12 48,-20 20-24,0-16 8,16-2 8,-12-5 8,12-3 0,-16 26-24,6-28 40,12-4-40,-18 2 0,6 1 16,-6 29-16,19-28 32,-15 2-32,2 6 64,0 2-72,-6 18 8,4-7-40,0-11 80,0 14-56,0 0 40,-4 4-24,4-2 32,0 2 0,2 0-80,-2 4 64,-4-4-16,4 18-32,0-12-40,-4 17 72,4-3-40,-4-20 40,0 20-24,6 2-16,-2 0 64,2 1-8,-6-23-16,18 26 24,-14-2 24,17-2-72,-5 2-16,-16-24 40,20 20-48,0-5 0,2-9 8,0 12 16,-22-18 24,25 4 0,1 2-40,6-2-72,0 0-64,-32-4 176,31 0-256,1 0-64,0-2-16,3-4 0,-35 6 336,36-8-329,-2-10 121,-2 2 104,-3-5 112,-29 21-8,26-22 40,-2-4 8,-6-2 0,-2 2-64,-16 26 16,6-27 72,13 1 64,-19 4-39,4 0 143,-4 22-240,0-18 296,0 10 64,-2-9-16,-3 11 24,5 6-368,-4-6 352,0 0-56,0 4 0,0 2-120,4 0-176,-4 0 160,2 18-48,-2-12 8,2 21-24,2-27-96,-4 22 24,2 4 16,0 4-32,2-1 24,0-29-32,0 32 40,0-2-40,4 0-144,0-3 104,-4-27 40,6 28-16,0-2 16,0 0 80,0-2-248,-6-24 168,6 23-520,9-3-424,-15 0-640,6-2-897,-6-18 2481,4 6-4161,0 0-3937,-4-6 8098</inkml:trace>
  <inkml:trace contextRef="#ctx0" brushRef="#br0" timeOffset="2615">3227 90 11234,'0'0'0,"-8"-8"3681,-13-10-2073,1 12-152,20 6-1456,-20-4 1257,12 4-57,-10 0-208,12 0-400,6 0-592,-6 6 416,0 0-152,0 16-64,4-6-120,2-16-80,0 16 56,4 3-24,0-3 8,2 0 24,-6-16-64,22 16-64,-4-10 8,2 14-224,-2-16 224,-18-4 56,19 6 64,3 0-24,-2-2 0,2-4 16,-22 0-56,18 0 16,2-2 32,-1-4 184,-1-10-208,-18 16-24,6-6-104,12-14 88,-14 4 8,0-2-8,-4 18 16,4-19-16,-4-5 48,0 2 48,-4 4-40,4 18-40,-6-18 144,-12 2-144,12 10-40,-14-11 40,20 17 0,-15-2-24,-1-2-48,8 2-112,-14 2-152,22 0 336,-8 4-440,-14 13-264,6-11-296,8 18-432,8-24 1432,-15 20-2073,9 6-903,2-2-889,2 3-3137,2-27 7002,0 0 0</inkml:trace>
  <inkml:trace contextRef="#ctx0" brushRef="#br0" timeOffset="2616">3757 370 9073,'0'0'0,"0"-2"4986,0 2-4986,0 0 744,0 0-120,4 4 48,0 13 192,0-1 48,0 2-96,0 2-207,0 2-105,-4-22-504,0 22 440,4 3-136,0-3-16,0 0-64,-4-22-224,0 20 192,0 0 40,0-4-24,0-1-40,0-15-168,0 6 168,0 10-48,0-16-16,0 4 40,0-4-144,0 4 144,0-4 32,-2 0-16,2-2-8,0 2-152,0-6 128,0-10-72,0 0 8,4-1-32,-4 17-32,4-20 24,0-2 49,0-2-49,1-2 16,-5 26-40,18-27-24,-12-3-8,14-2 104,-14-2-88,-6 34 16,24-31 40,-8 3-40,2 6-64,-3 6 64,-15 16 0,16-4 0,-10 0 24,18 2-24,-18 2-40,-6 0 40,20 6-41,-14 16-55,12 0 40,-14 4 8,-4-26 48,6 29-96,0 5 80,-1 6 32,1-1 8,-6-39-24,6 40-24,0 0 104,-2-2-120,-4 1-80,0-39 120,0 40-312,0-2-448,0 1-776,-2-1-1313,2-38 2849,-4 36-5073,-2-1-3449,6-35 8522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0:11.797"/>
    </inkml:context>
    <inkml:brush xml:id="br0">
      <inkml:brushProperty name="width" value="0.05" units="cm"/>
      <inkml:brushProperty name="height" value="0.05" units="cm"/>
    </inkml:brush>
  </inkml:definitions>
  <inkml:trace contextRef="#ctx0" brushRef="#br0">403 191 6913,'0'0'0,"0"-20"1528,-2 4-343,2 16-1185,-4-16 1152,0 10-32,-1 0-48,-3 4-64,8 2-1008,-16-2 977,10 0-97,-10 2-48,8 0-80,8 0-752,-26 6 624,6 16-48,-1-2-23,-3 6-17,24-26-536,-24 33 496,0 3-40,-2 10-48,1 5 8,25-51-416,-24 58 376,4 3 0,-4 5-40,6-1-128,18-65-208,-20 64 192,5 3-72,9 3-40,-2 1-16,8-71-64,-6 71 0,4-3-40,2-1 80,6-3 32,-6-64-72,20 61 24,1-1 8,5-1-32,8-5-40,-34-54 40,42 49 0,3-3-48,9-6-72,5-5-80,-59-35 200,62 30-448,-1-6-240,-1-4-512,-5-14-584,-55-6 1784,54 4-2489,3-4-1000,1-6-376,-5-16-2520,-53 22 6385,0 0 0</inkml:trace>
  <inkml:trace contextRef="#ctx0" brushRef="#br0" timeOffset="1319">441 849 9386,'0'0'0,"0"0"0,0-6 1984,0 0-376,0 2-119,-2 0-89,2 4-1400,0-2 1304,0 0-216,0 1-223,0 1-233,0 0-632,6-2 488,0 0-88,14 0-104,-4 0-24,-16 2-272,18-2 152,1 0-24,3 0-24,0 2-48,-22 0-56,24-2 24,0 2 0,-1 0-48,9 0 8,-32 0 16,32 0-88,-2 0-248,1 0-408,-1 0-600,-30 0 1344,28 4-2017,4 0-935,-3 0-969,1-4-3097,-30 0 7018,0 0 0</inkml:trace>
  <inkml:trace contextRef="#ctx0" brushRef="#br0" timeOffset="1320">1173 566 12130,'0'0'0,"0"-28"2369,0 28-2369,4-26 1368,0 0-88,0 4-16,0 17-7,-4 5-1257,4-8 1072,0 0-256,0 0-136,2 2-200,-6 6-480,18-2 400,-13 2-47,25 0-97,-8 6-64,-22-6-192,26 24 168,6-7-88,-3 3 16,9 4 0,-38-24-96,36 24 40,1 4 32,-1 1-112,2 3 40,-38-32 0,43 30-16,-5 2-24,0-1 8,-1 1-8,-37-32 40,32 32 0,0-2-8,-4-1 88,-1-3-112,-27-26 32,22 24-120,0-2-208,-4 0-201,-12-7-383,-6-15 912,16 16-1320,-12-10-448,2 12-617,10-18-672,-16 0 3057,0 4-3936,6-4-2938,-6 0 6874</inkml:trace>
  <inkml:trace contextRef="#ctx0" brushRef="#br0" timeOffset="1321">1937 544 8505,'0'0'0,"-6"-8"1545,6 8-1545,-16-8 1096,8-8 136,-12 14 136,14-4 41,6 6-1409,-8-6 1328,-12 0-192,12 4-248,-10 0-135,18 2-753,-7 0 608,-13 4-96,4 14-40,0-2-104,16-16-368,-20 22 248,-4 6-64,3 1 24,-9 3-80,30-32-128,-32 36 120,0-3-40,1 5 0,1-2-32,30-36-48,-30 38-8,4-1 56,1-1-192,-3-2 56,28-34 88,-24 33-264,0 1-384,0-2-472,5 0-753,19-32 1873,-16 27-2816,8-3-1601,-8-2-3097,16-22 7514</inkml:trace>
  <inkml:trace contextRef="#ctx0" brushRef="#br0" timeOffset="1322">2014 62 10650,'0'0'0,"0"0"0,0-18 3457,0 0-2065,0 2-112,6 12-40,-6 4-1240,4-4 1289,12 2-161,-10 2-208,15 0-168,-21 0-752,22 16 568,8 0-88,4 8-55,7 10-97,-41-34-328,44 39 256,0 5-104,1 6-40,3 5 24,-48-55-136,46 62 112,-5 3 72,-1 4-32,-4-1-24,-36-68-128,33 69 64,-5 1-16,-8 1-64,-16 6 32,-4-77-16,4 76 0,-4-1-48,-8-1 64,-22-3-88,30-71 72,-34 69-232,-13-3-288,-7 1-505,-13 1-919,67-68 1944,-72 65-3281,-7-3-2416,-10-1-2921,89-61 8618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0:15.264"/>
    </inkml:context>
    <inkml:brush xml:id="br0">
      <inkml:brushProperty name="width" value="0.05" units="cm"/>
      <inkml:brushProperty name="height" value="0.05" units="cm"/>
    </inkml:brush>
  </inkml:definitions>
  <inkml:trace contextRef="#ctx0" brushRef="#br0">41 149 11714,'0'0'0,"0"0"0,-2-33 1160,0 3-160,-2-2-111,2 4-9,2 28-880,-4-2 912,0-3 32,2-1-136,-2 2-95,4 4-713,-2-2 664,0 0-120,0 0-72,2 0-152,0 2-320,0 0 216,4 0-72,12 6 64,-10 15 40,-6-21-248,21 18 216,-5 2 8,4 6-32,-2 2-88,-18-28-104,6 27 104,20 1-24,-7-2-64,-1 0 32,-18-26-48,18 26-8,0-3-8,-2 1 16,0-2 16,-16-22-16,18 22 24,-3-2-24,-9-4 16,16-1-32,-22-15 16,22 6-24,-4 12-136,-12-12-256,14 10-264,-20-16 680,6 0-1024,0 6-320,15-2-313,-15-4-431,-6 0 2088,16 0-2681,-10 0-583,16-4-3266,-22 4 6530</inkml:trace>
  <inkml:trace contextRef="#ctx0" brushRef="#br0" timeOffset="409">503 102 6833,'0'0'0,"0"0"0,-6-16 1648,0 10-335,-10-14-65,12 16 8,4 4-1256,-6-6 1240,-2 2-111,2-2-73,-10 4-120,16 2-936,-2-2 832,-4 0-56,-10 2-95,10 4-169,6-4-512,-15 6 408,7 14-72,-12-4-72,4 6 32,16-22-296,-20 24 216,-2 3-64,0 3-8,-1 0-104,23-30-40,-24 32 48,-2-3-48,2 1 24,-3 0-32,27-30 8,-26 32-296,-2-1-368,0 1-840,0 2-1185,28-34 2689,-23 30-4553,-1-3-3433,24-27 7986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39:55.344"/>
    </inkml:context>
    <inkml:brush xml:id="br0">
      <inkml:brushProperty name="width" value="0.05" units="cm"/>
      <inkml:brushProperty name="height" value="0.05" units="cm"/>
      <inkml:brushProperty name="color" value="#ED1C24"/>
    </inkml:brush>
  </inkml:definitions>
  <inkml:trace contextRef="#ctx0" brushRef="#br0">260 336 5689,'0'0'0,"0"-8"360,0 8-360,0-16 432,0 8 16,0-8-16,0 14 16,0 2-448,0-2 392,0 0-24,-2-2-24,2 2-64,0 2-280,-2-4 257,-2 2-1,2 0-40,-2 2 0,4 0-216,-2-2 200,-4 2 40,0 0-40,-2 0 0,8 0-200,-15 0 216,9 0-24,-12 4 40,10 0-16,8-4-216,-20 4 240,14 0-56,-14 2 32,12 0 40,8-6-256,-20 6 224,12 10-32,-9-12-8,11 2-24,6-6-160,-18 17 112,12-13 48,-10 14-56,12-12-80,4-6-24,-6 20 32,0-4 48,0 2-39,0 0-25,6-18-16,-2 20 24,0-1 0,2 3-24,0-2 32,0-20-32,0 18 48,6 2-88,0 0 40,-2 1 8,-4-21-8,6 20 32,0 0-8,12 0-24,-14 0 8,-4-20-8,16 18-32,-10-3 40,13 3 16,-13-12-32,-6-6 8,22 20-24,-16-16-8,14 2-48,-14 10-177,-6-16 257,20 0-440,-14 4-264,16-4-304,-16 0-144,-6 0 1152,25 0-1369,-5-6-31,0-2-3561,-20 8 4961</inkml:trace>
  <inkml:trace contextRef="#ctx0" brushRef="#br0" timeOffset="997">556 425 6713,'0'0'0,"0"0"776,0 0-776,-2 0 776,-4 4 40,2 2-79,2-2-129,2-4-608,-2 4 608,-2 2 0,2 0-128,0 0-8,2-6-472,-4 17 336,2-13-80,0 16-40,0-14-24,2-6-192,-2 24 144,0-8-16,-4-10-8,4 16-88,2-22-32,0 15 73,0 1-17,0 0-64,0-10 56,0-6-48,0 22-16,0-16-129,4 12-215,-4-14-432,0-4 792,0 16-1280,0-12-432,4 0-81,0-1-3480,-4-3 5273,0 0 0</inkml:trace>
  <inkml:trace contextRef="#ctx0" brushRef="#br0" timeOffset="998">560 201 7089,'0'0'0,"-2"-26"504,-4 2 16,0-4 80,0 10-96,4 13-63,2 5-441,-2-6 320,2 0-72,-2 0-88,2 4-96,0 2-16,0 0-64,0 0 72,0 4-56,0-4 0,0 4-72,0 2 32,4 9-296,-4-11-384,0-4 720,4 16-1193,2-12-3992,-6-4 5185</inkml:trace>
  <inkml:trace contextRef="#ctx0" brushRef="#br0" timeOffset="999">839 0 10938,'0'0'0,"-16"0"1176,16 0-1176,-8 0 1256,-15 0 81,17 0-369,-2 0-216,8 0-752,-6 0 528,0 0-160,0 4-112,2 2-128,4-6-128,-2 16 88,0 0-32,2 4-176,0 6 144,0-26-24,4 27 112,0 5-80,0 4-8,-4-36-24,4 36 32,-4-36-32,4 39 0,0-3 0,0 2 184,0-1-184,-4-37 0,0 38 32,0 0 8,0-1-32,0 1 16,0-38-24,0 34-56,4-1 80,-4-3 8,0-2-8,0-28-24,0 26-8,0-2-56,0-3-104,0-1-232,0-20 400,0 16-592,0-10-440,0 14-280,0-16-193,0-4 1505,0 4-1640,0-4-120,4 0 7,0 0-3456,-4 0 5209,0 0 0</inkml:trace>
  <inkml:trace contextRef="#ctx0" brushRef="#br0" timeOffset="1000">742 542 5809,'0'0'0,"-6"-6"1096,-14 0-392,4-2 120,16 8-824,-6-6 840,-1 0 25,-1 0-33,2 2-40,6 4-792,-6-2 664,4 0-232,0 0-160,2 2-128,0 0-144,0 0 72,0 0-8,4 0-8,16 0-40,-20 0-16,5 0 40,19 0-64,-6 4 56,2-4-40,-20 0 8,24 4-40,0-4-56,-1 4-224,5-4-304,-28 0 624,26 0-976,2 4-232,-1-4-153,-3 0 1,-24 0 1360,24 0-4849,-24 0 4849</inkml:trace>
  <inkml:trace contextRef="#ctx0" brushRef="#br0" timeOffset="1001">1083 453 5817,'0'0'0,"-4"-6"384,-2-2-48,-2 0-56,8 8-280,-6-8 144,0 6-88,4 2-208,-1 0-256,3 0 408,-2 0-4097,2 0 4097</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5:42.116"/>
    </inkml:context>
    <inkml:brush xml:id="br0">
      <inkml:brushProperty name="width" value="0.05" units="cm"/>
      <inkml:brushProperty name="height" value="0.05" units="cm"/>
    </inkml:brush>
  </inkml:definitions>
  <inkml:trace contextRef="#ctx0" brushRef="#br0">4 56 11410,'0'0'0,"0"0"0,-2-8 1808,2-10-1144,-2 12 129,2-2-1,0 8-792,0-2 784,0 0 104,0 0-80,0 0-152,0 2-656,0 0 513,0 0-145,0-2-120,0 2-64,0 0-184,0-2 152,0 2-104,0-2-8,0 0-40,0 2 0,0 0 40,4 0-56,-4 0-72,4 0-336,-4 0 424,4 0-928,0 4-473,0 0-687,0 0-713,-4-4 2801,6 4-3513,14 0-2768,-20-4 6281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5:42.600"/>
    </inkml:context>
    <inkml:brush xml:id="br0">
      <inkml:brushProperty name="width" value="0.05" units="cm"/>
      <inkml:brushProperty name="height" value="0.05" units="cm"/>
    </inkml:brush>
  </inkml:definitions>
  <inkml:trace contextRef="#ctx0" brushRef="#br0">76 38 9321,'0'0'0,"-4"-2"1193,4 2-1193,-2-4 600,-2-2 0,2 4 24,2-4 128,0 6-752,6-4 824,12 0-47,-14 0-105,2 0-112,-6 4-560,18-2 440,-14 2-104,2 0-48,0 4-80,-6-4-208,5 6 144,1 16-16,-2-6-72,-4 3-8,0-19-48,0 22 24,-2 4 0,-4 8-24,-9 2-128,15-36 128,-8 43-400,-18 1-592,2 1-848,-2 3-1113,26-48 2953,-6 26-3673,-27 23-2000,33-49 5673</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6:35:43.338"/>
    </inkml:context>
    <inkml:brush xml:id="br0">
      <inkml:brushProperty name="width" value="0.05" units="cm"/>
      <inkml:brushProperty name="height" value="0.05" units="cm"/>
    </inkml:brush>
  </inkml:definitions>
  <inkml:trace contextRef="#ctx0" brushRef="#br0">179 657 8273,'0'0'0,"0"-16"1217,6 8-185,-6 8-1032,4-22 1000,2 16-32,-2 0-8,-4 4-119,0 2-841,0-4 784,0 2-72,0 0-112,0 0-64,0 2-536,0 0 520,0 0-64,-2 0-48,0 0 9,2 0-417,-2 4 344,-4 2-160,0 12 112,0 2-64,6-20-232,-16 24 128,12 6 40,-12 3 0,10 3-72,6-36-96,-18 42 208,12-1-112,-10 1 32,13 2-88,3-44-40,-6 45 16,2-1 160,2 1-176,0 1 16,2-46-16,0 44 72,0-3-80,4-1 8,11-2 72,-15-38-72,4 37-8,14-1-96,-12-2 104,14-4 0,-20-30 0,6 25 0,18-3-40,-6-4 40,0 0 24,-18-18-24,17 6-48,1 14 72,4-16-32,0 2-88,-22-6 96,22 4 56,0-4 96,-3 0-168,1 0 72,-20 0-56,18-2 8,2-6 8,0-12 64,-4 12 8,-16 8-88,15-24 48,1 4 8,-10-2 24,18-3-16,-24 25-64,6-28 64,10-6-88,-12-4 96,0 1 32,-4 37-104,6-42 104,0-4 8,0-1-24,-2-5 16,-4 52-104,4-51 96,-4 1 112,0-1-112,-2 1 24,2 50-120,-4-48 120,-2 1-32,-10 3-16,10 3-48,6 41-24,-20-38 0,2 4 80,0 4 16,-3 3 16,21 27-112,-20-22 48,-2 4-32,0-2-32,0 12-32,22 8 48,-24-16 24,1 14-24,1 0-16,-2 2 16,24 0 0,-24 6-40,2 16-40,-1-16 56,-3 20-8,26-26 32,-26 18 32,-4 1 8,4 1-56,3 4 40,23-24-24,-22 24-8,4 2 8,10 1 24,-10-1 0,18-26-24,-2 24 16,0 2 24,0-4-40,2 0-40,0-22 40,4 19 32,14-1-24,0-2 32,2 0 33,-20-16-73,30 6 24,1 14-48,3-16-16,2 12 7,-36-16 33,35 0-40,-1 4 32,6-1-24,-1 1 8,-39-4 24,38 0-32,0 0-72,-1 0-176,-3 0-344,-34 0 624,34 0-1136,0 0-704,-3 0-1009,-1-2-1568,-30 2 4417,30-4-8146,-30 4 8146</inkml:trace>
  <inkml:trace contextRef="#ctx0" brushRef="#br0" timeOffset="600">649 52 7217,'0'0'0,"4"-16"2088,2 8-503,10-12-137,-12 14-120,-4 6-1328,6-2 1249,0 2-81,11 0-80,-13 0-184,-4 0-904,16 0 873,-10 6-137,12 14-112,-12-14 0,-6-6-624,24 30 488,-6-2-48,-14-13 8,13 9-24,-17-24-424,6 30 336,18 8 65,-8 3-185,4 9-104,-20-50-112,18 57 160,4 13-64,1 3-8,-1 9 8,-22-82-96,22 83 24,2 4-88,-2 4 72,-3 1-32,-19-92 24,18 91-40,-2 0 24,-12-2-8,2-1 88,-6-88-64,4 83 32,-4-2-48,-2-3-56,-6-3-80,8-75 152,-20 71-136,-2-5 16,1-1-209,-7-5-271,28-60 600,-64 109-888,-3-22-440,2-17-488,3-15-713,62-55 2529,-57 44-3609,9-22-696,-16 19-1872,64-41 6177</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0:51.962"/>
    </inkml:context>
    <inkml:brush xml:id="br0">
      <inkml:brushProperty name="width" value="0.05" units="cm"/>
      <inkml:brushProperty name="height" value="0.05" units="cm"/>
    </inkml:brush>
  </inkml:definitions>
  <inkml:trace contextRef="#ctx0" brushRef="#br0">490 395 4168,'0'0'0,"0"0"168,0 0-32,0 0 8,0 0-144,0-2 225,0 0 127,0 0 168,0 0 136,0 2-656,0-2 824,0 0 96,0-2-16,0 0 89,0 4-993,0-4 936,0-2-32,0 1 24,0 1-112,0 4-816,0-6 745,0 0-9,0 0-136,0 0 16,0 6-616,0-8 592,0 2-136,0 0-16,0 0-152,0 6-288,-2-4 176,0 2 16,0-2-72,0 2 41,2 2-161,-2 0 232,0 0 56,0 0 8,-2 4-8,4-4-288,-2 6 176,-1 10-104,-1-10-48,2 16 48,2-22-72,-2 16 64,0 3 80,0 3 72,2 2-120,0-24-96,0 26 208,0 0-72,0 3-32,0 1 80,0-30-184,0 32 40,0 1-56,0 1 0,0 0 96,0-34-80,6 36 16,-2-3-8,1 3 112,1 0-80,-6-36-40,6 33 104,0 1 64,0 0-144,0 0-48,-6-34 24,4 31-16,2-1-48,-2-2 0,0 2 80,-4-30-16,6 25 112,-2 1 32,0-2 40,-4 0-64,0-24-120,0 20 24,0-1-48,0-3 40,-2 0 24,2-16-40,-6 6 0,0 14 40,-10-16-40,10 2 8,6-6-8,-18 6 144,3 0-48,-1-2-32,-2-4-24,18 0-40,-22 0-160,-2 0 152,-4 0-112,1-4 0,27 4 120,-30-6-40,0-2-48,0 0 16,1-8-192,29 16 264,-30-6-416,2-12-400,2 12-336,1-11-329,25 17 1481,-26-8-2080,4-10-761,0 10-759,14-16 567,8 24 3033,-22-8-4841,22 8 4841</inkml:trace>
  <inkml:trace contextRef="#ctx0" brushRef="#br0" timeOffset="512">115 318 6209,'0'0'0,"0"-4"1528,-2 0 8,0-2 17,2 6-1553,-1-6 1408,1-2-152,-2 0-143,0-8-249,2 16-864,0-6 656,-2-2-88,2-9-88,-2 11-128,2 6-352,0-20 352,0 12 32,0-12-112,0 14 41,0 6-313,0-18 320,6 12-152,-1-10 8,13 10-24,-18 6-152,4-7 8,14-1 56,-12-8-40,18 14 24,-24 2-48,20-6 64,2 0 72,3 0 64,5 2-64,-30 4-136,32-4 248,2 2-216,1 0-40,3 0-144,-38 2 152,38-2-592,1 2-232,1 0-753,0 0-1071,-40 0 2648,39 0-3745,1 0-3553,-40 0 7298</inkml:trace>
  <inkml:trace contextRef="#ctx0" brushRef="#br0" timeOffset="858">1268 32 4016,'0'0'0,"-2"-4"1857,-2 2-929,-2-2 184,6 4-1112,-6-4 1224,0-2 81,0 2-81,-10 0-88,16 4-1136,-6-1 1000,0-1-191,-10 2-105,10 0-40,6 0-664,-7 0 600,-13 3 56,14 3-96,-14 14-88,20-20-472,-8 6 457,-12 20-89,4-2 24,0 2 64,16-26-456,-19 33 368,1 7-40,-2 4-24,2 5-112,18-49-192,-18 56 184,10 1 32,-14 3-136,17 3-16,5-63-64,-6 30 264,2 6-80,0 35-120,0 1-64,4-72 0,0 69-160,0 0 16,4-1 168,15-1 48,-19-67-72,18 66 72,4-7-32,2-7 40,4-5 40,-28-47-120,29 46-88,3-4-248,0-5-344,2-3-616,-34-34 1296,35 28-1889,3-4-1279,4-7-841,3-13-3289,-45-4 7298,0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0:54.450"/>
    </inkml:context>
    <inkml:brush xml:id="br0">
      <inkml:brushProperty name="width" value="0.05" units="cm"/>
      <inkml:brushProperty name="height" value="0.05" units="cm"/>
    </inkml:brush>
  </inkml:definitions>
  <inkml:trace contextRef="#ctx0" brushRef="#br0">249 356 7049,'0'0'0,"0"0"0,-2 0 1472,0-2 81,-2 0 23,-2 0-136,6 2-1440,-6-2 1313,2 2-201,-2 0-264,0 0-224,6 0-624,-6 0 488,2 4-72,2 2-64,-2 12-16,4-18-336,-6 16 281,0 5-25,0 3-40,2 2 24,4-26-240,-6 30 272,0 1-48,1 3 40,1 0-64,4-34-200,-2 36 144,-2 1-16,0 1-80,2 4-8,2-42-40,-2 39 64,0 3-40,0 0 40,2-3 0,0-39-64,0 40 64,0-2-16,16-3-32,-12-3 0,-4-32-16,5 30 0,15-4 24,-4-5 16,2-1 64,-18-20-104,20 6 136,0 12 8,0-18 16,3 0-56,-23 0-104,26 0 120,0-2-56,0-18 24,1 0-32,-27 20-56,26-25 0,0-7 96,2-4-88,-2-5 48,-26 41-56,23-46 120,1-6-152,-4-1 72,-2-5 0,-18 58-40,6-55-24,16-3 88,-18 3-64,0-1-8,-4 56 8,0-53 24,0 5-40,-2 2 32,-4 3-16,6 43 0,-16-38 40,-2 2 16,-4 5-56,-2 3 48,24 28-48,-25-26-24,-7 2 0,0 4 32,-2 5-32,34 15 24,-31-8-64,-5-8 32,2 14 64,0 0-64,34 2 32,-33 0 0,3 0-48,-2 16 48,2-10-40,30-6 40,-29 21-32,1-3 8,2 2-80,6 2 88,20-22 16,-18 24 72,3 1-64,9 1-8,-2 2 32,8-28-32,-6 32-16,4-2 32,2 3-16,0-1-40,0-32 40,4 30-40,2-1 8,12 1 32,-12-4 0,-6-26 0,25 24-24,-5-2 40,2-1 24,0-3-56,-22-18 16,24 18 16,5-12-8,-1 16-152,2-18-120,-30-4 264,32 6-456,-1 0-440,5 0-480,0-6-657,-36 0 2033,39 0-3321,-1 0-311,2-2-3322,-40 2 6954</inkml:trace>
  <inkml:trace contextRef="#ctx0" brushRef="#br0" timeOffset="1">897 13 9986,'0'0'0,"0"0"2048,0 0-160,0 0-1888,0 0 1537,0 4-361,0-6-160,4-2-96,-4 4-920,4-6 753,2 4-113,12 0-120,-14 2-152,-4 0-368,18 4 168,-12 14 72,16-1-8,-5 7 8,-17-24-240,18 30 192,0 2 120,2 7-80,-2 5-40,-18-44-192,18 46 176,0 5-80,-12 1 8,13 5-72,-19-57-32,4 64 80,2-1-56,0 1 56,10 1 40,-16-65-120,0 60 57,4 1-17,-4-1-64,0-1 64,0-59-40,0 56 40,-2-1-16,-4-1 72,-12-5-120,18-49 24,-16 46 40,-1-2 40,-1-5-24,-2-1 40,20-38-96,-20 34 24,2-4-88,-2-5-160,-1-3-209,21-22 433,-20 18-688,-2-12-328,2 12-400,14-18-585,6 0 2001,-20 0-3088,14 0-865,-12-2-3409,18 2 7362</inkml:trace>
  <inkml:trace contextRef="#ctx0" brushRef="#br0" timeOffset="2">1617 669 12522,'0'0'0,"0"-6"3849,0 6-3849,0-6 1272,0-2-240,0 4-151,4 2-97,-4 2-784,6-2 688,0-1-128,12 1-224,-14-2-72,-4 4-264,20-2 144,-4 0-48,4 2-16,-1 0-48,-19 0-32,24 0 0,0 0-32,2 4-24,2 0-304,-28-4 360,23 3-808,1 3-536,-4 12-977,-4-14-1312,-16-4 3633,20 4-3776,-14 12-3218,-6-16 6994</inkml:trace>
  <inkml:trace contextRef="#ctx0" brushRef="#br0" timeOffset="3">1625 961 14147,'0'0'0,"0"0"0,0-2 2144,-2 0-464,0-2-231,2 2-33,0 2-1416,4-4 1032,2-2-224,14 2-216,-4-2-119,-16 6-473,18-6 400,6 2-56,5-2-208,3 2-40,-32 4-96,38-4 72,-1 0-88,5 0 56,2 0-192,-44 4 152,47-2-320,1-2-512,1 2-937,3 2-2144,-52 0 3913,52 0-10818,-52 0 10818</inkml:trace>
  <inkml:trace contextRef="#ctx0" brushRef="#br0" timeOffset="1516">2746 695 6073,'0'0'0,"-6"0"608,-2 0 120,-10 0 256,18 0-984,-6 0 1049,-12 0 199,12-2 88,-11 0-120,17 2-1216,-6-2 1193,0 0-169,0 0-224,0 0-24,6 2-776,-4 0 688,2 0-192,2 0-96,0 0-135,0 0-265,0 0 240,6 0 0,14 0 0,-1 0-40,-19 0-200,22 4 200,2-4-64,2 4-32,0 0-16,-26-4-88,29 0-24,1 4 72,2-4 0,0 0 16,-32 0-64,29 0 24,3 4 16,0-4 16,-2 0-24,-30 0-32,29 0 64,-3 0 0,-4 0 0,-6 0-48,-16 0-16,4 0 40,2 0-40,-2 0-16,-4 0 40,0 0-24,0 0 24,-4 0 8,-16 0-8,4 0 16,16 0-40,-24 0 24,-2 0-24,1 0 48,-7 0-48,32 0 0,-34 0-8,0 0 32,-3 0-48,-1 0 32,38 0-8,-38 0 56,1 4-32,-1-4 24,0 0-32,38 0-16,-33 4 24,-3-4 56,8 4-8,4-4 72,24 0-144,-19 0 168,11 4-64,-8-4-40,14 0 8,2 0-72,-2 4 40,2-4-40,0 0 72,4 4-56,-4-4-16,6 0 24,17 4 56,-3-4-80,6 0 40,-26 0-40,32 0 0,6 0 24,-1 0 8,3 0-32,-40 0 0,40-2 48,-3 0-32,-1 0 24,-2 0 16,-34 2-56,33 0 24,-1 0-24,-2 0-16,-2-2 16,-28 2 0,21-2-40,-3 2 32,-14 0-8,2 0 16,-6 0 0,4 0 24,-4 0 56,0-2-24,-4 2-48,4 0-8,-16-2 32,-4 2-48,-3-2 32,-3 0 24,26 2-40,-26 0 24,-4 0 0,1 0-8,-3 0-40,32 0 24,-32 0-32,-2 0 32,3 0-48,-1 0-72,32 0 120,-32 4-360,6 0-288,7 0-336,3 2-400,16-6 1384,-4 4-1937,2 2-1015,2 0-385,6-2-3745,-6-4 7082,0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0:56.543"/>
    </inkml:context>
    <inkml:brush xml:id="br0">
      <inkml:brushProperty name="width" value="0.05" units="cm"/>
      <inkml:brushProperty name="height" value="0.05" units="cm"/>
    </inkml:brush>
  </inkml:definitions>
  <inkml:trace contextRef="#ctx0" brushRef="#br0">627 197 10778,'0'0'0,"0"-34"1896,4 3 89,-4-5-473,0 36-1512,4-30 1304,-4 14-152,0 8-151,0-11-81,0 19-920,0-6 752,0 0-144,-2 0-80,2 4-168,0 2-360,0-2 216,0 2-32,0 4-56,0 14 33,0-18-161,4 19 216,0 5-8,0 4-16,-4 4-32,0-32-160,4 35 128,0 3-24,-4 2-16,0-1-8,0-39-80,0 40 88,0-2-24,0-1 8,0 1-32,0-38-40,0 38 48,0-2-8,0-3 0,0 1 0,0-34-40,0 30 32,0-4 8,0-3-40,0-1-136,0-22 136,0 22-368,0-2-376,0 0-537,0-3-799,0-17 2080,0 16-3673,0-12-832,6 2-3681,-6-6 8186</inkml:trace>
  <inkml:trace contextRef="#ctx0" brushRef="#br0" timeOffset="1186">240 1181 6809,'0'0'0,"-6"-6"1152,6 6-1152,-24-4 1288,4 0 9,3 2 23,-1 0-40,18 2-1280,-20-2 1097,2 0-121,0 0-128,2 0-136,16 2-712,-16-2 672,10 0-56,-11 2-56,11-2-63,6 2-497,-6-2 544,-2 2-80,2-2-64,0 2-32,6 0-368,-6-2 288,4 2 8,0-2-80,0 0-16,2 2-200,0-2 184,0 2-120,4 0 40,2 0 0,-6 0-104,20 0 40,-4-2 40,5 2-48,7 0 32,-28 0-64,32 0 0,4-2 48,5 2 24,9-2-48,-50 2-24,55-2 80,5 0-56,3 0-24,7 0 32,-70 2-32,71-4 0,7 2 24,3-2 0,-4 3-24,-77 1 0,76-4 16,-7 2 0,-5 2-8,-5 0-16,-59 0 8,54 0-96,-7 0-120,-7 0-56,-6 4-168,-34-4 440,29 3-552,-9 1-208,-14 2-240,10 0-257,-16-6 1257,0 6-1648,-2 0-600,-4 0-529,-18 0 128,24-6 2649,-20 6-6009,20-6 6009</inkml:trace>
  <inkml:trace contextRef="#ctx0" brushRef="#br0" timeOffset="1187">704 1524 9418,'0'0'0,"0"-6"2304,0-12-648,0 18-1656,0-6 1537,0 0-201,0-2-160,0 2-104,0 6-1072,0-5 937,0 1-257,0 4-152,4 0-144,-4 0-384,0 4 296,4 11-8,-4-9 8,4 18 8,-4-24-304,0 22 256,0 6-24,0 0 8,0 3-48,0-31-192,-4 36 144,0 4 33,-2 1-49,2 5-32,4-46-96,-2 48 64,0-1-24,0-1-40,0-7 16,2-39-16,0 38 24,0 0 16,0-5-40,0 1 32,0-34-32,4 30 64,0 0-48,0-3 24,2-3 0,-6-24-40,6 22 16,-2-2 0,2-2 40,-2-12-32,-4-6-24,4 16-24,0-16-64,-4 6-208,0-2-225,0-4 521,0 0-760,0 0-376,0-4-264,0-12-377,0 16 1777,4-8-2384,0-16-497,0 2-191,-6-2-3402,2 24 6474</inkml:trace>
  <inkml:trace contextRef="#ctx0" brushRef="#br0" timeOffset="1188">238 1643 7897,'0'0'0,"-6"-6"1545,6 6-1545,-22-18 1712,4 12-48,1-10-111,9 12-121,8 4-1432,-18-5 1208,12-1-176,-2-2-103,0 2-97,8 6-832,-4-6 744,2 0-96,2 0-48,0 0-168,0 6-432,6-6 328,0 0 8,14 0 0,-14 0-23,-6 6-313,25-4 216,-5 0 40,6 0-48,4 0-32,-30 4-176,36-4 280,3 2-208,1 0-8,5-2-16,-45 4-48,50-6 8,2 2 40,1-2-40,3 1 24,-56 5-32,59-8 16,-1 0-8,-1 2 8,-1 0 0,-56 6-16,51-4 16,-5-2 8,-4 2-24,-5 0-16,-37 4 16,34-4-80,-4 2-240,-4 2-304,-9 0-513,-17 0 1137,4 0-1856,0 4-1321,-4 0-1504,0 0-3921,0-4 8602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1:02.360"/>
    </inkml:context>
    <inkml:brush xml:id="br0">
      <inkml:brushProperty name="width" value="0.05" units="cm"/>
      <inkml:brushProperty name="height" value="0.05" units="cm"/>
    </inkml:brush>
  </inkml:definitions>
  <inkml:trace contextRef="#ctx0" brushRef="#br0">200 52 4921,'0'0'0,"0"-4"952,-2-2-352,0 0 152,2 6-752,-2-6 1040,0 0 185,1 0 23,-1 2-32,2 4-1216,-4-4 1168,0 2-143,2 0-137,-2 0-64,4 2-824,-2-2 664,0 0-48,0 2-56,0 0 8,2 0-568,-2 0 473,0 0-145,2 0 16,0 0-160,0 0-184,0 0 232,6 0 48,10 4-56,-1 0 32,-15-4-256,20 4 200,6 0-24,4 0-8,9-4-24,-39 0-144,42 4 104,8-4 0,5 0-16,7 0-48,-62 0-40,67 0 64,5 0-48,5 0-8,2-2-32,-79 2 24,84-2 40,-3 0 0,2 0-32,-3 0 88,-80 2-96,79 0 0,-2 0 48,-3 0 24,-7 0-128,-67 0 56,60 0-168,-11 0-200,-3 4-248,-7 0-272,-39-4 888,34 0-1120,-4 4-297,-8 2-415,-6 0-297,-16-6 2129,4 6-2312,0 0 15,-4 0 529,-6 0-2977,6-6 4745,0 0 0</inkml:trace>
  <inkml:trace contextRef="#ctx0" brushRef="#br0" timeOffset="958">109 68 5553,'0'0'0,"-6"-4"456,-10 0-80,8-2 168,8 6-544,-17-6 752,11 0 208,0 0 49,0 0 47,6 6-1056,-8-6 1016,2 2-80,0 0-8,4 2-79,2 2-849,-2-4 800,0 2-56,0 0-104,0 0-72,2 2-568,-2-2 504,0 2-72,0 0-96,0-2 1,2 2-337,-2 0 256,0 0-56,0 0-56,2 0-32,0 0-112,0 0 72,0 0-32,0 0 32,0 0 8,0 0-344,4 0 664,0 4-304,2 0 32,14 0-32,-20-4-96,6 6 152,20-2-24,-3 2 0,-1 0-16,-22-6-112,26 6 40,0 0 40,0 10-32,1-12-24,-27-4-24,30 18 56,-2-12-32,2 12 0,-1-12-8,-29-6-16,30 23 32,-2-5-32,4 2 0,-3 2-8,-29-22 8,26 24-40,2-1 80,-6 1-64,0 2 32,-22-26-8,19 24 16,1 4-56,-4-1 88,0 3-32,-16-30-16,6 30 24,14-2-24,-16 3-24,0 1 24,-4-32 0,4 34-40,-4 2 80,0-1-24,-2 1-16,2-36 0,-6 38 24,-14-1-16,4-1 24,-2-2 0,18-34-32,-22 35 80,0-3-24,-1 2 8,-1 0 40,24-34-104,-28 33 128,-2-1 40,-1-4 32,-1 2-32,32-30-168,-30 29 128,0 1 64,5-2-64,-3-2-8,28-26-120,-24 25 160,2-1-40,2-2 0,3-2 0,17-20-120,-6 20 112,-10-4-87,10 1 87,2-11-56,4-6-56,-6 20 48,2-16 24,4 2 80,0 0-112,0-6-40,0 6 56,4 0 8,2-2-32,0 0 32,-6-4-64,20 4 56,-5-4 0,7 0-152,0 0 120,-22 0-24,28 0 184,4 0-184,5-2 8,9 0-16,-46 2 8,49-2-72,9-2 48,7 2 80,5 0-72,-70 2 16,73-2-96,3-2 96,3 2-32,0 2 32,-79 0 0,82-2-40,-1 2 32,0 0 88,3 0-96,-84 0 16,81 0 0,-2 0 16,-7 0-168,-9 4 208,-63-4-56,56 4 112,-5 0-64,-5 0-48,-5 0-80,-41-4 80,34 4-56,-4 0-240,-8 0-104,-2 0-193,-20-4 593,6 4-872,0 0-288,-1 0-352,-5 2-905,0-6 2417,-2 6-3833,-15-2-4472,17-4 8305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1:06.174"/>
    </inkml:context>
    <inkml:brush xml:id="br0">
      <inkml:brushProperty name="width" value="0.05" units="cm"/>
      <inkml:brushProperty name="height" value="0.05" units="cm"/>
    </inkml:brush>
  </inkml:definitions>
  <inkml:trace contextRef="#ctx0" brushRef="#br0">738 214 8681,'0'0'0,"0"-17"2529,0 1-465,0 0-183,0 16-1881,0-6 1648,0 4-216,0-2-207,0 2-265,0 2-960,0-2 776,0 2-168,0 0-120,0 0-144,0 0-344,0 4 264,6 12-16,0 0 57,-2 6-41,-4-22-264,6 23 216,0 5-24,0 4-72,0 0 24,-6-32-144,15 33 80,-15 1 48,4 0-88,2-1 0,-6-33-40,4 30 24,0-2 24,-4 0 8,4-2-16,-4-26-40,0 23 24,4 1-24,-4-2-96,0 0-152,0-22 248,0 20-440,0-4-377,-2-1-247,-2-9-528,4-6 1592,-6 20-2321,0-16-1111,-2 0-625,1-4-3289,7 0 7346,0 0 0</inkml:trace>
  <inkml:trace contextRef="#ctx0" brushRef="#br0" timeOffset="475">79 262 11578,'0'0'0,"-17"-2"2424,17 2-2424,-18-6 2081,-2 0-385,4 0-199,14-14-177,2 20-1320,-4-15 1136,2-1-232,2 8-135,0-14-161,0 22-608,6-6 456,16-14-136,2 12-56,5-10-80,-29 18-184,38-6 112,6-11 0,1 11-40,11-2-32,-56 8-40,55-8 40,3 0 48,1 2-56,3-2 24,-62 8-56,61-6 24,1-2-40,1 2 48,1 0-64,-64 6 32,59-6 0,-1 2 32,-5 2 0,-7 0-24,-46 2-8,44-2-256,-9 2-344,-7 0-456,-4 6-609,-24-6 1665,6 16-2520,0-12-1929,-2 16-5193,-4-20 9642</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1:04.576"/>
    </inkml:context>
    <inkml:brush xml:id="br0">
      <inkml:brushProperty name="width" value="0.05" units="cm"/>
      <inkml:brushProperty name="height" value="0.05" units="cm"/>
    </inkml:brush>
  </inkml:definitions>
  <inkml:trace contextRef="#ctx0" brushRef="#br0">314 149 7041,'0'0'0,"0"-17"1560,0 1-31,0-2 63,0 18-1592,0-8 1552,0-10-7,0 12-185,0-14-176,0 20-1184,0-6 1000,0-12-79,0 14-97,0-1-144,0 5-680,0-6 696,0 2-136,0 2-72,-2 2-128,2 0-360,0 0 216,0 4-72,0 11 33,0 1-17,0-16-160,0 24 192,0 4 0,0 6-96,0 3 72,0-37-168,-2 42 96,0 4-32,-2 3 64,0 3-72,4-52-56,-4 53 72,-2-1-48,0-3-48,6 1 24,0-50 0,0 48 8,0-3 32,0 1-8,4-2-8,-4-44-24,6 37 0,10 1-8,-12-6 32,2-3-8,-6-29-16,16 28 16,-12-6-32,12-4-16,-12-2-64,-4-16 96,17 6-232,-13 0-168,16 0-216,-4-6-241,-16 0 857,18 0-1152,2-6-256,2-18-441,3 0-543,-25 24 2392,26-28-3033,2-6-191,0-3 687,-6-1-2456,-22 38 4993,0 0 0</inkml:trace>
  <inkml:trace contextRef="#ctx0" brushRef="#br0" timeOffset="1072">205 393 5417,'0'0'0,"-32"-6"760,32 6-760,-34-15 1032,-5 9 328,11-10 241,8 14 71,20 2-1672,-16-2 1648,10 0-191,-9 0-193,11 2-152,4 0-1112,-6-2 936,4 2-127,0 0-193,2 0-184,0 0-432,0-2 304,4 2-112,13-2-16,-1 0-64,-16 2-112,18-2 120,2 0-72,4 0-8,2-2 8,-26 4-48,29-4 40,3-2 24,4 0-40,3-2 8,-39 8-32,38-6-80,-4 0-240,-2 0-376,-9 4-552,-23 2 1248,24-2-1985,-2 0-1152,-2 0-391,0 2-3458,-20 0 6986,0 0 0</inkml:trace>
  <inkml:trace contextRef="#ctx0" brushRef="#br0" timeOffset="1073">723 481 9466,'0'0'0,"0"-2"2888,4-4-1167,-4 6-1721,4-6 1448,1 2-208,11-2-80,-10 0-199,-6 6-961,18-6 672,-12-10-232,18 12-168,-6-2-144,-18 6-128,18-6 88,-3 0 24,3 0-88,0 0 32,-18 6-56,18-6 8,0 4-272,-2 0-360,0 2-601,-16 0 1225,17 0-2184,-1 0-1129,2 4-151,-2 0-3178,-16-4 6642,0 0 0</inkml:trace>
  <inkml:trace contextRef="#ctx0" brushRef="#br0" timeOffset="1074">961 693 12386,'0'0'0,"0"0"0,0-8 1865,-2-12-257,-2 14-168,2-12-72,2 18-1368,0 0 1201,-2 0-257,2 0-288,0 0-176,0 0-480,0-2 408,4 2-168,2 0-64,11-2-56,-17 2-120,6 0 80,16-2-80,-4 2 144,-2-2-64,-16 2-80,22 0 80,0-2 8,3 2-224,1-2-312,-26 2 448,26-2-920,0 0-656,0 2-961,5-2-1504,-31 2 4041,50-19-4192,-18 17-2626,-32 2 6818</inkml:trace>
  <inkml:trace contextRef="#ctx0" brushRef="#br0" timeOffset="1075">1572 421 13258,'0'0'0,"-6"-6"2321,6 6-2321,-18-16 1552,10 10-176,-8 0-55,12 0-41,4 6-1280,-6-4 1040,0 3-272,0-1-215,0 2-209,6 0-344,-2 3 216,0 15-24,-2 0-56,0 4-24,4-22-112,-2 28 112,-2 4-16,0-1 0,2 7-8,2-38-88,-2 38 120,0-1-72,0 3-64,2 2-16,0-42 32,0 39-56,4 1-112,2-4-216,-2 1-584,-4-37 968,6 38-2001,12-2-2704,0-8-5817,-18-28 10522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1:08.102"/>
    </inkml:context>
    <inkml:brush xml:id="br0">
      <inkml:brushProperty name="width" value="0.05" units="cm"/>
      <inkml:brushProperty name="height" value="0.05" units="cm"/>
    </inkml:brush>
  </inkml:definitions>
  <inkml:trace contextRef="#ctx0" brushRef="#br0">171 183 5369,'0'0'0,"-2"-16"448,0 8 104,-4-12 296,6 20-848,-4-8 1048,0 2 129,0 0 87,-2 0-64,6 6-1200,-6-4 1128,0 0-79,-1 0-97,-1 0-40,8 4-912,-6-2 880,2-2-40,0 2-8,2-2-71,2 4-761,-2-2 696,2 0-104,0 0-96,0 2-152,0 0-344,0-2 312,16 0-64,1 1-48,5-1 48,-22 2-248,34-2 200,6 0-40,7 0-40,9 0 0,-56 2-120,63-2 112,9 0-72,7 0 8,4 0-72,-83 2 24,86-2 40,9 0 16,0 0-16,6-2 57,-101 4-97,103-4-17,2-2 1,5 2 49,-5 0-33,-105 4 0,101-4 64,-6 0-48,-6 0-16,-1 0-113,-88 4 113,85-2-120,-4-2-160,-5 2-120,-9 0-88,-67 2 488,61-2-680,-7 2-128,-10 0-104,-9 0-265,-35 0 1177,24 0-1416,-18 4-296,-2 0-369,-4 2-455,0-6 2536,-6 4-2409,-18 2-3200,24-6 5609</inkml:trace>
  <inkml:trace contextRef="#ctx0" brushRef="#br0" timeOffset="733">100 143 5497,'0'0'0,"-6"-2"352,6 2-352,-18-2 504,0 0 240,2 0 160,10 2 128,6 0-1032,-16-2 1097,12 0-33,-2 0-8,1 0-48,5 2-1008,-2-2 833,0 2-105,2 0-176,0 0-24,0 0-528,0 0 584,0 0-32,6 4 56,13 0-136,-19-4-472,18 4 344,2 0-55,6 2-65,4 10 8,-30-16-232,27 4 216,5 2-16,0 12-40,4-14-8,-36-4-152,35 19 64,7-13 8,-2 14-32,1-14 8,-41-6-48,48 22 64,1-4 32,3 0-40,2-1-32,-54-17-24,49 18 40,5 0-80,-5 2 80,3 0-8,-52-20-32,47 22 16,-3 1 8,-2 3 16,-5 0-32,-37-26-8,32 26 16,-2 2-16,-6-1-24,-4 5 0,-20-32 24,15 34-32,-11 3 8,-4 3 40,0 2 24,0-42-40,-6 43 32,-15 3 72,-1-2-56,-6-1-8,28-43-40,-32 46 104,-3-2-24,-3 1 56,-4-1 8,42-44-144,-43 43 192,-3 1-8,4-4 8,1-1-24,41-39-168,-40 36 176,2-2 96,3-2-8,3-5-24,32-27-240,-26 26 192,2-2-48,6 0-48,12-4 81,6-20-177,-15 19 112,11-1-56,-2-2-8,2-10-16,4-6-32,-2 22 64,2-18 24,0 2-80,18 0 32,-18-6-40,6 6 32,23-2-16,1-4 120,14 0-72,-44 0-64,55 0 40,9-2-8,13-4-16,8-10-32,-85 16 16,94-6 16,5-14-8,10 14 8,0-12 24,-109 18-40,111-6 0,0 0 0,-4 2-56,-4 2 48,-103 2 8,101-1 0,-3 1-32,-7 0-24,-8 3-104,-83-3 160,74 4-328,-9 2-201,-7 10-231,-11-12-224,-47-4 984,38 16-1280,-8-12-601,-9 12-1063,-3-12-1097,-18-4 4041,4 6-7610,-4-6 7610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39:58.708"/>
    </inkml:context>
    <inkml:brush xml:id="br0">
      <inkml:brushProperty name="width" value="0.05" units="cm"/>
      <inkml:brushProperty name="height" value="0.05" units="cm"/>
      <inkml:brushProperty name="color" value="#ED1C24"/>
    </inkml:brush>
  </inkml:definitions>
  <inkml:trace contextRef="#ctx0" brushRef="#br0">36 339 6457,'0'0'0,"-4"0"744,-2 4-40,6-4-704,-8 6 720,2 12-40,0-14-15,2 2-57,4-6-608,-2 6 504,2-2-96,0 2-48,4-2-80,-4-4-280,4 4 224,0 2-8,2-2-56,0 2-32,-6-6-128,18 4 112,-18-4-40,16 0 16,-12 0 0,-4 0-88,6 0 64,11-2-8,-11-2 16,14-2-40,-20 6-32,6-4 48,14-4 16,-14 0-56,0 0 40,-6 8-48,18-16 56,-14 12-32,12-4 16,-12-10 8,-4 18-48,5-6 32,-1-2 80,-4-9-8,4 11-15,-4 6-89,0-8 104,0-8-16,0 12 40,-2-2 40,2 6-168,-2-6 216,-4 0-48,3 0 32,-3 4-64,6 2-136,-6-2 104,0 2 16,0 0-24,0 0 16,6 0-112,-4 0 80,2 4 96,-2 0-88,-2 2-8,6-6-80,-6 18 88,0-12-72,-2 12 24,2-12 8,6-6-48,-6 21 0,0-3 56,4-2-80,0 0 72,2-16-48,-2 6 8,2 18-72,0-8 72,4-1 8,-4-15-16,6 16-24,0-10 48,0 12-40,12-12-96,-18-6 112,4 16-88,12-12-144,-12 2-248,12 0-304,-16-6 784,6 6-1145,11-2-463,-11-4-432,16 0-137,-22 0 2177,16 0-5297,-16 0 5297</inkml:trace>
  <inkml:trace contextRef="#ctx0" brushRef="#br0" timeOffset="2033">341 226 6433,'0'0'0,"0"0"0,-2-2 1280,-4-2-408,0 2 65,0 2-65,6 0-872,-2 0 912,0 4-96,0 0-176,0 2-208,2-6-432,-2 20 344,2-14 0,0 20-119,0-8-57,0-18-168,0 19 136,0 1-8,4 0-24,-4-2 8,0-18-112,6 20 64,-2-2-144,0-1 112,0-1-8,-4-16-24,0 6 56,4 12 24,-4-14-24,0 2-8,0-6-48,0 6 8,0 0 32,0-2 16,0-4 8,0 0-64,0 0 88,0 0 0,0 0-8,0 0-48,0 0-320,0-4 616,0-2-336,4-2 16,-4-8 40,0 16-48,0-6 24,4-12-24,0 10 8,0-13 40,-4 21-48,4-18 16,0 0 80,0 0-88,2 0 24,-6 18-32,6-20 8,0 3-16,0-1 40,14 2-40,-20 16 8,6-6-16,10 0 16,-11 0-32,11 2 24,-16 4 8,6 0-56,12 0 32,-14 4 0,2 2 8,-6-6 16,16 18 56,-16-12-80,6 16 24,-2-16-16,-4-6 16,4 21 0,0-15 0,-4 14 24,4-14 8,-4-6-32,0 18-8,0-14 16,0 12 8,0-12-32,0-4 16,0 6-8,0 0 32,0 0 16,0 0-16,0-6-24,0 3 32,0-3 48,0 0-104,0 0 40,0 0 24,0 0-40,0 0-32,0-2 56,0-3 8,0-3-56,0 8 24,0-16 24,0 10-24,4-2 8,-4-10 32,0 18-40,6-6 8,-2-14 24,2 12-16,-6 8-16,6-24 8,-1 9 0,13-1-16,-14 0 32,14 10-24,-18 6 0,4-16 64,12 14-48,-12-2-32,2 2 8,-6 2 8,16 0-56,-16 0 40,6 4 16,0 12 16,-6-16-16,4 6 0,2 16 0,-2-4-32,-4 1 8,0-19 24,4 20-48,-4-2 48,3 0 0,-3-2 0,0-16 0,4 18 24,-4 0-80,0-3 32,4-9-56,-4-6 80,0 20-208,0-14-240,4 14-320,-4-20 768,0 4-1097,0 2-343,0 0-400,4 0-241,-4-6 2081,20-2-2992,-20 2-857,0 0 3849</inkml:trace>
  <inkml:trace contextRef="#ctx0" brushRef="#br0" timeOffset="2034">797 335 7233,'0'0'0,"0"0"0,0 0 600,0 0-88,0 0-48,6 0-8,-6 0-456,6 0 497,-2 0-129,2-2-144,0 0 32,-6 2-256,16-2 56,-12-2-32,2 0 48,0-2 0,-6 6-72,6-4 144,0-1 8,0-1-24,0 0-24,-6 6-104,4-8 112,-4-8 40,0 10-32,0 0-144,0 6 24,0-16 72,-2 12-8,-4-2 32,0-2 136,6 8-232,-4-6 304,-2 0 0,0 4 120,-10 0 56,16 2-480,-6 0 377,-2 0-41,-8 0-16,10 16-32,6-16-288,-17 6 296,9 12-32,-14-2-40,16 0-80,6-16-144,-18 18 136,12-1 48,-2 1-80,0 2-88,8-20-16,-6 18 32,0 0-48,4 2 8,0-2-40,2-18 48,0 19-64,0-1 88,0-2-40,0 0 88,0-16-72,6 6-160,0 14-256,10-16-392,-10 2-369,-6-6 1177,16 16-1496,-12-16-336,16 0-257,-24 25-3240,4-25 5329,0 0 0</inkml:trace>
  <inkml:trace contextRef="#ctx0" brushRef="#br0" timeOffset="2035">938 260 7113,'0'0'0,"-6"-2"1240,-16-2-296,22 4-944,-5-2 969,-15 0-33,20 2-48,-2 4-96,2-4-792,-2 6 656,-2 14-143,2-2-97,-2-1-96,2 3-64,-2 2-16,2-2-80,0 2-24,2-22-136,-2 22 96,-4-1-16,2 1-24,0-4 8,2 0-64,2-2 16,-2-10 40,0 10-56,2-16 0,0 4 0,0 0-24,0 1 48,0-1-104,0-4 80,4 0-48,0 0-72,0 0 88,-4 0 32,4-2 0,0-3 0,2-11 24,10 10-16,-16 6-8,0-18-24,16 10 40,-12-14 8,2 6-8,-6 16-16,19-20-8,-13-1 8,10 1 32,-12 2-8,-4 18-24,6-16 64,10 10-32,-12-2-32,2 2 16,-6 6-16,6-4-24,-2 4 48,0 0 0,0 4 32,-4-4-56,4 6 64,-4 14 0,0-14-24,0 20-56,0-26 16,0 18 56,0 1-32,0-1-56,0-2 40,0-16-8,0 6-40,4 14 16,0-14 64,2 10 16,-6-16-56,6 4-8,9 2 8,-11 0 24,12-2-72,-16-4 48,4 4 16,14-4-8,-12 0-56,14 0 72,-20 0-24,6-4-24,16-2 8,-16-2-40,13-10 32,-19 18 24,6-16 32,10 0 24,-12-4 56,2 0-48,-6 20-64,6-23 120,0-1-24,-2-2 56,0 0 32,-4 26-184,0-28 240,0-1 16,-2-5 144,0 0-128,2 34-272,-2-33 224,0-1 40,-2 0-192,0 2 161,4 32-233,-2-27 184,0 3-40,0 6 0,0 12-64,2 6-80,-2-6 48,2 4-24,-2 2-16,0 0 16,2 0-24,-4 6 32,0 16-32,0 0 8,-2 5 40,6-27-48,-6 34-24,0 2 72,4 4-48,0 1 16,2-41-16,-3 44 8,1-1-56,0 3 0,2-4 0,0-42 48,0 39-72,4-3-136,-1-2-136,1-4-257,-4-30 601,6 25-784,10-1-184,-12-2-192,12-4-144,-16-18 1304,4 18-1473,14-12-135,-12 11-217,16-17-127,-22 0 1952,4 4-4985,-4-4 4985</inkml:trace>
  <inkml:trace contextRef="#ctx0" brushRef="#br0" timeOffset="2036">1190 224 7937,'0'0'0,"-18"0"1713,0 0-289,18 0-1424,-15 0 1328,9 0-56,4 0-183,2 0-177,0 0-912,4 0 720,2 0-104,17-2-160,-17 0-96,-6 2-360,26-4 360,-4-2-184,2 0-16,2 0-80,-26 6-80,27-15 88,1 11-55,2-2 31,2-10-56,-32 16-8,33-6 24,3-2-56,-4-8-32,-1 10-17,-31 6 81,32-8-312,-4 0-296,-2 0-472,-2 2-576,-24 6 1656,21-6-2249,-1 0-703,-4 0-3618,-16 6 6570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1:15.026"/>
    </inkml:context>
    <inkml:brush xml:id="br0">
      <inkml:brushProperty name="width" value="0.05" units="cm"/>
      <inkml:brushProperty name="height" value="0.05" units="cm"/>
    </inkml:brush>
  </inkml:definitions>
  <inkml:trace contextRef="#ctx0" brushRef="#br0">1010 277 11370,'0'0'0,"0"-58"2448,0 3-743,0-5-265,0 60-1440,0-48 1064,0 31-63,0 1-89,0 10-128,0 6-784,0-8 616,4 2-120,0 4-200,-4 2-72,0 0-224,6 6 240,10 22-16,-12 3 72,16 9-24,-20-40-272,5 50 233,15 5-33,-16 3-72,2 3-8,-6-61-120,16 66 72,-16-3-32,6-1 24,0-5-72,-6-57 8,6 54 0,0-3 40,-2-1-24,0-3 32,-4-47-48,4 48 56,0 0-40,0-3-40,2 1-32,-6-46 56,4 44-328,0-1-289,0-3-423,0-4-648,-4-36 1688,5 33-2657,1-5-1528,16-12-4656,-22-16 8841</inkml:trace>
  <inkml:trace contextRef="#ctx0" brushRef="#br0" timeOffset="1197">1540 749 13346,'0'0'0,"0"0"0,-6-18 1905,0 2-273,-12 0-296,12 10-87,6 6-1249,-8-6 1056,0 4-192,0 2-272,2 0-80,6 0-512,-6 4 360,0 2-40,0 12-7,4-12-137,2-6-176,-2 26 232,0-4-96,0 1-24,2 1-32,0-24-80,0 26 40,0 0 0,6-2-8,10-1 8,-16-23-40,6 22 24,16 2 24,-2-4-48,2-2 40,-22-18-40,27 16 40,3-11 16,2 1 16,4 0-48,-36-6-24,35 4 40,3-4-40,2-2 32,1-4 32,-41 6-64,38-17 16,-2 1 16,-5-2-8,-5-4-64,-26 22 40,24-26 24,-4 0 48,-14-1-56,14 1 40,-20 26-56,0-28 56,0 0-32,0 3 8,-2 3 8,2 22-40,-8-22 16,-12 2-32,2 2-8,0 2 8,18 16 16,-22-8-40,-2-11-8,-3 13-48,-5-12-112,32 18 208,-36-2-288,3-4-128,-5 4-128,6 2-145,32 0 689,-36 0-848,5 4-248,3 2-272,2 16-465,26-22 1833,-18 15-2728,12 1-809,-2 0-3881,8-16 7418</inkml:trace>
  <inkml:trace contextRef="#ctx0" brushRef="#br0" timeOffset="1198">2587 804 8737,'0'0'0,"0"-18"2689,0 18-2689,-6-17 1792,0-5-215,-12 6-201,12 0-80,6 16-1296,-18-16 1152,-2 0-263,1 8-113,-5-12-160,24 20-616,-24-5 488,0-11-72,-4 12-96,3 0-112,25 4-208,-28-2 144,0 2-48,-2 4-48,3 12-16,27-16-32,-26 6 24,0 15-24,2-3-16,6 0 32,18-18-16,-18 22 40,11-2-24,-11 4-8,16-3-16,2-21 8,-4 24-40,2 0 48,2-2-8,0-2-8,0-20 8,4 19 8,12-3 8,-1 0 0,3-10-8,-18-6-8,20 20 32,2-16-48,2 2 0,4-2 32,-28-4-16,29 0 24,-1 0 16,4 0-24,0-4 0,-32 4-16,31-6-32,-1-12 48,2 10 8,-4-12-8,-28 20-16,27-16 40,3 1-24,-4-1 32,-4 0-48,-22 16 0,21-16-8,-5 8 8,-10-14 40,10 16-16,-16 6-24,4-16 40,2 14-24,-2-2-80,0 0 88,-4 4-24,0-2 64,0 2-48,4 0-40,-4 6 48,0-6-24,4 22-24,0-2-8,0 4 64,-4 6-88,0-30 56,4 35 16,0 5 32,-4 6 32,4 5-64,-4-51-16,6 56-16,0 3-24,0 7 40,11 1 32,-17-67-32,4 72-16,12-1 40,-10 0-64,14 1 16,-20-72 24,6 73 24,10-1 8,-12-5-32,2-4 8,-6-63-8,6 56 16,0-4 8,-2-3-24,-4-5 32,0-44-32,0 41 96,-2-3-72,-4-4 41,-12-6 47,18-28-112,-6 25 64,-18-5 88,6-4-16,-4-12 0,22-4-136,-23 6 128,-3-2 24,-2-4 24,0-2 32,28 2-208,-33-16 184,-1-2 24,-4-7-64,-1-9 24,39 34-168,-42-40 136,-2-6-32,-1-3 24,-3-7-48,48 56-80,-46-57 120,1-5-40,7-7-48,10-2-8,28 71-24,-17-78-40,17 1 72,0-5-24,31-1-80,-31 83 72,40-85-136,17-2-224,13 3-240,13 9-408,-83 75 1008,99-66-1513,10 13-903,12 9-2089,10 11-5153,-131 33 9658</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1:17.386"/>
    </inkml:context>
    <inkml:brush xml:id="br0">
      <inkml:brushProperty name="width" value="0.05" units="cm"/>
      <inkml:brushProperty name="height" value="0.05" units="cm"/>
    </inkml:brush>
  </inkml:definitions>
  <inkml:trace contextRef="#ctx0" brushRef="#br0">24 485 10594,'0'0'0,"0"-18"2344,0 18-2344,0-16 1817,0 0-401,0 10-264,0 4-184,0 2-968,0 0 729,0 0-105,4 0-152,0 4-32,-4-4-440,6 4 424,0 12-24,12-10-64,-12 20-24,-6-26-312,20 25 288,-4 5-48,-11 6-24,19 3-16,-24-39-200,16 42 136,-10 6-48,16 3 8,-18 3 17,-4-54-113,16 55 80,-10 1-16,0-3-128,12 1 80,-18-54-16,0 50 8,5-1-8,1-1 152,-2-3-128,-4-45-24,4 42 72,-4-4-32,0-3-40,0-3-96,0-32 96,-2 26-377,0-4-151,-2-4-344,2-12-352,2-6 1224,-6 17-1680,1-17-1161,-1 0-936,2-5 184,4 5 3593,-2-20-6257,2 20 6257</inkml:trace>
  <inkml:trace contextRef="#ctx0" brushRef="#br0" timeOffset="786">0 356 11250,'0'0'0,"0"-8"1760,0 8-1760,0-18 1665,0 2-369,0 10-304,4-12-160,-4 18-832,18-6 608,0 0-119,0-2-57,4 2-112,-22 6-320,24-2 288,3 2-104,-1 0-16,4 4-72,-30-4-96,28 18 128,-3-2-16,3 6-56,-2 4-24,-26-26-32,24 29 32,-2 1-8,-7-2 24,-9 0-32,-6-28-16,20 26 88,-20-1 56,4-1-80,-4 0 168,0-24-232,0 24 32,-2-2 0,-6-3 0,-12 1-168,20-20 136,-19 22-168,-3-4-240,-4 0-240,2-2-304,24-16 952,-24 6-1369,-3 13-727,3-15-937,0 2-159,24-6 3192,-22 6-6426,22-6 6426</inkml:trace>
  <inkml:trace contextRef="#ctx0" brushRef="#br0" timeOffset="787">1248 96 13706,'0'0'0,"-4"-26"1617,-4 6-145,-12-2-416,20 22-1056,-6-16 1169,-12 14 7,3-3-240,-1 1-208,16 4-728,-18 0 608,0 0-120,-6 15-56,-4 7 1,28-22-433,-31 32 288,-5 8-120,0 11 96,1 11-16,35-62-248,-42 67 248,0 7-8,5-1-72,-1 2-8,38-75-160,-32 80 152,2 1-48,7 6-24,7 5-24,16-92-56,-6 91 16,0-2 40,4-2-56,2 1 16,0-88-16,4 81-16,22-4-8,3-3 64,9-7 0,-38-67-40,42 64 48,7-5 8,7-9-56,9-5-16,-65-45 16,68 36-128,-1-4-288,7-9-504,-1-3-1049,-73-20 1969,75 6-3864,13-2-2026,-11-4-3024,-77 0 8914</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1:21.061"/>
    </inkml:context>
    <inkml:brush xml:id="br0">
      <inkml:brushProperty name="width" value="0.05" units="cm"/>
      <inkml:brushProperty name="height" value="0.05" units="cm"/>
    </inkml:brush>
  </inkml:definitions>
  <inkml:trace contextRef="#ctx0" brushRef="#br0">1 187 4216,'0'0'0,"0"0"0,0-16 1057,4 8-433,-4-18 240,4 10 184,-4 16-1048,0-7 1208,0-11 73,4 12-1,-4-10-24,0 16-1256,0-6 1144,0-2-79,0 2-137,0 0-40,0 6-888,0-6 808,0 2-136,0 2-119,0 0-113,0 2-440,0 0 352,4 0-120,-4 6 16,4 12 8,-4-18-256,4 18 216,2 4-16,0 3 8,-2 7-40,-4-32-168,4 34 112,-1 4-16,-3 1-24,4 3-8,-4-42-64,0 42 56,4-1-8,0 1 24,2 0-144,-6-42 72,6 37-24,0 3 40,10-4 8,-16-3 40,0-33-64,16 34 80,-12-6-16,2-2-48,12-5 48,-18-21-64,4 18 24,14-12 8,-12 14 72,11-20 48,-17 0-152,6 4 72,10-4 48,-12-2-8,14-14-120,-18 16 8,4-18 128,2-2-56,12-3-24,-18-5 48,0 28-96,4-32-16,2-4 152,0-3-120,0-3 48,-6 42-64,6-45 120,-1-1-88,1 0 24,10 5 8,-16 41-64,4-38-16,2 6-8,10 6 8,-12 9 56,-4 17-40,4-6-8,0-2 8,2 4-88,0 4 8,-6 0 80,6 4-120,10 12 0,-12-1 80,2 7-56,-6-22 96,17 26-24,-13 4 0,14 2 32,-12 3-8,-6-35 0,24 36-64,-8 0 88,4-3-48,4-1-16,-24-32 40,23 34 80,5-4-104,-2-1 8,4-1 200,-30-28-184,27 24 32,3-2-72,2-6 48,0-10 8,-32-6-16,33 17-24,1-13 88,2-4-48,-3 0-168,-33 0 152,30 0 16,0-4-16,-6-4 80,2-11-56,-26 19-24,21-20 40,-1-2 8,-4-6-96,-10-4 96,-6 32-48,16-33 80,-12-3-32,0-2 48,-4-3-40,0 41-56,0-42 24,-2-2 49,-6 1-9,-10-1-24,18 44-40,-8-44 56,-14 3-40,14 3 8,-11 2 0,19 36-24,-16-29 16,-2 3 0,-4 4-56,4 4 24,18 18 16,-24-8 40,1-8-56,-1 14 8,0-2-8,24 4 16,-22-2-120,6 2-1,0 4-207,10 2-176,6-6 504,-7 24-752,1-6-384,2 4-368,0 4-761,4-26 2265,-2 25-3601,2-3-135,6 6-2970,-6-28 6706</inkml:trace>
  <inkml:trace contextRef="#ctx0" brushRef="#br0" timeOffset="814">1411 627 5521,'0'0'0,"0"-24"1576,0 5-104,0-3 41,0 22-1513,0-8 1520,0 2-56,0 0-79,0 0-89,0 6-1296,0-2 1096,0-2-96,0 2-71,0 2-329,0 0-600,0 0 424,0 0 0,0 0-88,0 6 40,0-6-376,0 6 264,0 12 48,0-2-16,0 2 32,0-18-328,4 21 464,-4 3-224,0 4-64,0 4-16,0-32-160,4 35 120,-4 1 33,0 4-9,4-5-56,-4-35-88,0 38 80,4-2-16,0 0 8,0-1 8,-4-35-80,0 36 72,4-2-88,0-3 56,0-1-24,-4-30-16,6 28 56,0-4 0,0-4-32,10-5-40,-16-15 16,3 6-8,15 14-24,-12-16-120,14 0 88,-20-4 64,6 4-224,20-4-193,-10 0-215,2 0-208,-18 0 840,23-6-1048,-3-2-168,2-12-185,-2 12-479,-20 8 1880,6-23-2417,12 5-367,-14 0-17,-4-2 681,0 20 2120,0-18-4449,0 18 4449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1:23.514"/>
    </inkml:context>
    <inkml:brush xml:id="br0">
      <inkml:brushProperty name="width" value="0.05" units="cm"/>
      <inkml:brushProperty name="height" value="0.05" units="cm"/>
    </inkml:brush>
  </inkml:definitions>
  <inkml:trace contextRef="#ctx0" brushRef="#br0">69 1536 6681,'0'0'0,"-15"4"1664,-1 2 145,-2 0 47,18-6-1856,-6 6 1864,0-6-79,0 0-249,4 0-344,2 0-1192,0 0 961,4-4-217,2-2-240,16 0-96,-22 6-408,20-6 312,1-2-144,7 0-40,-2 0-24,-26 8-104,28-8 64,3 3-24,1-3-40,0 2-16,-32 6 16,34-6-88,1 0-80,1 0-192,0 0-448,-36 6 808,34-4-1432,3 2-897,-3 0-1432,4 0-24,-38 2 3785,37-2-6497,-37 2 6497</inkml:trace>
  <inkml:trace contextRef="#ctx0" brushRef="#br0" timeOffset="1">924 1506 11242,'0'0'0,"0"-21"3129,0 5-1457,0 16-1672,0-16 1328,4 0-168,0 16-135,12 0-185,-16 0-840,6 0 632,14-2-152,-4 0-168,2 0-80,-18 2-232,19-2 216,3 0-88,4 2-32,0-2-16,-26 2-80,28-2 64,-1 0-48,-3 0 8,0 0-40,-24 2 16,22-2-24,2 0 0,-1-2-56,1 2-136,-24 2 216,22-4-448,-4 2-264,-2 0-368,-10 0-272,-6 2 1352,16-2-1793,-16 0-599,6 0-497,-3-2-184,-3 4 3073,0-5-2336,0 1-2241,0 4 4577</inkml:trace>
  <inkml:trace contextRef="#ctx0" brushRef="#br0" timeOffset="2">1198 1302 6409,'0'0'0,"-6"0"1720,-14 0 209,12-4-1,8 4-1928,-16-2 1848,14-4-135,0 0-193,-1 4-184,3 2-1336,-2-2 1105,2 2-209,0 0-240,0 0-104,0 0-552,4 4 432,1 2-120,11 12 48,-12-12-160,-4-6-200,6 22 272,0-4-7,0 4-89,-2 3-8,-4-25-168,6 28 80,-2 2-40,-4 4 0,4-1 16,-4-33-56,0 34 0,0 0 16,4 3 0,-4-3-48,0-34 32,0 34-152,0-2-240,0-7-241,4 3-439,-4-28 1072,4 26-1536,-4-2-801,4 0-1792,18-20-3232,-22-4 7361</inkml:trace>
  <inkml:trace contextRef="#ctx0" brushRef="#br0" timeOffset="3">1894 1352 11418,'0'0'0,"0"-24"3433,4 4-2161,-4 20-1272,4-20 1112,2 12-32,-2 6 49,-4 0-105,0 2-1024,0 0 728,0 0-184,4 0-152,-4 6-128,4 16 16,-4-22-280,0 18 280,4 4-144,0 4 40,-4 1-31,0-27-145,0 30 96,0 0 56,0 4-56,0-3-32,0-31-64,0 36 88,0-2-80,0 1 80,0-35-88,0 34 40,0-4-32,-2 0 64,0-3-32,-4-1 0,6-26-40,-6 26 56,2-4-24,-4-2 8,-8-2 0,16-18-40,-2 15 0,-4 1 0,-2-10 136,1 12 8,7-18-144,-6 4 104,-10 0 96,14 0-160,-4-4 48,6 0-88,-16 0 40,10 0 0,-14 0-40,4-2-16,16 2 16,-18-6 16,-3-2-128,-3-8-40,-2 10-208,26 6 360,-26-16-456,-4 10-265,-1-11-295,-1 9-416,32 8 1432,-34-18-2168,-1 10-1361,5-16-968,2 4-2969,28 20 7466,0 0 0</inkml:trace>
  <inkml:trace contextRef="#ctx0" brushRef="#br0" timeOffset="4">1724 927 13690,'0'0'0,"0"-4"2153,0 0-697,0 0-328,0 4-1128,0 0 993,0 0-121,4 0-160,0 0-128,-4 0-584,4 0 416,0 4-72,0 2-112,1 10-112,-5-16-120,6 4 120,10 12-40,-10-12 0,10 2 8,-16-6-88,6 16 80,14-16 8,-14 6-128,18-2 16,-24-4 24,17 4-16,1-4-32,2 0 112,-2 0-104,-18 0 40,20 0-16,-14-4 48,14-2-32,-16-2 80,-4 8-80,15-16 80,-11 10-80,2-14 97,0 4 7,-6 16-104,0-16 72,0 1 8,-2-3-16,-4 0 8,6 18-72,-17-16 64,11-2-16,-18 10-40,2-8 64,22 16-72,-22-4 24,-4-2 144,-1 4-72,-1 2-16,28 0-80,-26 4-64,0 14-352,2 2-529,3 6-855,21-26 1800,-22 32-3817,22 3-1640,-16 3-2825,16-38 8282</inkml:trace>
  <inkml:trace contextRef="#ctx0" brushRef="#br0" timeOffset="1628">2581 62 10242,'0'0'0,"3"-19"1800,1 11 0,-4 8-1800,0-22 1521,4 16-225,-4 4-128,4 0-159,-4 2-1009,4-2 808,-4 2-136,4 0-88,2 6-32,-6-6-552,6 18 576,12 2-64,-12 3-16,10 9-79,-16-32-417,4 40 408,12 5 8,-10 11-56,15 7 0,-21-63-360,6 72 296,18 3-40,-18 3-16,12 3-56,-18-81-184,6 85 200,12 4-32,-14 3-8,14 1 16,-18-93-176,4 95 40,2 4-8,9-1 8,-15 1-40,0-99 0,16 95 0,-12-4 72,14-6-72,-14-3 16,-4-82-16,6 73 72,0-7-56,10-3 24,-16-3-40,0-60 0,6 55 16,-2-7 16,2-5-32,-2-5 40,-4-38-40,0 32 0,4-4-56,-4-9-72,0-13-264,0-6 392,0 16-576,0-16-144,0 0-200,0-4-289,0 4 1209,6-20-1544,0-3-616,11-9-1129,-11-6-1304,-6 38 4593,26-45-7778,-26 45 7778</inkml:trace>
  <inkml:trace contextRef="#ctx0" brushRef="#br0" timeOffset="2550">3433 868 10850,'0'0'0,"4"-30"2296,2 0-359,12-3-353,-14 5-152,-4 28-1432,4-8 1289,0-10-233,2 12-80,-2-2-248,-4 8-728,6-6 544,-2 4-128,2 2-200,0 0 9,-6 0-225,16 22 176,-12 0 16,12 8 32,-13 7-24,-3-37-200,16 40 152,-12 6-24,12-1-48,-12 1-256,-4-46 176,4 45 40,0 3-40,0-4 32,0-1 120,-4-43-152,4 44 56,0-2-32,2-3 32,0-3 72,-6-36-128,6 32 56,0-7-72,-2-1 32,2-4 40,-6-20-56,6 18 0,0-12 136,0 0-24,9 0-96,-15-6-16,4 4 160,2-4-48,0-2-16,12-14-136,-18 16 40,4-18 56,12-4 16,-12-2-16,2-3-16,-6 27-40,6-32 72,12-8-128,-18 1 88,16 1 160,-16 38-192,3-40 32,13 9-128,-12 3 80,2 4 32,-6 24-16,6-20-16,0 12 184,10-10-136,-16 14-192,0 4 160,6-4-72,0 2 88,10 2-48,-12 0-80,-4 0 112,4 16-16,12 0 16,-12 4 48,2 4-32,-6-24-16,15 26 24,-9 3-40,10 1-56,-10 4 272,-6-34-200,24 34-24,-8-3 24,0-1 0,0-4 0,-16-26 0,19 26 24,1-5-32,2 3 16,2-4-32,-24-20 24,24 18-16,-1-12 32,7 12 0,0-18-16,-30 0 0,28 4 0,-1-4 0,1 0 8,-2-6-144,-26 6 136,26-20-16,2 2-144,-7-2 160,-17 12 272,-4 8-272,20-22 112,-14 5 136,16-11-152,-6-2-64,-16 30-32,6-36 112,18-5 48,-18-9-56,13-1-88,-19 51-16,4-54-56,0 0-32,-4 1 0,0 3 88,0 50 0,-2-47 72,-25-35-160,-3 19 48,0 15-208,30 48 248,-34-35-144,5 9 16,-3 6 88,2 14 208,30 6-168,-26-8-56,6 2 216,5 6-104,9 0-72,6 0 16,-8 6 32,-8 14-64,14-2-128,-2 2-184,4-20 344,-2 25-592,2 3-312,0 4-393,0 2-447,0-34 1744,4 37-2496,0 3-1673,16-18-584,-20 15-2361,0-37 7114,0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1:26.705"/>
    </inkml:context>
    <inkml:brush xml:id="br0">
      <inkml:brushProperty name="width" value="0.05" units="cm"/>
      <inkml:brushProperty name="height" value="0.05" units="cm"/>
    </inkml:brush>
  </inkml:definitions>
  <inkml:trace contextRef="#ctx0" brushRef="#br0">376 1254 6273,'0'0'0,"0"-4"1464,0 0 104,0 4-1568,0-6 1681,0 2-17,4-1-87,-4 1-201,0 4-1376,0-4 1176,4 0-104,-4 2-103,0 2-97,0 0-872,0 0 864,-2 0-40,2 0-96,-2 4-80,2-4-648,-4 6 568,0 0-71,0 11-121,0-11 48,4-6-424,-6 26 320,0-6-152,0 6-24,2 1-88,4-27-56,-4 30 24,2 4 88,-2 2 72,2 1-112,2-37-72,-2 40 56,2-2-56,0 1 32,4-1-48,-4-38 16,4 36-16,0-1 48,12-3-32,-12-2 80,-4-30-80,16 26 48,-12-2-48,16-5-184,-14-3-64,-6-16 248,17 6-304,-11 14-256,12-16-264,-12 0-297,-6-4 1121,20 0-1440,-14 0-336,12 0-345,-12-6-639,-6 6 2760,20-6-3433,-17-14 128,15 4 761,-14 0-1513,-4 16 4057,0 0 0</inkml:trace>
  <inkml:trace contextRef="#ctx0" brushRef="#br0" timeOffset="1">1 1609 6593,'0'0'0,"0"-2"2272,0-4 273,0 6-2545,0-4 2320,0-1-263,0 1-345,0-2-327,0 6-1385,4-6 1224,12 0-240,-10 0-176,13 0-112,-19 6-696,20-6 712,0-2-207,6 0-169,0 0-96,-26 8-240,29-8 192,3-8-72,2 12-32,2-4-8,-36 8-80,37-16-56,-1 13-40,2-3 96,-1-2-40,-37 8 40,34-6-304,-2 0-192,-2 0-481,-7 2-567,-23 4 1544,18-2-2288,0 0-1593,-12 2-952,10 0-2513,-16 0 7346,0 0 0</inkml:trace>
  <inkml:trace contextRef="#ctx0" brushRef="#br0" timeOffset="242">884 969 12762,'0'0'0,"0"-20"2273,0 12-329,0-16-448,0 4-239,0 20-1257,0-20 1160,0 1-248,0-1-288,0 0-120,0 20-504,0-4 264,0-4-152,3 2 9,1 0-81,-4 6-40,4-4 0,0 2-56,2 2 31,10 0 42,-16 0-17,4 4-209,2 2-415,10 10-688,-12-10-968,-4-6 2280,6 22-3961,0-6-896,10 1-2409,-16-17 7266</inkml:trace>
  <inkml:trace contextRef="#ctx0" brushRef="#br0" timeOffset="688">1032 1377 12650,'0'0'0,"0"0"0,0-6 2249,0 0-481,0 0-392,0 2-111,0 4-1265,0-5 1048,0 1-168,0 2-176,4 2-288,-4 0-416,4 0 320,-4 15-64,6-9-112,-2 16-8,-4-22-136,4 18 96,0 2-32,0 4 9,-4 0-49,0-24-24,0 27 40,0 3-24,-2 0-16,-4 2 24,6-32-24,-16 33-177,0-1-279,-1 2-440,-5-3-728,22-31 1624,-22 32-2865,-6-2-2360,-2-2-3185,30-28 8410</inkml:trace>
  <inkml:trace contextRef="#ctx0" brushRef="#br0" timeOffset="1255">1726 737 7385,'0'0'0,"0"-2"1480,0 2-1480,0-4 1577,-2-2-113,1 0-24,-1 0-127,2 6-1313,-2-8 1256,0 0-128,0-8-128,0 10-87,2 6-913,-4-6 752,0-10-104,2 10-8,-4-2-144,6 8-496,-4-15 456,-2 13-56,0-2-112,0 2 32,6 2-320,-8 0 280,0 0 65,0 6-9,0 17-72,8-23-264,-16 18 248,10 4-192,0 4 8,-9 4-144,15-30 80,-6 33-56,-10 3 136,10 4-184,-10 3 208,16-43-104,-4 44 112,-4 4-120,2-1 224,0 1-184,6-48-32,-6 47-112,0-1 0,4 0 32,0-3-64,2-43 144,0 40 16,0 0 136,4-5-176,0-3 216,-4-32-192,16 30 152,-12-4-112,14-5-24,-2-3-96,-16-18 80,16 6-72,1 12-96,3-18 128,2 0-32,-22 0 72,24 0 0,2-4 56,-1-12-72,3-2 120,-28 18-104,26-19 48,0-7 136,0-2-72,-1-6-136,-25 34 24,24-35-144,0-5-8,-2-4 128,-2 1 24,-20 43 0,19-48 64,-13 0 32,16 1-40,-18-1 48,-4 48-104,4-45 8,-4-1-16,0 2 64,-6 3-72,6 41 16,-18-38 112,2 2 72,-3 3-72,-5 5 168,24 28-280,-28-26 168,-2 6-112,-1 4 8,-3 10-136,34 6 72,-36-6 0,2 0 8,-3 4 40,3 2-24,34 0-24,-34 0-72,1 6 32,3 12-16,0-12 96,30-6-40,-26 22 72,5-2-56,1 0 24,4 2-112,16-22 72,-6 23-8,-12 1-48,16 2-64,-4 0 96,6-26 24,-2 25-32,2 1 104,0 0 16,4 0 8,-4-26-96,16 26-56,-10-3 40,14-1-56,-2-2-168,-18-20 240,23 18-168,1-2 40,4-10 8,2 14-48,-30-20 168,31 4-368,3 0-360,-2-1-233,4 1-295,-36-4 1256,33 0-1696,-1 0-641,0 0-1272,-2-2-1304,-30 2 4913,27-5-6649,-27 5 6649</inkml:trace>
  <inkml:trace contextRef="#ctx0" brushRef="#br0" timeOffset="1778">2085 84 10138,'0'0'0,"0"0"0,0-6 2216,0 0-63,0-2-537,0 0-208,0 8-1408,-2-8 1289,2 0-289,-1 0-224,1 1-184,0 7-592,0-8 488,3 2-40,1 0-32,2 4-64,-6 2-352,16-2 120,-12 2 6266,14 6-5994,-12 19 40,-6-25-432,26 24 648,-6 8-384,5 4 96,1 7-200,-26-43-160,26 48-32,2 8-48,0 3-48,-3 8 24,-25-67 104,26 70 152,-4 7-72,-4 3 64,-2 3-8,-16-83-136,6 85 112,9 2 16,-15 3 64,0-1 112,0-89-304,0 87 16,-15-1-6705,-3-1 6337,-6-4-312,24-81 664,-30 79-920,-4-1-177,-5-5-311,-7-3-552,46-70 1960,-49 67-2737,-5-5-1848,0-7-832,-5-1 56,59-54 5361,0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1:39.386"/>
    </inkml:context>
    <inkml:brush xml:id="br0">
      <inkml:brushProperty name="width" value="0.05" units="cm"/>
      <inkml:brushProperty name="height" value="0.05" units="cm"/>
    </inkml:brush>
  </inkml:definitions>
  <inkml:trace contextRef="#ctx0" brushRef="#br0">145 370 8665,'0'0'0,"0"0"0,0-2 1833,-2 0 47,0 0-304,0 0-159,2 2-1417,-4-4 1272,0 0-88,0 0-239,-2 2-185,6 2-760,-6-4 632,0 2-224,-2 0 0,0 2-24,8 0-384,-15 0 264,9 0 72,-2 6-88,-8 12-8,16-18-240,-6 6 304,-2 17 16,0-3 9,2 4-129,6-24-200,-6 28 208,0 0-200,0 3-8,4 5 56,2-36-56,0 36 0,0 3 192,4 1-120,12 0 160,-16-40-232,16 39 224,4 1-240,23 31 96,7-9-136,-50-62 56,58 52-64,1-15 176,3-11-64,-1-20 40,-61-6-88,56 4 128,-9-8-32,1-16 32,-3-6-16,-45 26-112,42-29 136,-4-7-64,-3-6 0,-3-3-48,-32 45-24,26-48-24,-6-4 80,-14-1-72,12-3 16,-18 56 0,0-53 72,0-1-72,-6 1 112,-12 1-80,18 52-32,-18-48-48,-6 5 64,-6 3-128,-1 6 80,31 34 32,-36-29-56,-2 7 32,-7 6 8,-3 10-56,48 6 72,-26-4 160,-2 2-280,1 2 0,-3 0-248,30 0 368,-32 4-752,-2 2-129,3 10-351,-3-10-328,34-6 1560,-30 22-2097,-1-4-1063,5-1-1097,0 5-3161,26-22 7418</inkml:trace>
  <inkml:trace contextRef="#ctx0" brushRef="#br0" timeOffset="2533">1014 459 8793,'0'0'0,"-6"-2"4513,0 2-2384,6 0-2129,-16-2 1816,10 2-520,-2-2-239,-8 2-257,16 0-800,-6 0 600,-2 4-120,2 0-104,2 2-8,4-6-368,-2 16 344,1-1-64,-1 5-56,0 2-72,2-22-152,0 26 120,0 4-39,0 1-1,0 3-48,0-34-32,4 34 80,11-2 0,-9 1-16,16-3 32,-22-30-96,16 30 32,4-2-32,4-7 16,-1 1 24,-23-22-40,26 16 56,2 0 64,0-12-48,3 2 48,-31-6-120,32 4 112,-2-4-96,0-2 136,-2-4-96,-28 6-56,27-18 64,-5 2 32,0-2-24,-4-5 16,-18 23-88,18-24 24,-12-4 104,11-2-128,-13-2 24,-4 32-24,4-33 72,-4 1-96,0-2 24,0 3 0,0 31 0,-2-30 0,-4 2-56,-2 2 24,-9 4-64,17 22 96,-6-17-208,-16 1-56,4 10-224,0-2-241,18 8 729,-20-6-992,0 2-440,1 4-520,1 0-1177,18 0 3129,-18 4-4209,12 2-3497,6-6 7706</inkml:trace>
  <inkml:trace contextRef="#ctx0" brushRef="#br0" timeOffset="2534">1647 552 12610,'0'0'0,"3"0"2057,3 0-25,0 0-584,-6 0-1448,4 6 1265,0-2-193,2 2-152,0 10-136,-6-16-784,6 6 488,12 20 144,-14-7-159,2 7-89,-6-26-384,6 28 384,0 2-120,0-1 16,0 5-56,-6-34-224,0 32 296,4-2-112,-4-1-152,0-1 128,0-28-160,0 28 168,4-4 16,0-2 64,-4-3-32,0-19-216,0 16 184,0-10-64,-2 0 112,0 0-40,2-6-192,-2 0 264,0 0 89,0 0-81,0-6-32,2 6-240,-2-18 24,0-2-8,-2-3 64,2-9-8,2 32-72,-2-36 152,2-3-96,0-5-24,4-4 0,-4 48-32,6-49 0,14-1 0,-14 1 16,19 5-112,-25 44 96,20-36-176,2 4-184,0 9-321,0 5-319,-22 18 1000,21-6-1312,3-2-488,0 4-705,2 4-1936,-26 0 4441,32 0-6769,-3 0-505,-29 0 7274</inkml:trace>
  <inkml:trace contextRef="#ctx0" brushRef="#br0" timeOffset="2535">3582 62 15083,'0'0'0,"0"-20"2064,0 20-2064,0-16 1857,0-1-425,0 15-296,0-2-176,0 4-960,0-2 800,0 2-271,4 6-57,0 17-72,-4-23-400,6 24 416,0 8-32,0 10-104,-2 3-48,-4-45-232,0 50 152,4 3-24,2-5 16,-2 4-40,-4-52-104,0 49 88,0 1-16,4-1-48,-4 1 40,0-50-64,6 47 24,-2-1 8,-4 0 8,4-5-24,-4-41-16,0 40 72,4 0-200,-4-7-176,0-1-256,0-32 560,0 30-928,0-4-360,-4-2-417,0-9-591,4-15 2296,-6 6-3489,-2-2-1032,-8-4-3425,16 0 7946</inkml:trace>
  <inkml:trace contextRef="#ctx0" brushRef="#br0" timeOffset="2536">2962 598 7897,'0'0'0,"0"0"0,-6-24 2121,-10 4-257,10-2 40,2 2-191,4 20-1713,0-6 1464,0-9-312,6 9-335,20-10-217,-26 16-600,27-6 360,7 0-256,8 0-24,5 0-24,-47 6-56,56-6 48,7 0 0,7 0-48,5 4 0,-75 2 0,81-2 24,1 2-24,-3 0 16,0 0-56,-79 0 40,76 6-8,-3 0 80,-3-2-56,-5 0 8,-65-4-24,54 4-24,-7 0 8,-9-4-24,-6 0 56,-32 0-16,25 0-16,-9 0 16,-12 0 56,2 0-80,-6 0 24,0 0 48,0 0 24,-2 0 56,-6 0 128,8 0-256,-20 0 272,-3 0 56,1 4-24,-4 0-48,26-4-256,-30 16 328,2-12-8,1 15-56,3-3 48,24-16-312,-22 16 176,2 4-71,4 2-9,1 0-120,15-22 24,-6 24 24,-2-3 16,2 3 0,2 0-8,4-24-32,-2 24 56,2-2-128,0-1 104,0-1 56,0-20-88,16 16 56,-10 0 72,15-10-104,-3 10-88,-18-16 64,22 0 80,2 4 0,4-4-8,-3 0 48,-25 0-120,32-6-80,0-14 96,-6 4 8,3-4 32,-29 20-56,26-22 96,0-3-96,-2-3 24,-4-4 8,-20 32-32,17-32 16,-1 3 32,-10 1 0,12 4-8,-18 24-40,4-18 72,-4 10 8,4-8 16,0 14 32,-4 2-128,0-2 128,4 2-16,0 0-48,0 6 8,-4-6-72,0 22 88,4-2-48,-4 2 48,4 2-8,-4-24-80,0 25 32,4 1 24,0 2-16,0 0-8,-4-28-32,6 26 24,10-1-8,-10-1-32,13-2 0,-19-22 16,16 18-8,2 0 48,-2-12-8,6 13 32,-22-19-64,22 0 104,1 4-104,7-4 40,0 0 16,-30 0-56,32-6 16,3-9 56,3-1-32,-2 0-24,-36 16-16,35-20 16,-5-4-16,-2-4 0,-2-3 32,-26 31-32,20-32 8,3-2 40,-5-1-32,-12 1-48,-6 34 32,20-32 0,-20 2 16,0 5 0,0 1 8,0 24-24,-6-22 16,-10 6-48,-2 0 24,-1 10-8,19 6 16,-22-6-32,0 2 8,6 4-8,8 0 32,8 0 0,-18 16-32,14-10 96,-2 16-80,2-2 0,4-20 16,-2 20-56,2 3 40,0 5-16,6-2 8,-6-26 24,20 30 24,-14 0-32,16-1-8,-4 5-16,4 0 32,-22-34 0,21 33-40,1 1 8,-4-2 24,-18-32 8,16 32-16,-10-3-56,14 1 88,-14-2 24,10-2-40,-16-26 0,0 23 144,3-3-144,-3-4-40,0-10 8,0-6 32,0 16 32,-1-12-24,-5 0-8,-10 0 48,16-4-48,-16 0 0,-4 0 0,-4-2 56,0-4-56,24 6 0,-27-16-56,-1 8-72,0-14-176,-2 3-160,30 19 464,-27-20-792,3-2-192,2-4-313,6 2-487,16 24 1784,-4-26-2545,0-1-1223,4-5-201,20-2-3073,-20 34 7042,0 0 0</inkml:trace>
  <inkml:trace contextRef="#ctx0" brushRef="#br0" timeOffset="2537">5165 332 10434,'0'0'0,"0"0"0,4-4 2752,2-2-335,0-2-393,0 2-343,-6 6-1681,4-4 1400,0 2-240,2 2-192,-2 0-263,-4 0-705,16 6 464,-12 14 0,12-2-104,-11 6 32,-5-24-392,20 29 368,-16 5-128,12 4 0,-12 3-64,-4-41-176,4 46 168,-4 0-64,4 1-64,-4 1 8,0-48-48,4 43 24,0 1 48,-4-4 16,4-1-72,-4-39-16,4 36 56,0-2-24,-4-2-96,4-5-88,-4-27 152,0 22-336,6-2-320,12-4-296,-12-12-232,-6-4 1184,21 6-1705,1-6-367,0-2-769,4-14-904,-26 16 3745,32-20-3656,1 4-2770,-33 16 6426</inkml:trace>
  <inkml:trace contextRef="#ctx0" brushRef="#br0" timeOffset="2538">5784 566 5025,'0'0'0,"0"0"0,16-32 2032,-10-7-368,14-9 257,-20 12-73,0 36-1848,0-26 1833,0 7-41,0-1-80,-2 12-151,2 8-1561,-6-18 1384,-2 14-208,2-2-248,-10 2-127,16 4-801,-2-2 680,-14 2-24,10 4-152,-2 12-208,8-16-296,-18 6 328,12 18 16,-17-4-40,7 1 32,16-21-336,-20 26 288,0 0-40,2 4-24,-2 1-104,20-31-120,-17 32 161,-1 2-57,10-2-32,-12 1 144,20-33-216,-6 34 8,-10 0 24,14-4 0,-2-1 16,4-29-48,-2 28 120,2-4-112,0 2 72,16-3-80,-16-23 0,16 20-32,2-2 96,4-12-96,3 14 64,-25-20-32,34 4-16,4 0-152,1-4-128,9 0-297,-48 0 593,50-6-936,3-10-360,13 8-672,-1-14-1449,-65 22 3417,73-22-6001,-1-1-3570,-72 23 9571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1:42.510"/>
    </inkml:context>
    <inkml:brush xml:id="br0">
      <inkml:brushProperty name="width" value="0.05" units="cm"/>
      <inkml:brushProperty name="height" value="0.05" units="cm"/>
    </inkml:brush>
  </inkml:definitions>
  <inkml:trace contextRef="#ctx0" brushRef="#br0">125 512 6577,'0'0'0,"-2"-6"5937,-4-2-3816,-2 0-193,8 8-1928,-6-4 1528,0 0-87,2 0-145,2 0-240,2 4-1056,-6-2 928,1 2-215,-1 0-225,0 0-16,6 0-472,-6 6 400,0 14-88,-2-2-24,4 2-104,4-20-184,-6 24 144,0 3 32,0 1-64,-12 4 40,18-32-152,-2 36 136,-2-3-80,2 1 72,2-2-56,0-32-72,0 32 72,0-3 16,0-1-104,4-2 16,-4-26 0,6 24 0,18-5-40,-18-1 64,18-12 80,-24-6-104,25 6 104,3-2-120,6-4 32,0-6-48,-34 6 32,39-24-16,3 3 104,0-7-128,-1-6 8,-41 34 32,40-36-56,-2-1 8,-7-3 112,-3-2-8,-28 42-56,22-39 16,-16 3-48,14 4 88,-16 3-80,-4 29 24,0-26 72,0 2-48,0 2 24,-4 4-48,4 18 0,-6-16-16,0 10 32,0-9-88,-10 11 96,14 0-64,2 4 40,-2-2 56,0 2-72,2 0-24,0 6-16,0-6 56,0 19 24,4-1-48,14 4 24,-14 2 80,-4-24-80,6 26-24,14 3 48,-14 1 56,11 2-96,-17-32 16,4 32-48,14-1 8,-14 1 56,2-4-88,-6-28 72,6 28-64,-2-3 80,0-1-88,-4-2 104,0-22-32,0 20-16,-2-4 48,-6 0-24,-10-10-8,18-6 0,-16 19 208,1-15-224,-7 2-104,-4 0-24,26-6 144,-26 6-304,-4-6-136,1 0-104,1 0-312,28 0 856,-32-6-1337,0-12-439,1 3-760,-3-7-1905,34 22 4441,-28-34-8882,28 34 8882</inkml:trace>
  <inkml:trace contextRef="#ctx0" brushRef="#br0" timeOffset="1071">87 62 17219,'0'0'0,"-4"-6"2169,4 6-2169,-7-6 1864,-9-10-544,10 14-263,2-4-177,4 6-880,-6-8 584,2 0-160,0 2-208,2 4-160,2 2-56,0-2 0,0 2-16,4 0 72,12 6-96,-16-6 40,6 18-184,15-12-392,-1 20-424,6-4-697,-26-22 1697,32 29-3104,9-3-2242,9-2-3839,-50-24 9185</inkml:trace>
  <inkml:trace contextRef="#ctx0" brushRef="#br0" timeOffset="1072">1984 141 20700,'0'0'0,"0"-26"1096,0 26-1096,6-21 1080,0-1-295,9 16-73,-15 6-112,0 0-600,0 0 600,4 18-216,2 3-96,12 9-72,-18-30-216,6 36 152,14 7-8,-14 3-24,16 4-32,-22-50-88,6 53 16,13 3 24,-13-1-24,14 3 8,-20-58-24,4 57 16,2-1-40,0-1 24,0 1-232,-6-56 232,4 50-496,0-1-344,-4-5-504,0-5-441,0-39 1785,-2 36-2576,-4-6-1673,4-8-384,-6-4-2985,8-18 7618,0 0 0</inkml:trace>
  <inkml:trace contextRef="#ctx0" brushRef="#br0" timeOffset="1073">1779 643 13074,'0'0'0,"-2"-30"1729,0 2 159,2 28-1888,-4-33 1648,4 7-119,0 2-113,6 2-344,-6 22-1072,18-20 760,-2 3-231,8 9-225,6-12-104,-30 20-200,33-6 56,5-2 72,4 2-32,1 2-56,-43 4-40,44-2 56,6 2-16,-3 16-80,-1 0 64,-46-16-24,47 22 0,-1 1-24,-4 5-8,-3 2 24,-39-30 8,36 34-32,-6 1 32,-6 1 72,-5 2-16,-19-38-56,16 37 80,-10 1 48,12 2 8,-14-1 8,-4-39-144,6 38 136,10 0 8,-12-4-48,2-3-8,-6-31-88,6 30 128,14-4-48,-15-6 8,19-2 8,-24-18-96,20 5 104,0-1-16,6 0-8,5-4 24,-31 0-104,38-8 72,2-13-32,-1-1-24,5-6 0,-44 28-16,38-36 112,1-1-24,-1-7 24,-6-4-64,-32 48-48,26-47 0,-4-3 16,-17 3 24,1 3 80,-6 44-120,4-44 160,-4 3 8,-6 3-16,-15 4-24,21 34-128,-18-29 64,-4 3 8,-2 4 16,-4 4-32,28 18-56,-27-6 72,-3 0-72,-2 4 16,0 2-32,32 0 16,-35 0-8,-3 6 8,-2 16-136,-3-4-336,43-18 472,-44 20-1080,-2 5-1160,-3 5-3282,5-4-6072,44-26 11594,0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1:44.394"/>
    </inkml:context>
    <inkml:brush xml:id="br0">
      <inkml:brushProperty name="width" value="0.05" units="cm"/>
      <inkml:brushProperty name="height" value="0.05" units="cm"/>
    </inkml:brush>
  </inkml:definitions>
  <inkml:trace contextRef="#ctx0" brushRef="#br0">106 467 16027,'0'0'0,"-4"-20"1520,4 20-1520,-6-16 1241,0 8-457,4-10-104,0 18-80,2 0-600,0 0 552,0 0-112,0 0-120,6 0-88,-6 0-232,17 0 184,-1 0-48,6 0-40,4 0-16,-26 0-80,32 0 64,1-2-24,1-4 0,2 0 16,-36 6-56,38-15 24,-3 9-24,-1-12 16,-2 10 8,-32 8-24,27-20 0,-5 12 40,-4-12-40,-14 14 16,-4 6-16,6-18 0,-6 12 0,0-1 16,-6-1-48,6 8 32,-24-6 0,0 0 16,-3 0 0,-7 4-8,34 2-8,-36-2 32,1 2-8,-3 0 32,2 6-16,36-6-40,-36 6 81,5 12-65,3-13 64,2 15-56,26-20-24,-24 18 40,5 2 16,3 2-80,10 0 24,6-22 0,-4 21-32,2 1 24,2 0-24,18 0 72,-18-22-40,17 24 72,5-2-72,6 1 40,4-1-56,-32-22 16,34 22-48,5-2 16,1-4-24,0 0 16,-40-16 40,37 6-64,1 11 8,-6-13-9,-3 2-7,-29-6 72,26 6 0,-6 0 0,-14 0-40,10-2 24,-16-4 16,0 4-24,0 0 0,-6 0 32,-12 0-8,18-4 0,-22 6 40,0 0-8,-7 0 72,-5 10 25,34-16-129,-36 4 104,-3 12 8,-5-11 32,0 11 24,44-16-168,-43 6 152,-1 14 40,6-14-40,3 12 0,35-18-152,-30 6 136,4 16-24,6-16-40,14 15 0,6-21-72,-8 16 40,6-10-64,2 20 8,4-10-72,-4-16 88,18 18-24,4-2 48,4 0 8,10-11 40,-36-5-72,43 16 56,5-12-72,7 0 16,1-4-128,-56 0 128,59 0-192,7-2-8,-3-4-72,7-2 24,-70 8 248,69-19-224,1 3-96,-3-2-25,-4-4 89,-63 22 256,62-26-224,-5-2 144,-7-1 40,-4-3 16,-46 32 24,39-34-16,-9 1-8,-4-3 72,-6 0-8,-20 36-40,6-34 32,9 5 16,-15 3 8,0 6 24,0 20-80,-1-18 80,-15 10 32,0-8-32,-4 10 0,20 6-80,-20-6 136,-2 5-47,-2-1 7,1 2-40,23 0-56,-22 0 80,0 5-8,6 13-24,10-2 40,6-16-88,-8 20 24,4 2 16,4 2 32,0 1-48,0-25-24,20 26-24,-2 4 48,4 0 8,0 1-72,-22-31 40,25 30 8,-3 0-8,0 0-96,-4-1 128,-18-29-32,16 28 8,0 0-48,-12-2 72,2-4-64,-6-22 32,4 21 40,-4-5-8,-2 0-32,-4-10 16,6-6-16,-16 18-48,0-14 64,0 2 24,-2 0 32,18-6-72,-18 0 16,2 0-8,1 0-64,-1-2-216,16 2 272,-16-4-505,0-12-335,8 8-488,-10-14-688,18 22 2016,-2-18-3513,0-7-856,2-3-3305,0 28 7674</inkml:trace>
  <inkml:trace contextRef="#ctx0" brushRef="#br0" timeOffset="701">1561 24 13466,'0'0'0,"0"0"0,0-5 2841,-6-3-408,-2 0-649,1 6-424,7 2-1360,-6 0 1016,0 4-215,2 12-145,2 3-96,2-19-560,0 28 472,0 6-32,0 4-72,6 3-64,-6-41-304,6 44 216,11-1-112,-11 3-32,12 0 0,-18-46-72,4 49 0,20 1 16,-18-1-48,16 3 16,-22-52 16,18 52 32,-14-3 24,13 1-40,-13-5-64,-4-45 48,6 42-256,0 0-320,0-5-320,-2 1-504,-4-38 1400,0 34-1961,0-4-1119,-2-7-1866,-2-7-4151,4-16 9097</inkml:trace>
  <inkml:trace contextRef="#ctx0" brushRef="#br0" timeOffset="702">1549 596 11706,'0'0'0,"4"-18"2216,-4 18-2216,16-20 2081,4-6-337,0 6-127,8 1-273,-28 19-1344,29-22 1096,5 4-288,2 2-248,8 10-151,-44 6-409,43-16 256,5 14 8,1-2-104,-1 2-8,-48 2-152,46 0 112,-3 0-144,-3 16 104,0 0-72,-40-16 0,33 18 16,-1 4 40,-2 5-112,-4 1 16,-26-28 40,21 32 0,-3 2-32,-12-1 32,0 3 56,-6-36-56,4 36 0,-4-2-56,0-3 88,-8-1-104,8-30 72,-18 28-176,0-2-112,1-1-465,-5-3-511,22-22 1264,-22 20-2008,-4-4-1833,18-16-952,-14 4-3057,22-4 7850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1:46.847"/>
    </inkml:context>
    <inkml:brush xml:id="br0">
      <inkml:brushProperty name="width" value="0.05" units="cm"/>
      <inkml:brushProperty name="height" value="0.05" units="cm"/>
    </inkml:brush>
  </inkml:definitions>
  <inkml:trace contextRef="#ctx0" brushRef="#br0">10 548 14355,'0'0'0,"0"-4"2096,4 0-288,0 2-311,0 0-185,-4 2-1312,4 0 1168,-4 0-216,6 0-207,0 6-225,-6-6-520,6 18 408,10-12-32,-10 22-136,11-7 16,-17-21-256,6 26 152,10 4-8,-16 4 0,4-3-136,-4-31-8,4 34 104,-4 0-64,0 0 32,-2-3 72,2-31-144,-6 32 64,0-2 8,0-2-32,-2-5-8,8-23-32,-7 22 56,-9-4-32,14-2 24,-6-10 8,8-6-56,-18 6 32,14 0 56,-2-2-16,0-4 16,6 0-88,-6 0 88,2-6-16,0-10-32,2-2-24,2 18-16,-2-18 16,2-6-48,0-3 80,0-3-32,0 30-16,6-36 40,16-2-72,-16 1 8,20-1 48,-26 38-24,21-34-56,-1 7 88,6 5-16,-4 4-80,-22 18 64,20-8-24,2-8 8,1 14 32,1 0-120,-24 2 104,20 0-56,2 6-24,-6 12-16,2 0 80,-18-18 16,21 20-32,-5 1 32,0 3-40,2 2 64,-18-26-24,18 26 48,0 0-136,-1-1 16,-1 1-120,-16-26 192,16 24-224,0-4 80,2 0-16,-2-14 104,-16-6 56,4 21-88,12-17-56,-10 0 32,17 0 16,-23-4 96,6 0-128,14 0 72,-14-6 24,14-9-24,-20 15 56,6-8 56,18-16-24,-18 2-8,10-2 24,-16 24-48,17-26-16,-11-5 16,16-1 0,-16-2 56,-6 34-56,24-37 0,-8 1 24,4 2 8,-3 4-48,-17 30 16,4-23 16,2 7 0,12 10-8,-14-2 8,-4 8-16,4-6 0,2 4-16,-2 2 88,2 0-56,-6 0-16,6 6 72,0 16-40,0-5-64,0 7 48,10 4 24,-16-28-40,4 30 0,2 4 40,9-3-24,-15-31-16,4 32-16,14 0 32,-12-1-40,14 1 8,-16-4-16,-4-28 32,20 28-8,-2-4 16,2-3-8,1-5 32,-21-16-32,26 6 24,0 14 48,4-16-144,3 0 104,-33-4-32,34 0 0,6 0-88,-4-2 192,7-14-160,-43 16 56,38-6 24,0-16-8,1 2-88,-1-1 48,-38 21 24,40-28-72,-3-4 40,-5-2 64,-4-3-48,-28 37 16,24-36 24,-3 0-32,-5 1-24,-12 3-64,-4 32 96,4-32 0,-4 2 8,0 5-32,-6-1-64,6 26 88,-24-20-24,1 2-104,-3 10 144,0 0 192,26 8-208,-28-6 32,0 6 64,1 0-64,1 16-32,26-16 0,-24 6 72,4 22-32,2-6-24,1 2 8,17-24-24,-8 25-24,-10 5-48,14 2 72,0 0-216,4-32 216,-2 31-40,0-1 64,2 2-24,0-2 200,0-30-200,4 25 88,2 3-88,10-6-40,-10-4-8,-6-18 48,19 18-72,-13-14 104,16 2-72,-4-1-80,-18-5 120,22 0-128,-2 0-208,2-1 296,-3-5 16,-19 6 24,20-20-72,-2 2 224,0-2-192,-12-4-48,-6 24 88,20-26 48,-14-1 8,14-1-16,-17 0-72,-3 28 32,6-28 48,-2 3-232,0 3 256,-4 2 176,0 20-248,0-16 128,0 10 16,-2-10-32,0 14-56,2 2-56,-2-2 96,0 2-48,2 4 48,0-4-96,-2 18-24,2-2 216,-2 4-200,0 0-120,2-20 128,0 23-16,0 3 16,4 0 88,2 2-232,-6-28 144,6 28 40,10 1-56,-12-1-8,2 0 168,-6-28-144,18 26-16,-12-5 56,16 1-40,-6-4 144,-16-18-144,19 6 0,1 14-40,2-16 48,2 0-8,-24-4 0,28 4-24,-1-4-48,7 0-72,2-6-40,-36 6 184,34-16-88,3 8-8,-1-18 64,2 4-24,-38 22 56,39-27-56,-5-7 40,-2-4 32,-2-5 40,-30 43-56,25-50 72,1-4-56,-6-3 24,-2-3 8,-18 60-48,6-63 40,10-2 32,-16-7 72,0-1-32,0 73-112,0-72 152,-6 5 40,-10 13-24,0 9 24,16 45-192,-18-36 232,0 8-32,0 8-8,3 14-32,15 6-160,-16-5 48,10 3 8,-14 2-88,12 23 96,8-23-64,-18 26 16,12 10-64,-10 7 16,10 11-24,6-54 56,-6 63 32,2 9-8,2-1 40,2 3-48,0-74-16,0 67 40,4 3-72,12 1 112,-10-4-56,-6-67-24,18 70-40,-12-5 40,18-5 56,-4-7-72,-20-53 16,17 50 16,5-8-16,-2-5-144,2-5 96,-22-32 48,26 24-16,0-4 48,3-14-120,3 0 88,-32-6 0,32 0-88,3 0 136,3-4-64,0-16 40,-38 20-24,41-22 48,-3-4-104,2-6 200,-4-1-144,-36 33 0,33-36 40,-3-2-48,-4 3 8,-4-1 8,-22 36-8,6-34-24,9 2 64,-15 3-128,0 3 120,0 26-32,4-22-16,-4 14 16,0-10-56,0 16 8,0 2 48,0-2-16,-2 2 8,2 0-72,-2 4 72,2-4 8,-2 16 0,-2-12 8,2 14 200,2-2-160,0-16-48,0 16-32,0 2-16,4 1 48,0-1 16,-4-18-16,4 18 32,2-2-32,12 2-72,-12-2 24,-6-16 48,22 6-16,-16 13 16,16-15-88,-6 2 64,-16-6 24,6 6-160,21 0-104,-11-2-96,2 0-144,-18-4 504,16 0-640,-10 0-136,16-2-216,-6-4-345,-16 6 1337,17-8-1720,-11-8-657,16 9-1031,-16-17-753,-6 24 4161,20-20-7354,-20 20 7354</inkml:trace>
  <inkml:trace contextRef="#ctx0" brushRef="#br0" timeOffset="1">2424 314 15339,'0'0'0,"0"-2"3120,4-2-679,-4 4-2441,6-4 1920,14-2-343,-16 0-313,13-2-280,-17 8-984,24-16 904,6 12-287,6-2-217,9-2-128,-45 8-272,46-6 80,6 1 64,-3-1 104,5 0-160,-54 6-88,49-6 48,3-2-40,-5 2 24,-5 2-32,-42 4 0,38-2-40,-6 0-112,-5 2-392,-5 0-305,-22 0 849,6 6-1488,0 12-1208,-6-12-3650,-2 9-4728,2-15 11074,0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1:50.038"/>
    </inkml:context>
    <inkml:brush xml:id="br0">
      <inkml:brushProperty name="width" value="0.05" units="cm"/>
      <inkml:brushProperty name="height" value="0.05" units="cm"/>
    </inkml:brush>
  </inkml:definitions>
  <inkml:trace contextRef="#ctx0" brushRef="#br0">118 538 6225,'0'0'0,"0"-22"1536,0 22-1536,-2-18 1432,0-4 41,2 4-17,-2 12 112,2 6-1568,-2-19 1529,2 13-105,-2-2-192,2-8-159,0 16-1073,0-2 856,0 0-136,0 0-56,0 2-200,0 0-464,0 0 520,0 18-56,4 2-32,-4 1 1,0-21-433,4 28 448,0 4-80,0 6 8,-4 1-88,0-39-288,3 42 128,3 6 40,-2 1-40,-4 3-32,0-52-96,4 53 56,-4 3 16,0-3-16,4 1-8,-4-54-48,0 50 8,0-1 8,0-1-72,0-5 96,0-43-40,0 42 176,0-2-136,0-7-8,0-1-64,0-32 32,0 28-168,0-4-232,-2-2-240,0-7-408,2-15 1048,-2 4-1449,-2 2-335,2-6-769,0-2-1279,2 2 3832,0-20-4273,0-5-2681,0 25 6954</inkml:trace>
  <inkml:trace contextRef="#ctx0" brushRef="#br0" timeOffset="776">24 395 10362,'0'0'0,"-4"-8"1840,-2-10-160,6 18-1680,-6-8 1545,1 0-169,3-8-160,2 12-231,4-3-257,15-1-168,3 2-88,2 0-176,-24 6-296,30-2 304,1 2-80,3 0-80,4 16 64,-38-16-208,36 6 80,-3 17 24,-3-3-16,-4 0-24,-26-20-64,20 24 40,-4 4-8,-11-1 16,1 1-48,-6-28 0,4 28 32,-4-2 32,0-1-24,0 1 8,0-26-48,-8 24 56,-11 2-40,-1-4-8,-2-1 24,22-21-32,-26 22 8,-2-4-56,-1 2-192,-1-2-264,30-18 504,-26 16-904,2 2-528,2-13-801,7 15-1128,15-20 3361,-6 0-3960,-2 4-2978,8-4 6938</inkml:trace>
  <inkml:trace contextRef="#ctx0" brushRef="#br0" timeOffset="777">893 141 8969,'0'0'0,"-2"-24"4025,-4 4-2232,6 20-1793,-8-25 1752,2 9-168,0 8-103,0-10-209,6 18-1272,-6-6 984,0-2-192,1 0-168,-3 2-103,8 6-521,-8-2 384,-10 2-72,10 18-104,-14 6 16,22-24-224,-18 36 200,-4 11 40,3 11-32,-3 7 8,22-65-216,-26 72 256,2 5-104,4 4 40,2 1-80,18-82-112,-6 77 56,3 0 64,1 3-112,0-1 24,2-79-32,0 81-40,21-5-8,-1-3 48,8-4 16,-28-69-16,30 66 88,1-1 0,3-5-48,2-7 8,-36-53-48,38 48 56,-1-10-192,5-7-16,2-3-184,-44-28 336,45 22-712,3-16-184,1 10-601,3-16-655,-52 0 2152,50 0-3785,7-18-1712,-1-4-2705,-56 22 8202</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9-01T08:42:53.348"/>
    </inkml:context>
    <inkml:brush xml:id="br0">
      <inkml:brushProperty name="width" value="0.05292" units="cm"/>
      <inkml:brushProperty name="height" value="0.05292" units="cm"/>
      <inkml:brushProperty name="color" value="#FF0000"/>
    </inkml:brush>
  </inkml:definitions>
  <inkml:trace contextRef="#ctx0" brushRef="#br0">5284 8235 0,'0'-25'16,"0"50"15,0 0-31,-25-25 16,25 25-16,0 0 0,0-1 15,0 1-15,0 0 0,0 0 16,0 0-16,0-1 0,0 1 0,0 0 16,0 0-16,0 0 0,0-1 15,0 1-15,0 0 0,0 0 16,25-25 0,-25-25-1,25 25-15,-25-25 0,24 0 16,-24 1-16,25-1 15,-25 0-15,0 0 0,25 0 0,-25 1 16,0-1-16,25 0 16,0 50-1,-25 0 1,24-1-16,1 1 16,-25 0-16,25-25 15,-25 25-15,25-25 0,-25 25 0,25-1 16,-1-24-1,1 0-15,0 0 16,0-24-16,0-1 16,-1 0-16,-24 0 15,0 0-15,25 1 0,-25-1 16,0 0-16,0 0 0,0 0 0,0 1 16,0-1-16,0 0 15,-25 25-15,1 0 16,-1 0-1,25 25 1,-25-25-16</inkml:trace>
  <inkml:trace contextRef="#ctx0" brushRef="#br0" timeOffset="242.87">5929 8458 0,'-25'25'15,"25"0"1,0 0-16,0 0 16,0-1-16,0 1 0,0 0 15,0 0-15,0 0 16,0-1-16,0 1 0,0 0 15</inkml:trace>
  <inkml:trace contextRef="#ctx0" brushRef="#br0" timeOffset="412.789">5904 8409 0</inkml:trace>
  <inkml:trace contextRef="#ctx0" brushRef="#br0" timeOffset="680.72">6226 8235 0,'0'25'16,"-24"-25"-16,24 25 15,0 0 1,24-1-1,-24 1-15,0 0 0,0 0 16,0 0-16,25-25 0,-25 24 0,0 1 16,0 0-16,0 0 15,0 0-15,0-1 0,-25 1 0,25 0 16,0 0-16</inkml:trace>
  <inkml:trace contextRef="#ctx0" brushRef="#br0" timeOffset="1140.07">6400 8409 0,'-25'0'16,"0"-25"15,1 25 0,24 25-31,0 0 16,-25-25-16,25 24 16,-25 1-16,25 0 0,0 0 15,0 0-15,0-1 16,0 1-16,25-25 16,-25 25-16,25 0 0,-1-25 15,1 25-15,0-25 16,0 0-16,0 0 15,-1-25-15,1 25 16,-25-25-16,25 25 0,-25-25 0,25 0 16,0 1-16,-1-1 15,-24 50 1,0-1 0,0 1-1,0 0 1,0 0-1,0 0 1,25-25-16</inkml:trace>
  <inkml:trace contextRef="#ctx0" brushRef="#br0" timeOffset="1332.74">6623 8384 0,'0'0'0,"-25"0"15</inkml:trace>
  <inkml:trace contextRef="#ctx0" brushRef="#br0" timeOffset="1808.659">6846 8533 0,'0'25'32,"0"-1"-32,0 1 15,0 0-15,0 0 0,0 0 16,25-1-16,-25 1 0,0 0 16,0 0-16,0 0 0,0-1 15,0 1-15,0 0 0,0 0 16,0-50-1,-25 25-15,25-25 16,-24 0 0,24 1-16,0-1 0,0 0 15,0-25-15,0 26 0,0-26 0,0 0 16,0 26-16,0-1 0,24-25 0,-24 25 16,0 1-16,25-1 0,-25 0 0,25 25 15,-25-25-15,25 25 0,0 0 16,-1 0-16,1 25 0,0 0 15,-25 0-15,25-25 0,-25 24 16,25 1-16,-25 0 16,24-25-16,-24 25 0,0 0 0,-24-1 15,24 1 1,-25-25-16,25 25 16</inkml:trace>
  <inkml:trace contextRef="#ctx0" brushRef="#br0" timeOffset="2208.02">7194 8582 0,'25'0'31,"-1"0"-15,1 0 0,-25-24-16,25 24 0,0-25 15,-25 0-15,25 25 16,-25-25-16,0 0 16,0 1-16,-25 24 15,0 24 1,0-24-16,25 25 15,-25-25-15,1 25 0,24 0 16,-25-25-16,25 25 0,0-1 16,-25-24-16,25 25 0,0 0 15,25 0 1,-25 0-16,25-25 0,-1 0 16,1 24-16,0-24 15,0 0-15,0 0 0</inkml:trace>
  <inkml:trace contextRef="#ctx0" brushRef="#br0" timeOffset="3560.7">7715 8558 0,'0'0'0,"0"-25"0,-25 25 31,0 0-31,0 0 16,25 25-16,-25-25 0,1 24 15,-1 1 1,25 0-16,0 0 15,0 0 1,0-1-16,25-24 16,-1 0-1,1 0-15,-25-24 0,25 24 16,0 0-16,-25-25 0,25 25 0,-1 0 16,-24-25-16,25 0 0,-25 0 0,25 25 15,-25-24-15,25-1 0,-25 0 16,0 0-16,0 0 0,0 1 0,0-26 15,0 25-15,0 0 0,0 1 0,0-1 16,-25 0-16,25 0 0,-25 0 16,25 50-1,0 0 1,-25 0-16,348 347 1016</inkml:trace>
  <inkml:trace contextRef="#ctx0" brushRef="#br0" timeOffset="4548.09">7863 8384 0,'0'25'62,"0"0"-46,0-1-16,0 1 0,0 0 16,0 0-16,0 0 15,0-1-15,0 1 0,0 0 0,0 0 16,0 0-16,0-1 0,0 1 15,25-25-15,-25 25 0,25-25 16,0 0-16,0 0 16,-25-25-16,24 25 0,1 0 15,-25-25-15,25 1 0,0 24 0,0-25 16,-25 0-16,24 0 0,1 0 0,-25 1 16,25 24-16,-25 24 31,25-24-31,-25 25 15,0 0-15,0 0 16,0 0-16,25-25 16,-25 24-16,0 1 15,0 0-15</inkml:trace>
  <inkml:trace contextRef="#ctx0" brushRef="#br0" timeOffset="4692.01">8136 8483 0,'0'-25'0,"25"25"16</inkml:trace>
  <inkml:trace contextRef="#ctx0" brushRef="#br0" timeOffset="5107.7">8583 8632 0,'-25'0'16,"0"-25"-16,0 25 15,1 0-15,-1 0 16,0 0-16,0 25 16,0-25-16,25 25 0,-24-25 0,24 25 15,-25-1-15,25 1 16,0 0-16,0 0 16,25-25-16,-25 25 0,24-50 15,1 0 1,0 0-1,0 25-15,-25-25 0,25 25 0,-1-24 16,1-1-16,-25 0 16,25 25-16,-25-25 0,0 0 15,25 25 1,-25 25-16,25-25 16,-25 25-16,24 0 0,-24 0 15,0-1-15,0 1 0,25 0 0,0 0 16,-25 0-16,25-25 15</inkml:trace>
  <inkml:trace contextRef="#ctx0" brushRef="#br0" timeOffset="41924.24">5061 9302 0,'0'25'31,"0"-1"-15,-25 1-1,25 0-15,0 0 16,0 0-16,-25-1 15,25 1-15,0 0 0,0 0 16,0 0-16,0-1 0,-25 1 16,25 0-16,0 0 0,0 0 15,0-1 1</inkml:trace>
  <inkml:trace contextRef="#ctx0" brushRef="#br0" timeOffset="42271.03">5036 9327 0,'0'0'0,"25"0"31,-1 0-15,-24-25-16,25 25 0,0 0 15,0 0-15,0 0 0,-1 0 16,1 25-16,0-25 0,0 0 16,0 24-16,-1 1 15,1 0-15,0 0 16,-25 0-16,0-1 16,0 1-16,0 0 0,-25-25 15,25 25-15,-25-25 0,25 25 0,-24-1 16,-1-24-16,25 25 0,-25 0 15,0-25-15,25 25 0,-25-25 0,1 0 16,24 25-16,-25-25 0,0 0 0,25 24 16,-25-24-16</inkml:trace>
  <inkml:trace contextRef="#ctx0" brushRef="#br0" timeOffset="42680.08">5532 9500 0,'0'0'0,"0"25"16,-25-25-16,0 0 15,25 25-15,0 0 16,0-1-1,25 1 1,-25 0 0,25-25-16,-25 25 15,25-25-15,-1 0 16,1 0 0,-25-25-1,25 25 1,-25-25-16,0 0 0,0 1 15,-25-1-15,25 0 16,0 0-16,-25 25 0,25-25 16,-24 25-16,24-24 15,-25 24-15</inkml:trace>
  <inkml:trace contextRef="#ctx0" brushRef="#br0" timeOffset="44156.27">5854 9575 0,'0'0'0,"-25"24"16,1 1-1,24 0 17,0-50 30,0 0-46,0 1-16,0-1 15,0 0-15,24 25 0,-24-25 16,25 25-16,0 0 16,0 0-1,-25 25 1,25-25-16,-25 25 0,24 0 16,-24-1-1,25-24-15,-25 25 0,25-25 16,-25 25-1,496-124 1032</inkml:trace>
  <inkml:trace contextRef="#ctx0" brushRef="#br0" timeOffset="45327.57">6450 9525 0,'0'0'0,"-25"0"32,0 0-32,0 0 15,0 0 1,25 25-16,-24-25 15,24 25-15,-25-25 16,25 24 0,0 1-1,0 0 17,0 0-17,0 0 1,25-25-1,-25 24 1,24-24 15,1 0 1</inkml:trace>
  <inkml:trace contextRef="#ctx0" brushRef="#br0" timeOffset="46235.21">6648 9575 0,'-25'0'31,"0"0"-31,1 0 16,-1 24-1,25 1 1,-25 0-16,25 0 16,0 0-16,0-1 15,0 1-15,25-25 16,-25 25-16,25-25 15,-1 0-15,1-25 16,0 0 0,0 1-16,0-1 15,-25 0-15,0 0 16,0 0-16,0 1 16,0 48 30,0 1-46,0 0 16,0 0 0,24-25-16,-24 25 0,25-25 15,-25 24-15,25-24 16,0 0 0,0 0-16,-25-24 15,24 24-15,-24-25 0,25 25 16,-25-25-16,25 0 0,-25 0 0,25 25 15,-25-24-15,25-1 0,-25 50 47,0-1-31,0 1-16,0 0 0,0 0 16,0 0-16,0-1 15,0 1-15,0 0 16</inkml:trace>
  <inkml:trace contextRef="#ctx0" brushRef="#br0" timeOffset="46412.3">6871 9426 0,'0'-25'0,"25"25"47</inkml:trace>
  <inkml:trace contextRef="#ctx0" brushRef="#br0" timeOffset="46796.68">7169 9575 0,'0'0'16,"0"24"-16,-25 1 16,25 0-1,-25-25 16,25 25-15,0-50 15,25 25-15,-25-25-16,0 0 0,25 1 16,-25-1-16,25 25 15,-25-25-15,25 25 0,-1 0 16,1 25-1,0 0-15,-25-1 16,25-24-16,-25 25 0,25-25 16,-25 25-16,0 0 0,0 0 15,0-1-15,-25 1 16</inkml:trace>
  <inkml:trace contextRef="#ctx0" brushRef="#br0" timeOffset="47616.8">7814 9599 0,'0'0'0,"0"25"15,-25-25 1,50 0 31,0 0-31,-1 0-16,1 0 0,0 0 0,0 0 15,0 0-15,-1-25 0,26 25 0,-25 0 16,0-24-16,-1 24 0,1-25 15,0 25-15,0-25 0,0 25 0</inkml:trace>
  <inkml:trace contextRef="#ctx0" brushRef="#br0" timeOffset="47880.03">8707 9351 0,'0'0'16,"-25"0"-1,25 25 1,0 0 0,0 0-16,0 0 15,0-1-15,0 1 16,0 0-16,-25 0 0,25 0 15,0-1-15,0 1 16</inkml:trace>
  <inkml:trace contextRef="#ctx0" brushRef="#br0" timeOffset="48103.89">8459 9252 0,'0'0'0,"-25"0"16,25-25-1,25 25 1,-25-24-16,25 24 16,-1 0-16,-24-25 0,25 25 15,0 0-15,0 0 0,0 0 16,-1 0-16,1 0 0</inkml:trace>
  <inkml:trace contextRef="#ctx0" brushRef="#br0" timeOffset="50161.91">8980 9426 0,'0'-25'16,"-25"25"0,25 25 15,-25-25-31,25 25 16,0-1-1,-25-24-15,25 25 0,0 0 16,0 0-16,-25-25 0,25 25 15,0-1-15,25 1 16,0-25 0,0 0-1,-25-25-15,25 25 16,-25-24-16,24 24 0,-24-25 16,25 25-16,-25-25 15,0 0-15,0 0 16,0 1-16,-25 24 15,1 0 1,-1 0-16,0 0 16,0 0-1</inkml:trace>
  <inkml:trace contextRef="#ctx0" brushRef="#br0" timeOffset="50485.83">9153 9475 0,'0'0'0,"-25"25"16,25 0-1,0 0 1,0 0-1,0-1-15,25-24 32,0 0-32,0 0 15,0 0 1,-1 0 0,-24-24-16,25 24 0,-25-25 15,0 0 1,0 0-1</inkml:trace>
  <inkml:trace contextRef="#ctx0" brushRef="#br0" timeOffset="50890.11">9426 9451 0,'0'24'15,"0"1"1,25-25-16,-25 25 0,0 0 16,0 0-16,0-1 15,0 1-15,0 0 16,-25-25 15,25-25-15,0 0-1,0 1-15,25-1 0,-25 0 16,25 0-16,-25 0 16,25 25-16,-25-24 0,24 24 0,1 0 15,0 0 1,0 0-16,0 24 16,-1 1-16,-24 0 15,25-25-15,-25 25 0,25-25 16,-25 25-16,25-25 15,-50 0 17</inkml:trace>
  <inkml:trace contextRef="#ctx0" brushRef="#br0" timeOffset="51310.89">9749 9302 0,'0'25'93,"-25"-25"-93,25 24 16,0 1 0,0 0-1,25-25-15,-25 25 0,24-25 0,-24 25 16,25-25-16,-25 24 0,25-24 0,0 25 16,0 0-16,-1 0 15,-24 0 1,-24-25 15,-1 0-31,0 0 16,0 0-16,0 0 15,25-25 1,0 0-16,0 0 16</inkml:trace>
  <inkml:trace contextRef="#ctx0" brushRef="#br0" timeOffset="51806.8">10046 9401 0,'0'25'16,"0"0"-16,0-1 16,0 1-1,0 0-15,0 0 16,0-50 31,25 25-32,-25-25-15,0 0 0,25 25 0,-25-24 16,0-1-16,0 0 16,25 25-16,-25-25 15,0 50 1,0 0-1,0 0 1,24-25-16,-24 24 16,25-24-1,-25-24 1,25 24 0,-25-25-16,25 25 15,-25-25-15,25 25 0,-1-25 16,1 25-16,-25-25 0,25 25 15,0 0-15,0 25 16,-25 0 0,25-25-16,-25 25 0,0 0 15,24-25-15,-24 24 0,0 1 16,0 0-16</inkml:trace>
  <inkml:trace contextRef="#ctx0" brushRef="#br0" timeOffset="52578.09">7739 9773 0,'0'-25'15,"0"50"1,25 0 0,0 0-16,0-1 15,0 1-15,-25 0 0,24-25 16,1 50-16,0-26 0,0 1 16,0 0-16,-1 0 0,1 0 15,-25 24-15</inkml:trace>
  <inkml:trace contextRef="#ctx0" brushRef="#br0" timeOffset="53234.64">8434 10145 0,'-25'0'16,"25"25"0,0 0-1,0 0-15,-25-1 16,25 1 0,0 0-1,0-50 32,0 0-31,-24 1-16,24-1 15,0 0-15,0 0 0,0 0 16,0 1-16,24 24 0,-24-25 16,25 25-16,0 0 31,-25 25-31,25-25 0,-25 24 15,25-24-15,-25 25 0,24-25 16,-24 25-16,25-25 16,-25 25-16,25-25 15,0 0 1,-25-25-16,25 0 16,-25 0-1,24 25-15,-24-24 0,25-1 16,-25 0-16,25 25 15,-25-25-15,0 50 16,0 0 0,0 0-1,0-1-15,25-24 0,-25 25 0,0 0 16,0 0-16,0 0 0,0-1 16,25-24-16,-25 25 0,0 0 0,0 0 15,24-25-15,-24 25 16</inkml:trace>
  <inkml:trace contextRef="#ctx0" brushRef="#br0" timeOffset="54380.24">8955 10170 0,'124'-25'1031</inkml:trace>
  <inkml:trace contextRef="#ctx0" brushRef="#br0" timeOffset="55336.86">9203 10269 0,'0'0'0,"0"25"0,25-25 16,-1 0 0,1 0-1,0 0 1,0-25-1,-25 0 1,-25 1 0,0-1-1,0 25 1,1 0-16,-1 0 16,0 0-16,25 25 15,-25-25-15,25 24 16,-25-24-16,25 25 0,0 0 15,0 0 1,0 0-16,0-1 16,25-24-16,-25 25 15,25-25-15,0 25 16,0-25 0,-1 0-16,1 0 15,0 0-15,0 0 0,0 0 16,0 0-16,-1 0 0,1 0 15,0-25-15,0 25 16,-25-25-16,25 25 0,-25-24 0,24-1 16,-24 0-1,-24 25 1,24-25-16,-25 25 16,0 0-16,0 0 15,0 0-15,25 25 16,-24-25-16,24 25 0,-25-25 0,25 25 15,-25-25-15,25 24 16,0 1-16,25-25 16,-25 25-16,25 0 0,-1 0 15,1-25-15,0 24 16,0-24-16,0 0 0,-1 0 16,1-24-16,0 24 0,0-25 15,0 25-15,-1 0 0,-24-25 16,25 0-16,0 25 0,-25-25 0,25 1 15,-25-1-15,0 0 16,0 0-16,0 0 0,0 1 0,0-1 16,0-25-16,0 25 0,-25 1 0,0-1 15,25 0-15,-25 0 16,25 0-16,-24 25 16,24 25-1,-25 0-15,25 0 16,0 0-16,0-1 0,0 1 15,0 0-15,25 0 0,-25 0 16,0-1-16,0 1 0,0 0 0,0 0 16,0 0-16,24-1 0,-24 1 0,0 0 15,0 0-15,25-25 16,-25 25-16,0-50 31,25 25-31,-25-25 16,25 25-16,-25-25 0,0 0 15,25 25-15,-25-24 0,24-1 16,1 25 0,-25 25-1,0-1 1,25 1-16,-25 0 16,0 0-16,0 0 15</inkml:trace>
  <inkml:trace contextRef="#ctx0" brushRef="#br0" timeOffset="55512.75">9873 10220 0</inkml:trace>
  <inkml:trace contextRef="#ctx0" brushRef="#br0" timeOffset="56409.48">10121 10319 0,'0'-25'15,"-25"25"-15,0 0 16,0 0-16,0 0 16,1 0-1,-1 0 1,25 25-16,0 0 15,-25-25-15,25 24 0,0 1 16,0 0-16,0 0 0,0 0 16,0-1-16,25-24 15,-25 25-15,25 0 0,-1-25 16,1 0 0,0 0-16,0 0 0,0 0 15,-1 0-15,1 0 16,0-25-16,0 25 0,-25-25 15,25 25-15,-1-24 0,1-1 16,-25 0-16,25 0 16,-25 0-16,-25 1 15,0 24-15,1 0 16,-1 0-16,0 0 16,25 24-16,-25-24 0,0 25 15,25 0-15,-24-25 16,24 25-16,0 0 15,0-1 1,24-24-16,1 0 16,0 0-1,0 0-15,0-24 16,-1 24-16,-24-25 16,25 25-16,-25-25 0,0 0 15,25 25-15,-25-25 0,0 50 63,25 0-48,-25 0 1,25 0-16,-25-1 16,25-24-16,-1 0 15,1 0 1,0 0-1,0 0-15,0 0 16,-25-24-16,24 24 0,-24-25 16,0 0-16,25 0 0,-25 0 15,0 1-15,0-1 0,0 0 0,0 0 16,0 0-16,25 25 16,-25-24-16,0 48 31,0 1-31,-25-25 15,25 25-15,0 0 0,-25 0 0,25-1 16,0 1-16,0 0 0,0 0 0,0 0 16,0-1-16,0 1 0,0 0 0,0 0 15,0 0-15</inkml:trace>
  <inkml:trace contextRef="#ctx0" brushRef="#br0" timeOffset="57384.35">7640 9798 0,'0'25'62,"0"-1"-46,0 1-16,0 0 0,25 0 0,-25 0 16,0-1-16,0 1 0,0 25 0,25-25 15,-25 24-15,0-24 0,0 25 0,0-25 16,25 24-16,-25 1 0,0-25 16,0-1-16,0 26 0,24-25 0,-24 0 15,0-1-15,0 1 0,0 0 0,0 0 16,25-25-16,-25 25 0,0-1 15,0 1-15</inkml:trace>
  <inkml:trace contextRef="#ctx0" brushRef="#br0" timeOffset="60136.77">8037 10716 0,'0'0'0,"0"24"171,0 1-171,0 0 16,0 0 0,25-25-1,0 0 1,-1 0 0,1-25-1,0 25 1,-25-25-1,0 0 17,-25 25-17,0-24 17,25-1 93,0 50-47,-24-1-63,24 1-15,0 0 16,0 0-16,-25 0 0,25-1 16,0 1-16,0 0 0,-25 0 0,25 0 15,0-1-15,0 1 0,-25 0 0,25 0 16,0 0-16,0-1 15,0 1-15,-25-25 0,25 25 0,0 0 16</inkml:trace>
  <inkml:trace contextRef="#ctx0" brushRef="#br0" timeOffset="61078.06">8335 10988 0,'25'0'32,"-25"25"-17,0-50 16,24 25-15,-24-24-16,-24-1 16,-1 25-1,0 0 1,0 0 0,0 25-1,25-1-15,-24 1 16,24 0-16,0 0 15,0 0-15,24-25 0,-24 24 16,25 1-16,0-25 16,0 0-16,0 0 0,-1 0 15,1 0-15,0 0 0,0 0 16,0 0-16,-1-25 0,1 25 16,0 0-16,-25-24 0,25 24 0,0 0 15,-1-25-15,1 0 0,0 0 16,-25 0-1,-25 25 1,0 0 0,1 0-16,-1 0 15,0 0 1,25 25 0,-25-25-16,25 25 0,0 0 15,0 0-15,25-25 16,-25 24-16,25-24 15,-25 25-15,25-25 16,-1 0-16,1 0 0,0 0 16,-25-25-16,25 25 0,-25-24 15,25 24-15,-1 0 0,-24-25 0,25 25 16,-25-25-16,25 25 0,0 0 31,-25 25-15,-25 0-16,25-1 0,0 1 15,-25 0-15,25 0 0,0 0 0,-25 24 16,25-24-16,0 0 0,0 25 0,0-26 16,0 1-16,0 25 0,0-25 15,0-1-15,-24 1 0,24 0 16,-25-25-16,25 25 0,-25 0 16,0-25-1,25-25 1,-25 25-16,25-25 0,-24 25 0,24-25 15,-25 0-15,25 1 0,-25-1 0,25 0 16,-25 0-16,25 0 0,0 1 16,0-1-16,0 0 0,25 0 0,-25 0 15,25 25-15,0-24 0,-25-1 0,24 25 16,1 0-16,0-25 0,0 25 0,0 0 16,-1-25-16,26 25 0,-25-25 0,0 25 15</inkml:trace>
  <inkml:trace contextRef="#ctx0" brushRef="#br0" timeOffset="61680.35">9104 11038 0,'0'0'0,"-25"0"31,0 0-15,0 25-16,0-25 16,25 25-16,-24-1 15,-1 1-15,25 0 16,0 0-16,0 0 15,0 0 1,25-25 0,-1 0-16,1 0 15,-25-25-15,25 0 16,0 0-16,-25 0 16,0 0-16,25 1 0,-25-1 15,24 25 1,-24 25 15,0-1-31,0 1 16,0 0-16,0 0 15,25 0-15,0-25 32,0 0-32,0 0 15,-1 0 1,-24-25-16,25 25 0,-25-25 0,25 0 15,0 0-15,0 1 0,-25-1 16,25 0-16,-25 0 0,24 0 16,-24 1-16,25-1 0,-25 0 0,0 0 0,0 0 15,0 1-15,0-1 0,0 0 16,0 50 15,0 0-31,0-1 0,0 1 16,-25 0-16,25 0 0,-24 0 0,24 24 15,0-24-15,-25 0 0,25 24 0,0-24 16,0 0-16,0 0 0,0 0 0,0 0 16,0-1-16,0 1 0,25-25 15,-25 25-15,24-25 16</inkml:trace>
  <inkml:trace contextRef="#ctx0" brushRef="#br0" timeOffset="70782">3101 8210 0,'25'0'16,"-50"0"30,0 0-30,0 25 0,1-25-1,24 25-15,-25 0 0,0-25 0,25 25 16,-25-25-16,25 24 0,0 1 0,-25-25 16,25 25-16,0 0 0,0 0 15,25-1 1,0-24-16,0 0 15,0 0-15,-1-24 0,1-1 16,0 25-16,-25-25 0,25 25 16,-25-25-16,25 25 0,-25-25 15,24 1-15,-24 48 47,0 1-31,0 0-16,0 0 0,0 0 15,25-1-15,-25 1 0,0 0 0,0 0 16,0 0-16,0-1 16,0 1-16,0 0 0,0 0 15,-25-25-15,25 25 16,-24-25-16,-1 0 16,0 0-1,0 0-15,25-25 16,-25 0-16,25 0 0,-24 0 15,24 1-15,0-1 16,0 0-16,24 0 0,1 0 16,0 1-16,0 24 15</inkml:trace>
  <inkml:trace contextRef="#ctx0" brushRef="#br0" timeOffset="71105.85">3374 8409 0,'0'0'0,"-25"0"110,0 0-110,0 0 15,25 25 1,-24-25 0,24 24-16,0 1 0,0 0 15,0 0-15,0 0 16,0-1-16,24 1 16,1-25-1,0 0 1,0 0-16,0-25 15</inkml:trace>
  <inkml:trace contextRef="#ctx0" brushRef="#br0" timeOffset="71438.47">3671 8409 0,'-24'25'0,"24"-1"0,-25 1 15,25 0-15,0 0 16,-25 0-16,25-1 0,0 1 15,0 0-15,-25-25 0,25 25 16,0 0-16,0-50 31,25 25-15,-25-25-16,25 0 16,-25 0-16,25 25 0,-25-24 0,0-1 15,0 0-15,24 0 0,-24 0 16,25 1-16,-25-1 15,25 25-15,-25 25 16,25-1 0,0 1-1,-25 0-15,24-25 0,-24 25 16,0 0-16,25-25 0,-25 24 16</inkml:trace>
  <inkml:trace contextRef="#ctx0" brushRef="#br0" timeOffset="72105.95">3919 8533 0,'25'0'16,"0"-25"30,-25 0-30,0 0-16,0 1 16,-25 24-1,0 0 1,25 24 0,-24 1-1,24 0-15,0 0 16,0 0-16,0-1 0,0 1 15,24 0 1,1-25-16,-25 25 16,25-25-16,0 0 15,0 0-15,-25-25 16,25 25-16,-25-25 0,24 25 0,-24-25 16,25 25-16,-25-24 0,25-1 15,-25 0-15,25 25 0,-25-25 16,25 0-1,-25 50 1,0 0 0,0 0-1,0 0-15,0-1 16,24 1 0,-24 0-16,25-25 15,0 0 1,-25-25 15,25 25-31,-25-25 0,25 25 16,-25-24-16,0-1 15,24 25-15,-24 25 63,25-25-63</inkml:trace>
  <inkml:trace contextRef="#ctx0" brushRef="#br0" timeOffset="72314.31">4515 8310 0,'0'24'32,"-25"-24"-32,25 25 31,-25-25-31,50 0 16</inkml:trace>
  <inkml:trace contextRef="#ctx0" brushRef="#br0" timeOffset="72621.14">4688 8458 0,'-24'0'0,"-1"0"16,0 0-1,0 0-15,0 0 16,1 25-1,-1-25-15,25 25 16,-25 0-16,25 0 16,0-1-16,-25-24 0,25 25 15,0 0-15,0 0 16,0 0-16,25-1 0,0 1 16,0-25-1,-25 25-15,24-25 0,1 0 16,0 0-16,0 0 0,0 0 15,-1-25-15,1 25 0,0-25 0</inkml:trace>
  <inkml:trace contextRef="#ctx0" brushRef="#br0" timeOffset="85435.62">3175 6995 0,'0'25'47,"0"0"-31,25-1-1,-25 1-15,0 0 0,0 0 16,25 0-16,-25-1 0,0 1 0,0 0 16,0 0-16,0 0 0,25-1 15,-25 1-15,0 0 0,0 0 16,-25-25 0</inkml:trace>
  <inkml:trace contextRef="#ctx0" brushRef="#br0" timeOffset="85657.02">2828 7094 0,'0'-25'16,"0"1"-1,25 24-15,-25-25 0,25 25 0,-25-25 16,24 0-16,1 25 0,0-25 0,0 1 15,25 24-15,-26-25 0,1 25 0,0-25 16,0 25-16,0 0 0,-1-25 0,1 25 16,0 0-16,0 0 0,0 25 0</inkml:trace>
  <inkml:trace contextRef="#ctx0" brushRef="#br0" timeOffset="85983.68">3324 7169 0,'25'24'47,"0"-24"-47,0 0 16,-1 25-16,1-25 16,-25 25-16,25-25 0,-25 25 15,25 0 1,-25-1-1,-25-24 1,25-24 15,-25 24-31,25-25 16,0 0-16,0 0 0,0 0 16,25 1-16,-25-1 0,25 0 15,0 0-15,-1 25 0,1-25 16,0 1-16,0 24 15,0 0-15</inkml:trace>
  <inkml:trace contextRef="#ctx0" brushRef="#br0" timeOffset="86535.92">3870 7045 0,'-25'0'16,"0"0"-1,0 0-15,1 0 16,-1 0-16,25 24 15,-25-24-15,25 25 16,-25-25-16,25 25 0,0 0 16,0 0-16,0-1 15,0 1-15,25-25 16,-25 25-16,25-25 0,0 0 16,-1 0-1,1 0-15,-25-25 16,25 0-16,-25 1 15,25 24-15,-25-25 0,0 0 0,0 0 16,0 0 0,0 1-16,0-1 15,0 50 1,0-1 0,0 1-16,25-25 0,-25 25 15,24 0-15,-24 0 16,25-25-16,0 0 15,0 0-15,0 0 16,0 0-16,-25-25 0,24 25 16,-24-25-16,25 25 0,-25-25 0,25 0 15,-25 1-15,25 24 0,-25-25 16,0 0-16,0 0 16,0 50 15,0 0-16,25 0 1,-25-1 0,0 1-16,24-25 15</inkml:trace>
  <inkml:trace contextRef="#ctx0" brushRef="#br0" timeOffset="86648.89">4118 6846 0,'0'0'0,"0"-25"0,-25 25 0</inkml:trace>
  <inkml:trace contextRef="#ctx0" brushRef="#br0" timeOffset="87164.83">4341 6945 0,'0'0'0,"0"25"0,0 0 31,25-25-31,-25 25 0,0 0 32,0-50 30,0 0-46,25 0-16,-25 0 15,25 25 1,-25 25 0,24-25-16,-24 25 15,25-25-15,-25 25 16,25-25-16,0 25 15,0-25-15,-1 0 16,1 0 0,-25-25-16,25 25 0,-25-25 15,25 25-15,-25-25 0,25 25 0,-25-25 16,24 25-16,-24-24 0,25 24 0,-25-25 16,25 25-16,-25-25 0,25 25 15,-25 25 16,0 0 1</inkml:trace>
  <inkml:trace contextRef="#ctx0" brushRef="#br0" timeOffset="88013.09">4788 6772 0,'0'24'47,"24"-24"-47,-24 25 16,25-25-16,-25 25 0,0 0 15,25-25-15,-25 25 0,0 0 16,0-1 0,0-48-1,0-1 1,25 0 0,-25 0-1,0 0-15,0 0 16,25 1-16,-1 24 15,1 0 17,0 0-17,-25 24-15,25-24 16,0 0 0,0 0-16,-1-24 15,1 24-15,0 0 0,-25-25 16,25 25-16,-25-25 0,25 25 15,-25-25-15,24 25 0,-24-25 0,25 1 0,-25-1 16,25 0-16,-25 0 16,0 0-16,-25 25 15,0 0 1,1 0-16,-1 25 16,25 0-16,-25-25 15,25 25-15,-25 0 0,25-1 16,0 1-1,25-25-15,-25 25 16,25-25 0,-25-25-16,25 25 15,-25-25-15,24 25 16,-24-24-16,25 24 0,-25-25 16,0 0-1,0 50 1,25 0-16,-25-1 15,0 1-15,25 25 0,-25-25 16,0 24-16,25 1 0,-25 0 0,24-1 16,-24 1-16,25-1 0,-25 1 0,25 0 15,0-26-15,-25 26 0,25-25 16,-25 0-16,0-1 0,24 1 0,-24 0 16,-24-25-1,24-25 1,-25 25-16,25-25 0,0 1 15,-25 24-15,0-25 0,0 0 0,25 0 16,-24 0-16,-1 1 0,0-1 0,0 0 16</inkml:trace>
  <inkml:trace contextRef="#ctx0" brushRef="#br0" timeOffset="88363.89">3820 7466 0,'0'0'0,"-25"0"15,50 0 1,0 0-1,0-25-15,0 25 16,24 0-16,-24-24 0,50-1 0,-26 25 16,26-25-16,-1 0 0,0 0 0,1 1 15,-1-1-15,1 0 0,-1 0 16,0 0-16,1 1 0,-26-1 0,1 25 0,24-25 16,-49 0-16,25 0 0,-25 25 15,0 0-15,-1-24 0,1 24 16,-50 0-1,1 0-15</inkml:trace>
  <inkml:trace contextRef="#ctx0" brushRef="#br0" timeOffset="88624.739">4019 7541 0,'0'0'0,"25"0"31,-1 0-15,1-25-16,0 25 0,25 0 15,-26 0-15,26-25 0,0 25 0,-1-25 16,1 0-16,24 25 0,-24-24 0,-1-1 16,1 0-16,0 25 0,-1-25 0,1 0 15,-25 25-15,24-24 0,-24 24 0,0-25 16,0 25-16,-1 0 0,-24-25 15</inkml:trace>
  <inkml:trace contextRef="#ctx0" brushRef="#br0" timeOffset="88805.86">4217 7565 0,'0'0'0,"-25"25"0,1-25 16,24 25-16,24-25 15,-24-25 1,25 25-16,0 0 0,25-25 16,-1 25-16,1-24 0,-1 24 0,1-25 15,24 0-15,1 0 0,-1 0 0,-24 1 16,24-1-16,-24 0 0,-1 0 0</inkml:trace>
  <inkml:trace contextRef="#ctx0" brushRef="#br0" timeOffset="109763.989">16967 8384 0,'-25'-25'0,"0"25"0,0 0 0,25-25 15,-24 25 1,24 25 0,0 0 15,0 0-16,0 0-15,0-1 16,0 1-16,-25 0 0,25 0 0,0 24 16,0-24-16,0 0 0,0 0 15,0 0-15,0-1 0,0 1 0,0 0 16,0 0-16,0 0 16,0-50 15,0 0-31,25 25 0,-25-25 15,0 0-15,0 1 0,0-26 16,0 25-16,0 0 0,0 1 0,24-1 16,-24-25-16,0 25 0,0 1 0,0-1 15,0 0-15,0 0 0,25 50 47,-25 0-47,25 0 16,-25-1-16,25 1 15,0 0-15,-25 0 0,24 0 16,-24-1 0,25-24-16,0 0 0,-25 25 15,25-25-15,0 0 0,-1 0 16,-24-25-16,25 25 16,-25-24-16,25-1 15,-25 0-15,0 0 0,0 0 16,0 1-16,0-1 0,0 0 15,0 0-15,0 0 0,0 50 32,0 0-17,25-25-15,-25 25 16,0 24-16,0-24 16,0 0-16,0 0 0,0 0 15,0-1-15,0 1 0,0 0 16,25 0-16,-25 0 0,0-1 15,0 1-15,24-25 16,-24 25-16,0 0 16</inkml:trace>
  <inkml:trace contextRef="#ctx0" brushRef="#br0" timeOffset="110102.64">17537 8483 0,'0'0'0,"0"-25"0,-25 25 31,25 25 1,-24 0-17,24 0-15,0 0 16,-25-1-16,25 1 0,0 0 15,0 0-15,-25 0 0,25-1 16,0 1-16,0 0 0,0 0 0,0 0 16,0-1-16,0 1 0,25 0 15,-25 0-15,25-25 16,-1 25-16,1-25 16,0 0-16,0 0 0,0 0 15,-1 0-15,1-25 0,0 25 0,0-25 16,0 25-16,0-25 0,-1 25 0</inkml:trace>
  <inkml:trace contextRef="#ctx0" brushRef="#br0" timeOffset="115312.45">18207 8285 0,'0'0'0,"25"0"0,-25-25 0,0 0 16,0 50 31,0 0-32,0 0-15,0-1 16,0 1-16,0 0 0,0 0 15,0 0-15,0 24 0,0-24 0,0 0 16,0 24-16,-25-24 0,25 25 0,0-25 16,0-1-16,0 26 0,-25-25 0,25 0 15,0 24-15,0-24 0,0 0 0,-25 0 16,25-1-16,0 1 0,0 0 16</inkml:trace>
  <inkml:trace contextRef="#ctx0" brushRef="#br0" timeOffset="115912.72">18505 8558 0,'0'24'31,"0"1"-31,0 0 16,0 0-16,0 0 0,0-1 15,0 1-15,0 0 0,0 0 16,0 0-16,0-1 16,-25-24-1,25-24 16,0-1-15,0 0-16,0 0 0,0 0 16,0 1-16,0-1 0,0 0 0,25 0 15,-25 0-15,24 25 16,1 0 0,0 25-16,0 0 15,0 0-15,-1-25 16,-24 25-16,25-1 0,0 1 15,-25 0-15,25-25 0,-25 25 0,25-25 16,-25 25-16,24-25 0,-24 24 16,25-24-16,0 0 15,-25-24 1,25-1-16,-25 0 16,25 0-16,-25 0 0,0 1 0,25-1 15,-25 0-15,0 0 0,0 0 16,0 1-16,0-1 0,0 0 15,-25 25-15,25 25 32,0 0-17,25-25-15</inkml:trace>
  <inkml:trace contextRef="#ctx0" brushRef="#br0" timeOffset="116270.6">19026 8781 0,'24'0'31,"-24"-25"-15,25 25-16,-25-25 15,25 0-15,-25 1 16,0-1-1,-25 25 17,0 25-32,1-25 15,24 24-15,-25-24 16,25 25-16,-25 0 0,25 0 16,0 0-16,0-1 15,0 1-15,25-25 16,0 25-16,-1-25 15,1 0-15,0 0 16,0 0-16,0 0 0,-1-25 16,1 25-16,0-25 0</inkml:trace>
  <inkml:trace contextRef="#ctx0" brushRef="#br0" timeOffset="116585.989">19323 8731 0,'0'0'16,"0"-25"-16,-25 25 31,25 25-16,0 0-15,0 0 16,0 0-16,0-1 16,0 1-16,25 0 15,-25 0-15,25-25 16,-25 25-16,25-25 0,0 0 16,-25 24-16,24-24 0,1 0 15,0-24-15,0 24 0,-25-25 16,25 25-16,-25-25 0,24 25 0,-24-25 15,25 0-15,-25 1 0,0-1 16,25 0-16,-25 0 16,0 0-1,-25 50 17,25 0-17</inkml:trace>
  <inkml:trace contextRef="#ctx0" brushRef="#br0" timeOffset="117030.38">19819 8756 0,'0'25'47,"0"0"-31,0-1 0,0 1-16,0 0 15,25-25 16,-25-25 1,0 0-32,0 1 15,0-1-15,25 0 16,-25 0 0,0 0-16,0 1 0,25 24 15,-25-25-15,25 25 16,-25-25-1,24 25 1,-24-25 0</inkml:trace>
  <inkml:trace contextRef="#ctx0" brushRef="#br0" timeOffset="117982.01">20216 8682 0,'0'-25'0,"-25"25"32,1 0-17,-1 25 1,0-1-16,0 1 16,25 0-1,-25-25-15,25 25 0,0 0 16,25-25-1,0 0 1,0 0-16,0 0 0,-25-25 16,24 25-16,1-25 0,0 0 15,-25 0-15,25 1 0,-25-1 16,0 50 31,0-1-47,0 1 15,0 0 1,0 0-16,25-25 16,-25 25-16,24-25 0,1 0 15,0 0-15,0 0 16,0 0-16,-25-25 0,24 25 16,1 0-16,0-25 0,0 0 15,-25 0-15,25 1 0,-1-1 16,-24 0-16,0 0 0,0 0 0,0 1 15,0-1-15,0 0 0,0 0 16,0 0-16,0 1 0,-24 24 16,24 24 15,0 1-31,0 0 0,0 0 16,0 0-16,0-1 0,0 1 0,0 0 15,0 25-15,0-26 0,0 26 0,0-25 16,24 0-16,-24-1 0,0 1 0,0 0 15</inkml:trace>
  <inkml:trace contextRef="#ctx0" brushRef="#br0" timeOffset="118493.84">20985 8706 0,'-25'0'0,"25"25"16,0 0-1,0 0 1,0 0 0,0-1-1,0-48 32,-24 24-47,24-25 0,0 0 16,0 0-16,0 0 0,0 1 15,0-1-15,0 0 0,24 50 32,-24 0-17,25-25-15,-25 24 0,25 1 0,0 0 16,-25 0-16,25-25 0,-25 25 15,24-25-15,-24 24 0,25-24 0,0 0 16,-25 25-16,25-25 0,0 0 16,-25-25-16,24 25 15,-24-24-15,25 24 16,-25-25-16,0 0 0,0 0 16,0 0-16,0 1 0,0-1 15,0 0-15,0 0 0,0 0 0,-25 1 16</inkml:trace>
  <inkml:trace contextRef="#ctx0" brushRef="#br0" timeOffset="118981.78">21432 8830 0,'0'-24'32,"24"-1"-17,-24 0-15,0 0 16,0 0-16,0 1 16,0-1-1,-24 25-15,-1 25 16,0-25-16,25 24 15,-25-24-15,25 25 16,0 0-16,-25-25 0,25 25 16,0 0-16,25-25 0,-25 24 15,25-24-15,0 0 16,0 0-16,-1 0 16,1 0-16,0 0 0,0-24 15,0 24-15,-1-25 0,1 0 0,0 0 16,0 25-16,0-25 0,-25-24 0,24 24 15,-24 0-15,25 0 0,-25 1 0,0-1 16,0 0-16,0 0 0,0 0 16,-25 25-16,25-24 0,-24 24 15,24 24 1,0 1-16,-25 0 16,25 0-16,0 0 0,0-1 0,-25 1 15,25 25-15,0-25 0,0-1 0,0 1 16,0 25-16,0-25 0,0-1 0,0 1 15</inkml:trace>
  <inkml:trace contextRef="#ctx0" brushRef="#br0" timeOffset="119514.92">21729 8657 0,'0'0'0,"25"0"31,-25 25-15,25-25-16,0 24 15,-1-24-15,-24 25 0,25-25 16,-25 25-16,25-25 0,-25 25 0,25 0 16,-25-1-1,25 1-15,-25-50 63,24 25-63,-24-24 0,0-1 15,0 0-15,25 25 0,-25-25 16,25 50 15,0 0-15,0 0-16,0-25 15,-1 0 1,1 0-16,0 0 0,0 0 16,0 0-16,-1 0 15,1-25-15,0 0 16,-25 0 0,0 0-16,0 1 15,0-1-15,0 0 16,-25 25-16,0-25 15,1 25-15,-1 25 16,0-25-16,0 0 0,25 25 0,-25-25 16</inkml:trace>
  <inkml:trace contextRef="#ctx0" brushRef="#br0" timeOffset="119873.08">22449 8781 0,'0'-25'0,"-25"25"16,0 0-1,0 0-15,0 0 16,25 25-16,-24 0 16,24-1-1,0 1-15,0 0 0,24 0 16,1-25-1,-25 25-15,25-25 16,0 0-16,0 0 0,-1-25 16,1 25-16,0-25 15,0 0-15,-25 0 16,25 1-16,-25-1 16,0 0-16,-25 25 0,25-25 15,-25 0-15,0 25 16,0 0-16,1 0 0,-1 0 15,0 0-15</inkml:trace>
  <inkml:trace contextRef="#ctx0" brushRef="#br0" timeOffset="120206.89">22597 8706 0,'0'25'47,"0"0"-47,0 0 15,25-25-15,-25 25 0,0-1 16,25 1-16,-25 0 0,0 0 16,0 0-1,0-50 32,0 0-31,0 0-16,25 0 15,-25 1-15,0-1 0,25 0 16,-25 0-16,0 0 0,24 1 16,-24-1-16,0 0 15,25 25-15</inkml:trace>
  <inkml:trace contextRef="#ctx0" brushRef="#br0" timeOffset="120446.57">23019 8533 0,'-25'0'16,"25"25"-16,0-1 15,-25-24-15,25 25 16,0 0-16,0 0 16,-24 0-16,24-1 0,0 1 15,0 0-15,0 0 0,0 0 0,0-1 16,0 1-16,0 0 16,0 0-16</inkml:trace>
  <inkml:trace contextRef="#ctx0" brushRef="#br0" timeOffset="120925.989">23118 8657 0,'0'0'0,"-24"0"31,24 25-31,-25-25 0,25 24 16,-25 1-16,25 0 15,0 0-15,0 0 0,0-1 16,0 1-16,0 0 16,25-25-16,-25 25 15,25-25-15,-1 0 16,1 0-16,0-25 0,0 25 16,0-25-16,-1 25 0,1-25 15,-25 1-15,25 24 0,0-25 16,-25 0-16,25 25 0,-25-25 0,24 0 15,-24 1-15,-24 24 16,-1 0 15,25 24-31,0 1 16,-25-25-16,25 25 0,0 0 0,0 0 16,0-1-16,0 1 15,0 0-15,0 0 0,25 0 16,-25-1-16,0 1 15,25-25-15,-25 25 16,0 0-16,-25-25 16,25 25-16,-25-25 0,0 25 15,0-25-15,1 0 16,-1 0-16,-25 24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1:52.356"/>
    </inkml:context>
    <inkml:brush xml:id="br0">
      <inkml:brushProperty name="width" value="0.05" units="cm"/>
      <inkml:brushProperty name="height" value="0.05" units="cm"/>
    </inkml:brush>
  </inkml:definitions>
  <inkml:trace contextRef="#ctx0" brushRef="#br0">2 335 6593,'0'0'0,"0"-27"1672,0 27-1672,4-26 1433,-4-6 23,0 4 32,0 12 49,0 16-1537,0-15 1464,0 7-80,0-12-152,0 14-207,0 6-1025,-2-6 880,0 0-144,0 4-184,2 2-120,0 0-432,0 0 304,0 0-40,0 18-16,0-2 24,0-16-272,0 21 320,0 7-63,0 2-41,4 4-24,-4-34-192,0 35 144,4 1-40,-4 0-16,4 0-48,-4-36-40,4 35 56,-4 1 24,0-2-64,4-3-32,-4-31 16,0 30 16,4-2-8,0-2 24,0-4 104,-4-22-136,4 17-24,2-1-48,-2-10 144,2 0-104,-6-6 32,6 6 128,0-2-72,0-4-32,0 0 48,-6 0-72,6 0 88,11-6-8,-11-14-24,10 2-40,-16 18-16,6-19-16,0-5 104,12-2-64,-14-2-48,-4 28 24,6-32-32,10 1 64,-16 1 8,6 0 96,-6 30-136,4-26 32,0 5-8,0 3-8,0 10-16,-4 8 0,4-18 32,0 16-48,0 0-24,0 0 24,-4 2 16,0 0 16,3 6-72,3 14 24,0-2-8,-6-18 40,6 22-72,10 3 16,-16 5 40,6 2-8,-6-32 24,16 32-16,-10-1 72,16-1-72,-4 0 8,-18-30 8,19 30 8,1-1 40,0-3-24,4 0-8,-24-26-16,24 20-16,2-2-64,-3-13 48,3 13 64,-26-18-32,26 4 24,0 0-8,-1 0-32,1-4 0,-26 0 16,22 0-24,2-6 8,0-10 16,-3 8-24,-21 8 24,18-23 8,2-1-16,-14-2 120,14-6-56,-20 32-56,4-35 64,2-3 64,-2-2-88,-4-5 32,0 45-72,0-48 72,0 0 16,-4-1-72,-12-1 8,16 50-24,-8-49-16,-12-1 16,2 5 232,-1 3-192,19 42-40,-20-40 56,0 8-56,-4 3 48,-2 7-64,26 22 16,-25-18-32,-1 12 16,4 0-112,4 4 104,18 2 24,-16 0-40,0 6 24,10 18-144,-2-2 80,8-22 80,-15 25-72,11 7-352,-2 6-288,-2 2-337,8-40 1049,-6 41-1408,0 1-328,0 0-625,0-1-1327,6-41 3688,0 38-4329,0 2-2577,0-40 6906</inkml:trace>
  <inkml:trace contextRef="#ctx0" brushRef="#br0" timeOffset="1870">1012 637 13698,'0'0'0,"4"-6"1929,-4-10-697,0 12-160,0 4-1072,0-4 1097,0 2 143,4 0-144,-4 2-248,0 0-848,4 0 568,0 0-200,0 18-208,0-2 81,-4-16-241,4 22 344,-4 5-96,0 5-32,0 4 8,0-36-224,0 38 280,-2-1-128,-2 3 0,0 0-96,4-40-56,-2 39 40,0-1 8,2 0 8,0-5 56,0-33-112,0 32-104,0 2 136,4-6-8,0-1-32,-4-27 8,6 22-56,9-2 112,-11-14-56,12 16-48,-16-22 48,6 4 16,14 2-208,-14 0-176,16-6-168,-22 0 536,6 0-848,16-2-201,-16-4-215,17-12-208,-23 18 1472,6-16-1865,16 0-567,-16-6-769,0-2-360,-6 24 3561,16-27-2728,-16-1-1753,0 28 4481</inkml:trace>
  <inkml:trace contextRef="#ctx0" brushRef="#br0" timeOffset="1871">883 954 5417,'0'0'0,"-16"0"1328,16 0-1328,-8 0 1544,-14 0 177,16 0 167,2 0-56,4 0-1832,-2 0 1633,0 0-217,2 0-264,0 0-199,0 0-953,0 0 760,0 0-88,6 0-160,16-2-128,-22 2-384,6-2 312,18-4-160,-6 0-32,0 0-32,-18 6-88,17-6 56,5 2-16,-2 0-56,0 1-64,-20 3 80,24-2-328,2-2-328,-1 2-448,1 0-721,-26 2 1825,26 0-2856,-4-2-1321,2 2-3281,-24 0 7458</inkml:trace>
  <inkml:trace contextRef="#ctx0" brushRef="#br0" timeOffset="1872">1347 994 14227,'0'0'0,"4"-8"2032,0-10-560,-4 18-1472,6-6 1273,14-10-33,-20 16-224,6 0-256,-6 0-760,18 0 512,-14 0-144,1 0 24,15 0-135,-20 0-257,18 0 232,0 0-80,2 0-112,4 0 32,-24 0-72,27 4-40,-1 0 40,2 0-144,2 0 0,-30-4 144,27 4-441,-1-4-463,0 4-344,-2 0-592,-24-4 1840,22 4-2593,-2 0-1264,-3-4-296,-11 0-2200,-6 0 6353,0 0 0</inkml:trace>
  <inkml:trace contextRef="#ctx0" brushRef="#br0" timeOffset="1873">1611 857 11074,'0'0'0,"0"0"0,-2-2 2880,0-2-1207,0 2-49,0-2 105,2 4-1729,-2-4 1656,0 0-408,0 0-376,0 2-320,2 2-552,-2 0 377,2 0-89,0 0-64,0 6 48,0-6-272,0 18 96,4-12 0,0 20 0,0-6-104,-4-20 8,6 23 64,-2 3-72,2 2 32,0 0-40,-6-28 16,6 29-64,-2-1-32,0 2-240,0-2-216,-4-28 552,4 28-993,-1-5-543,-3 3-768,4-4-1609,-4-22 3913,4 18-4889,0-2-2369,-4-16 7258</inkml:trace>
  <inkml:trace contextRef="#ctx0" brushRef="#br0" timeOffset="1874">2103 851 14827,'0'0'0,"-6"-2"1512,0 0-200,6 2-1312,-6-4 1217,0 0 71,-10 2-144,10-2-208,6 4-936,-4-2 680,0 2-272,2 0-71,-2 0-81,4 0-256,-2 4 136,0 2 88,0 14-48,2-4-32,0-16-144,0 20 208,0 1-16,0 5-80,0 0 16,0-26-128,4 30 40,-4 2 0,4-3 8,-4 5-40,0-34-8,0 34-24,-2-1-16,0-1 24,-2 0 0,4-32 16,-4 30 72,2-1-48,0-3-24,-2-2 0,4-24 0,-4 24 0,0-4-8,0-2 32,1-3-48,3-15 24,-6 6-16,0 12 88,0-14-120,0 2 40,6-6 8,-16 4-168,10 0-112,-12-4-128,10 0-168,8 0 576,-22 0-657,4 0-287,-1-4-264,-1-2-360,20 6 1568,-20-18-2321,0 10-1280,0-13-712,2 1-2392,18 20 6705,0 0 0</inkml:trace>
  <inkml:trace contextRef="#ctx0" brushRef="#br0" timeOffset="1875">1962 540 10290,'0'0'0,"0"0"0,-2-6 3969,0 0-2297,0 0-288,-2-2-128,4 8-1256,-4-8 1233,0 2-105,2 0-200,-2 0-336,4 6-592,-2-2 448,0 2-136,0 0-200,2 0 73,0 0-185,0 0 80,0 0 8,0 4 56,0 2-88,0-6-56,4 6 0,2 0-16,0 0 32,0 0 16,-6-6-32,16 4 8,-10 2 64,16-2-128,-16 0 40,-6-4 16,21 0 56,-3 0-72,-2 0-8,0 0 48,-16 0-24,16 0 48,-10-2 16,14-2 48,-14-2-56,-6 6-56,6-8 40,-1 0-56,1 0 112,-6 0-40,0 8-56,0-16-72,0 12 88,-2-2-16,-4 2-16,6 4 16,-17-4 56,9 0-8,-16 2-80,6 2-120,18 0 152,-24 0-496,2 0-529,-1 6-879,-1 10-1529,24-16 3433,-22 6-5457,2 14-2817,20-20 8274</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1:56.018"/>
    </inkml:context>
    <inkml:brush xml:id="br0">
      <inkml:brushProperty name="width" value="0.05" units="cm"/>
      <inkml:brushProperty name="height" value="0.05" units="cm"/>
    </inkml:brush>
  </inkml:definitions>
  <inkml:trace contextRef="#ctx0" brushRef="#br0">1 144 4985,'0'0'0,"4"-18"1232,-4 18-1232,4-16 1288,0-2 32,-1 2 73,3-4 7,-6 20-1400,4-17 1504,0-1-47,0 2-233,-4 14-176,0 2-1048,0-2 816,0 2-224,0 0 97,4 0-17,-4 0-672,4 6 544,0 12-48,0-2-96,0 5-32,-4-21-368,4 28 392,0 6 16,2 4-64,10 9-64,-16-47-280,0 52 304,6 5-7,0 7-129,0 5-24,-6-69-144,6 72 144,0 1 16,-6 4 48,0-1-112,0-76-96,0 77-40,4-4 8,0-1 32,-4-1 96,0-71-96,6 68 128,0-5-168,-1-1 64,11-5-40,-16-57 16,4 56-48,0-7 56,2-1-104,10-6 80,-16-42 16,0 37-8,6-3-80,-2-4-104,0-7-272,-4-23 464,0 18-633,4-2-239,-4-12-192,0 2-376,0-6 1440,0 4-1881,0-4-751,0-2-1337,0-6 120,0 8 3849,0-24-5529,0 24 5529</inkml:trace>
  <inkml:trace contextRef="#ctx0" brushRef="#br0" timeOffset="1399">350 642 6585,'0'0'0,"0"0"0,-2 0 1848,2 0-199,0 0-89,0 0 0,0 0-1560,0 0 1505,0 0-241,0 4-272,0 1-232,0-5-760,0 4 632,0 0-95,4 2-17,0 14 0,-4-20-520,4 16 384,-4 4-112,6 6-32,-2 1-24,-4-27-216,5 32 168,1 2-40,10 2-48,-16-1-112,0-35 32,6 38-24,12-2 208,-14-3-184,2 1-24,-6-34 24,18 30 32,-14-2-120,2-3 64,0-21 320,-6-4-296,6 18 0,-2-14 280,0 12-64,2-16-200,-6 0-16,4 6 280,1 0-336,1 0 192,0-2-96,-6-4-40,6 0 64,0 0 16,10 0-64,-16-6-136,0 6 120,6-8 8,10-10-72,-12 2-32,12-2 168,-16 18-72,4-19-16,12-3 80,-12-2 56,11-2-88,-15 26-32,4-24-56,2-1 96,12-1-160,-14 2 40,-4 24 80,4-22 0,2 0-88,0 5 88,0-1 64,-6 18-64,4-6 88,0-10-48,0 14 80,0 0-88,-4 2-32,0 0-120,0 0 48,4 6-32,-4 16-24,0-22 128,0 6 0,4 19 0,0-5 48,0 2 48,-4-22-96,4 24-16,2 2 16,0-1-88,0 1-64,-6-26 152,15 28-152,-11-2-64,14 0 152,-12-1 128,-6-25-64,22 24 144,-6-2-112,2 0-64,2-2-16,-20-20 48,19 16-64,1-1 112,-2-9-96,2 10-48,-20-16 96,20 4-168,0 0 40,1-4 96,-1 0 112,-20 0-80,20 0 200,0-4-16,-4-4-80,-10-12-24,-6 20-80,22-17-56,-18-3 0,1-4 72,1-2-32,-6 26 16,6-30 112,0-1 0,-2-5-40,-4 0 120,0 36-192,0-39 96,-2-1 48,-4 0 48,-2-1-224,8 41 32,-15-42 48,7 0-104,-12 3 0,12-1 96,8 40-40,-22-36 40,14 2 16,-12 5 24,2 1-64,18 28-16,-15-24-32,7 4 8,-14 4-112,6 11-288,16 5 424,-8-6-648,-12 0-400,14 6-352,-10 0-369,16 0 1769,-4 4-2464,-2 15-1161,0-13-368,1 20-1656,5-26 5649,0 0 0</inkml:trace>
  <inkml:trace contextRef="#ctx0" brushRef="#br0" timeOffset="1400">1242 864 6881,'0'0'0,"0"-2"1728,0 0-103,0 0-145,0 2-1480,4-2 1416,0 2-167,0-2-305,-4 2-208,0 0-736,4 0 576,-4 0-96,4 0-48,0 6 96,-4-6-528,4 16 448,0-10-15,0 11-25,-4 1-64,0-18-344,0 20 112,4 2 96,-4 4 16,0 1-296,0-27 72,0 28 256,-2 4-168,-2 2-40,2-1 152,2-33-200,-2 34 120,2 0 8,-2 0-64,0-1 72,2-33-136,-2 32-88,0-4 24,0 0-8,2-3-152,0-25 224,0 22 56,0-2-176,6-2 32,0-2-240,-6-16 328,6 6-872,0 0-97,0 10-335,10-16-256,-16 0 1560,4 0-1809,2 0-567,11-2-529,-11-4-87,-6 6 2992,18-16-2241,-14 10-583,-4 6 2824</inkml:trace>
  <inkml:trace contextRef="#ctx0" brushRef="#br0" timeOffset="1401">1224 1141 3864,'0'0'0,"0"0"1569,0 0 295,0 0 281,0 0-2145,0 0 2224,0 0-152,-2 0-239,0 0-497,2 0-1336,0 0 992,-2 0-175,2 0-233,0 0 8,0 0-592,0 0 512,0 0-168,0 0-48,6 0-168,-6 0-128,4 0-40,2 0 56,0-2-184,12 0 56,-18 2 112,6-2 48,14 0-176,-4 0-24,0 1-408,-16 1 560,17-4-872,-1 2-633,2-2 3762,-2 2-9531,-16 2 7274,16-4-2232,12-2-5458,-28 6 7690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1:59.296"/>
    </inkml:context>
    <inkml:brush xml:id="br0">
      <inkml:brushProperty name="width" value="0.05" units="cm"/>
      <inkml:brushProperty name="height" value="0.05" units="cm"/>
    </inkml:brush>
  </inkml:definitions>
  <inkml:trace contextRef="#ctx0" brushRef="#br0">0 131 2528,'0'0'0,"0"-2"240,0-3 64,0 5-304,4-6 392,-4 0 72,4 0 160,2-2 113,-6 8-737,6-16 768,0 12 16,0-4-8,0-8-48,-6 16-728,6-6 680,0-2-87,10-8-121,-12 12 8,-4 4-480,6-6 448,9-2-96,-11 5 40,12 1-40,-16 2-352,4 0 240,2 0 48,10 0-136,-12 4-56,-4-4-96,18 15 72,-12-9-56,14 14 72,-14-2 3529,-6-18-3617,25 22 240,-7 2-104,2 1-24,0 5-296,-20-30 184,22 34-208,-2 2 72,3 1-32,-1 5 192,-22-42-24,24 44 8,0 1 8,-2 5 16,-1-1-80,-21-49 48,18 54-24,0-1 152,-12 3-96,12 2 48,-18-58-80,0 59 304,4 1-184,-4-1 264,0 1 32,0-60-416,0 61 408,-6-1 145,-10 1-4322,0-1 3865,16-60-96,-18 59 0,-2 1-120,-1-1 312,-5-1-88,26-58-104,-24 57 56,-2-3 80,2-1-24,3-3-72,21-50-40,-22 49 224,0-3-112,0-4 32,0-3 40,22-39-184,-19 38 32,-1-4 56,2-3-88,2-3 64,16-28-64,-8 24 112,-12-2-80,14-2 144,-2-4-96,8-16-80,-8 6 40,0 9 24,1-11-192,-1 2-320,8-6 448,-8 4-728,2 0-384,0 0-601,4-4-511,2 0 2224,-2 0-3001,2 0 33,0 0-953,0 0 3921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2:16.548"/>
    </inkml:context>
    <inkml:brush xml:id="br0">
      <inkml:brushProperty name="width" value="0.05" units="cm"/>
      <inkml:brushProperty name="height" value="0.05" units="cm"/>
    </inkml:brush>
  </inkml:definitions>
  <inkml:trace contextRef="#ctx0" brushRef="#br0">17 270 13314,'0'0'0,"0"-33"1913,0-1-105,-2-4-440,2 38-1368,-2-31 1177,0 13-33,-2 0-128,2 0-120,2 18-896,-2-6 736,0-12-119,2 16-177,0 2-120,0 0-320,0 0 192,0 16-48,6 6 8,0 6-40,-6-28-112,6 39 152,0 7-40,0 4-40,0 3 32,-6-53-104,5 54 72,1 3-8,-2 3 24,2-1 16,-6-59-104,4 56 0,0-5 24,2-3-24,-2-6-16,-4-42 16,16 37-72,-12-3 72,2-4 32,12-7-48,-18-23 16,6 20-24,12-4 80,-12-10-160,13 0 224,-19-6-120,4 4 272,14-4-200,-14-2 224,12-6-136,-16 8-160,4-22 104,2 2 88,10-3-120,-12-5-16,-4 28-56,18-32 88,-14-6-104,2-1 88,9-5-56,-15 44-16,4-47 16,2-1 16,0-2-80,0 5 80,-6 45-32,16-38 40,-12 8-64,16 7 112,-16 7-120,-4 16 32,6-6-16,10 0 32,-10 6-56,10 0-40,-16 0 80,6 20-24,11-1-24,-13 7 32,12 4 48,-16-30-32,6 32-32,16 3 8,-16 3 24,16-2 0,-22-36 0,16 34-16,-1-3 16,3-1-56,2-4-32,-20-26 88,24 26-104,2-5 88,2-1 48,1-2-80,-29-18 48,32 6 64,2 0-64,-1-2 8,1-4 56,-34 0-64,34 0 56,-2-2-16,1-6-24,-1-12 16,-32 20-32,32-20 0,-6-5 0,-1-3 40,-3-4-40,-22 32 0,20-36 16,0-3 16,-14-7-16,12-5-32,-18 51 16,0-52 56,6-2-8,-6 3-48,0-1 88,0 52-88,-2-51-16,-6 5 120,-16 4-80,4 7-24,20 35 0,-24-30 64,-4 4-80,-1 4 72,-7 4 24,36 18-80,-36-5-32,-3-3-16,-1 4 8,0 4 56,40 0-16,-39 0-32,-1 15 0,4-9-24,7 22-48,29-28 104,-24 24-304,2 6-352,2 7-304,4 5-600,16-42 1560,-8 48-2057,-12 5-1336,18-1-1928,0 1-3585,2-53 8906</inkml:trace>
  <inkml:trace contextRef="#ctx0" brushRef="#br0" timeOffset="2354">1298 461 14147,'0'0'0,"0"-22"2432,6 4-792,-2-2-143,-4 20-1497,6-8 1312,-2 4-136,-4 2-232,4 2-215,-4 0-729,4 0 480,0 4-88,2 16 80,0 0-104,-6-20-368,6 26 312,0 8 0,-1 1-80,1 5-176,-6-40-56,4 42 232,-4-3-16,0 1-56,-2 2 16,2-42-176,-2 39 56,0 3-24,0-2-16,0-1 8,2-39-24,0 38 32,0-2-16,0-3 24,4-3 64,-4-30-104,6 26 16,10 0 0,-10-5-48,12-3 64,-18-18-32,16 16-72,2-10-184,-2 10-224,2-16-304,-18 0 784,15 0-952,3 0-328,-2-2-401,2-6-567,-18 8 2248,18-22-3353,0 2-1200,-2-1-3481,-16 21 8034</inkml:trace>
  <inkml:trace contextRef="#ctx0" brushRef="#br0" timeOffset="2355">1187 891 9778,'0'0'0,"0"0"0,-6 0 3080,0 0-711,-10 0-401,14 0-247,2 0-1721,0-2 1488,0-4-256,4-10-248,14 12-232,-18 4-752,16-7 545,6-9-129,1 10-168,5 0-96,-28 6-152,30-16 112,4 14-40,1-4-72,-1 0 24,-34 6-24,36-6 40,0 2-24,-3 2-56,1 0-240,-34 2 280,30 0-720,1 0-561,-1 0-823,0 4-1721,-30-4 3825,34 4-4953,-5 0-3137,-29-4 8090</inkml:trace>
  <inkml:trace contextRef="#ctx0" brushRef="#br0" timeOffset="2356">1957 889 12586,'0'0'0,"0"0"0,-2-20 6081,0 5-4312,0-3-361,2 12-216,0 6-1192,0-6 1113,0 0-209,15 0-216,-9 0-216,-6 6-472,22-6 288,2 0-88,-2 2-128,6 0 0,-28 4-72,27-4 72,1 2 16,2 0 0,2 0-56,-32 2-32,31-2 40,1 0-56,2 2 8,0 0-56,-34 0 64,29-2-160,5 0-168,-2 0-232,-6 0-216,-26 2 776,23-2-1088,-5 2-241,-12 0-375,12 0-616,-18 0 2320,0 0-3505,4-2-816,-4 0-3153,0 2 7474</inkml:trace>
  <inkml:trace contextRef="#ctx0" brushRef="#br0" timeOffset="2357">2288 689 10002,'0'0'0,"-6"0"2776,6 0-2776,-6 0 2177,-12 0-209,12 0-240,0 0-111,6 0-1617,-6-2 1360,2-2-272,0 2-159,2 0-233,2 2-696,-2 0 528,2 0-144,0 4-32,0 2-32,0-6-320,4 16 288,0-10 0,0 16-56,2-3-48,-6-19-184,6 20 72,0 4 16,0 2-72,0 0-56,-6-26 40,6 29 88,0 3-136,0 2 64,0-2 16,-6-32-32,6 31-32,-2 3 16,-4-2-128,0-1-264,0-31 408,0 32-672,4-4-448,0 0-601,0-4-847,-4-24 2568,5 19-4881,17-3-5121,-22-16 10002</inkml:trace>
  <inkml:trace contextRef="#ctx0" brushRef="#br0" timeOffset="2358">2825 733 13170,'0'0'0,"-2"-22"4921,2 22-4921,-6-22 1601,0 0-289,2 14-168,2 2-40,2 6-1104,-2-6 969,2 2-209,0 2-256,0 2-144,0 0-360,0 0 256,0 4-72,4 14 48,2-2-72,-6-16-160,6 20 112,0 4 16,10-1-80,-16 5 40,0-28-88,6 28 96,0 4-8,-2-1-24,0 3-56,-4-34-8,0 34 16,0 0 0,0-3 16,0 1-16,0-32-16,-2 32 40,0-2-8,-2-3-32,-2-1 40,6-26-40,-6 22 48,0 0-80,-10-6 88,12-1-40,4-15-16,-16 6 48,11 12-8,-13-14 8,10 2-48,8-6 0,-20 4 24,2-4-24,0 0 0,-2-2 0,20 2 0,-17-6-160,-3-12-32,-4 3-184,0-3-144,24 18 520,-30-22-688,-1-4-392,-1-2-329,-4-3-551,36 31 1960,-34-34-2817,7-4-1679,9-4-4594,18 42 9090</inkml:trace>
  <inkml:trace contextRef="#ctx0" brushRef="#br0" timeOffset="2359">2653 219 11178,'0'0'0,"0"-18"4305,0 10-2265,0-14-495,0 22-1545,4-6 1272,-4 4-80,0 0-208,0 2-168,0 0-816,0 0 641,4 0-201,0 0-136,-4 4-80,0-4-224,4 4 112,2 2 56,-1 0-40,11 10-48,-16-16-80,4 0 120,2 6-80,12 0 40,-12 0 40,-6-6-120,22 4 72,-16 0-8,18 0-32,-18-4 0,-6 0-32,19 0 40,-13 0 56,10-2-24,-12 0-24,-4 2-48,4-6 40,0-10-80,0 10 112,-4-2-88,0 8 16,0-20 72,0 14 56,-2-12-96,-4 11 40,6 7-72,-18-8 56,12 0-72,-13 2 32,1 0 56,18 6-72,-20-2-32,-4 0 8,0 2 24,-2 0-136,26 0 136,-23 4-72,-3 2-80,2 10-296,-2-1-216,26-15 664,-26 18-1232,5 6-697,1 0-1047,2 2-2426,18-26 5402,-6 25-9066,6-25 9066</inkml:trace>
  <inkml:trace contextRef="#ctx0" brushRef="#br0" timeOffset="2360">3464 405 17619,'0'0'0,"-2"-6"2753,-2 0-1601,2 0-80,2 6-1072,-2-2 1089,2-2-17,0-1-256,0-1-304,0 6-512,0-4 256,4 0-80,2 2-120,10 0-16,-16 2-40,4 0 72,14 0-40,-14 0 24,13 0-80,-17 0 24,6 4-32,16 2-144,-4 0-152,0-1-256,-18-5 584,18 16-1032,-12-12-497,14 14-727,-16-12-1369,-4-6 3625,17 18-4961,-13-12-3305,-4-6 8266</inkml:trace>
  <inkml:trace contextRef="#ctx0" brushRef="#br0" timeOffset="2361">3432 653 15371,'0'0'0,"0"0"0,-2 0 2672,0 0-735,-2 0-305,2 0-152,2 0-1480,0 0 1225,0 0-225,0 0-272,4 0-232,-4 0-496,20 0 392,-2 0-200,0 0-32,4-2-56,-22 2-104,19-2 56,7 0-16,2 0-48,-2 0-24,-26 2 32,30 0-264,1 0-432,-1 0-568,2 0-1201,-32 0 2465,31 0-5673,3 0-5185,-34 0 10858</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2:20.402"/>
    </inkml:context>
    <inkml:brush xml:id="br0">
      <inkml:brushProperty name="width" value="0.05" units="cm"/>
      <inkml:brushProperty name="height" value="0.05" units="cm"/>
    </inkml:brush>
  </inkml:definitions>
  <inkml:trace contextRef="#ctx0" brushRef="#br0">0 115 6833,'0'0'0,"0"-15"1584,0-1 201,0 16-1785,0-16 1776,0 8-48,0-8-119,0 12-201,0 4-1408,0-6 1232,4-2-183,0 2-161,0 0-80,-4 6-808,4-6 680,0 2-72,2 2-40,0 0-88,-6 2-480,6 0 465,0 0-89,-2 4-56,2 12-24,-6-16-296,4 6 264,0 22 32,0-2 16,0 7-64,-4-33-248,4 38 216,-4 4-120,4 3 24,-4 5-40,0-50-80,0 50 72,0-1 48,0 1-96,0 1 8,0-51-32,0 52 24,4 3 24,-4-3-24,5-2-8,-5-50-16,6 43 48,12-5-40,-2-2 40,0-5-24,-16-31-24,18 26 0,4 0-24,0-8 40,3-12-8,-25-6-8,26 20 64,0-20-24,4 0-8,-3 0 24,-27 0-56,30-2 16,-2-6-8,0-14 8,-1 2 0,-27 20-16,28-22 56,-2-6-8,-2-1-64,-4-7 0,-20 36 16,17-40-24,-1-7 32,0-5 24,-10-5 0,-6 57-32,22-60 8,-16 7-8,12-1 64,-12 2 8,-6 52-72,6-47 72,0 3 16,0 5-48,-2 3-8,-4 36-32,4-30 40,-1 4-48,-3 2 96,0 5 0,0 19-88,4-18 128,-4 12 80,0-12-72,0 14 41,0 4-177,0-6 144,0 2 8,0 2-32,0 0-48,0 2-72,4 0 80,0 0-40,0 0 24,0 4-48,-4-4-16,4 20 16,2-2-8,0 8 24,0 5 0,-6-31-32,6 36 88,-2 8-24,-4 1-32,0 3-24,0-48-8,0 51 0,-2 1 32,0 4 48,-4-1 40,6-55-120,-6 56 72,2-1 8,-2-3-80,2-3-48,4-49 48,-2 42 16,0-2-16,2-7 64,6-1-64,-6-32 0,16 28 0,-10-4 8,14-3-16,-14-1 48,-6-20-40,26 16-16,-3-10 32,-3 10 32,8-16 16,-28 0-64,30 0 56,-2 0-40,5-2-64,3-14-72,-36 16 120,40-16-256,3-2-200,7-1-168,3-5-369,-53 24 993,54-24-1352,0-4-760,-3 0-1785,5-9-2225,-56 37 6122,47-34-9418,-47 34 9418</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2:23.610"/>
    </inkml:context>
    <inkml:brush xml:id="br0">
      <inkml:brushProperty name="width" value="0.05" units="cm"/>
      <inkml:brushProperty name="height" value="0.05" units="cm"/>
    </inkml:brush>
  </inkml:definitions>
  <inkml:trace contextRef="#ctx0" brushRef="#br0">413 663 3088,'0'0'0,"4"-16"2625,-4 0-1401,0-2 328,0 18-1552,0-18 1649,0 10-81,-2-14-72,-2 5-215,4 17-1281,-6-16 1120,-10-2-120,10 2-104,-9 8-112,15 8-784,-16-18 689,0 14-65,8-2-80,-14 4-8,22 2-536,-18-2 448,0 0-64,-5 2-72,-1 6-40,24-6-272,-18 26 256,-6-4-64,0 8-32,-1 1 0,25-31-160,-22 34 152,0 0-16,0 4-48,4-1-56,18-37-32,-16 38 56,8 2-48,2-3 24,-1-1 17,7-36-49,-8 34-8,6-5 56,2-5 0,0-2 0,0-22-48,6 20 40,13-4 0,-13-10 8,20 10-24,-26-16-24,22 0 56,2 0 0,2 0-32,5-2-48,-31 2 24,30-8-16,4-14-40,-1 2 80,-1-2 8,-32 22-32,32-24 24,-4-3 32,-3-5 0,-3 0-32,-22 32-24,6-38 56,14 3 0,-14-3-24,0-2 8,-6 40-40,6-35 96,0 1-56,-2 4 24,-4 6-48,0 24-16,0-17 16,0 9 8,0 2-48,-2 0 48,2 6-24,-4 0-8,0 0-8,0 4 56,2 12-24,2-16-16,-4 15-16,-2 3 16,4 6-16,0 2 32,2-26-16,0 28-24,0-1 8,0 3 0,4-2-40,-4-28 56,4 26-40,12-1-40,-16-1-184,16 2-208,-16-26 472,4 24-849,12-2-495,-12-2-656,13-5-1137,-17-15 3137,16 6-4465,2 0-3433,-18-6 7898</inkml:trace>
  <inkml:trace contextRef="#ctx0" brushRef="#br0" timeOffset="1008">808 472 12530,'0'0'0,"0"0"0,-2-16 2393,-4 10-681,-10-9-328,14 15-255,2 0-1129,-2 0 1048,0 5-136,0 17-136,2-2-64,0-20-712,-2 26 656,2 4-87,0 3-73,0 1-112,0-34-384,4 36 336,0 1-120,0-1-48,0 0 24,-4-36-192,4 36 104,2-3 24,0 1-16,0-2-56,-6-32-56,16 28 32,-12-5 40,2-5-48,13 0 16,-19-18-40,4 6-24,2 12 40,10-18 8,-12 4-24,-4-4 0,6 0 72,12 0-24,-14-2 8,14-14 0,-18 16-56,4-16 88,14-2-88,-12-4 56,11-3-72,-17 25 16,6-34-56,14-4 56,-16-5-40,12-3 40,-16 46 0,4-42 40,12 1-56,-12 1 16,2 8-16,-6 32 16,18-26 48,-14 5-8,12 13-112,-16 0 88,0 8-16,5-6-72,1 2 0,0 4 32,10 0-8,-16 0 48,4 6-72,2 16 48,12-6 24,-12 3-48,-6-19 48,18 22 16,-12 2-32,14 0 48,-5 2-48,-15-26 16,18 25 16,4 1-32,2 0-8,2-2 8,-26-24 16,29 24 16,1-1 8,4-3-40,2-2 8,-36-18 8,35 6-72,1 10 24,4-16 80,3 4-64,-43-4 32,42 0-8,2-2-120,-1-4 40,-7-10 16,-36 16 72,36-16-88,1-4 64,-3-2-16,-6 1 8,-28 21 32,28-24 0,-9 2 16,-3-2-64,-10 0 64,-6 24-16,4-23 32,0 1 24,-4 2 0,-2 0 16,2 20-72,-8-18-16,-14 10 104,5-10-16,-5 15 8,22 3-80,-22-6 104,-2 4-80,0 0 48,-3 2-40,27 0-32,-30 4 112,6 13-56,-2-1-40,4 4 56,22-20-72,-15 22-40,-5 4 40,4 3 56,10 1-112,6-30 56,-18 34 40,16 0-40,2 1-40,0-1 8,0-34 32,6 34-32,10-6-24,0-3 32,2-3 80,-18-22-56,17 20-48,1-2 96,4-12-48,-4 14-32,-18-20 32,24 4-16,2 0-112,-3-4-8,3 0-80,-26 0 216,26-6-184,4-14-40,-3 2 112,3-4 64,-30 22 48,28-24-80,0-5 160,-2-7-88,-3-8 64,-23 44-56,20-45 56,-14-7 0,16-1 56,-18-1-104,-4 54-8,6-58 48,-2-3-24,-4-1-8,0-3 96,0 65-112,-6-67 144,-12 3-88,12 3 88,-14 7 24,20 54-168,-8-46 144,-12 9 128,3 11-8,9 10-80,8 16-184,-22-4 176,16 2 0,-2 2-72,-8 4 104,16-4-208,-4 26 104,-2 4-88,0 9 8,2 9 80,4-48-104,-2 55 16,2 5 121,0 3-81,16 5-72,-16-68 16,6 67 16,18 3-88,-6-1 96,4 1-185,-22-70 161,19 67 32,-1 2 8,2-3-144,2-5 104,-22-61 0,20 56-192,2-5-200,-1 1-424,1-2-576,-22-50 1392,20 49-2777,-2 1-3568,0-5-4169,-18-45 10514</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2:25.948"/>
    </inkml:context>
    <inkml:brush xml:id="br0">
      <inkml:brushProperty name="width" value="0.05" units="cm"/>
      <inkml:brushProperty name="height" value="0.05" units="cm"/>
    </inkml:brush>
  </inkml:definitions>
  <inkml:trace contextRef="#ctx0" brushRef="#br0">1 272 13154,'0'0'0,"0"-43"2833,0 43-2833,0-38 1544,4-4-359,2 15-241,-2 25-96,-4 2-848,4-2 792,0 2-88,-1 0-176,1 6-64,-4-6-464,6 19 449,0 5-81,0 4-32,0 6-96,-6-34-240,16 39 104,-12-1 40,2 4-64,0-1-8,-6-41-72,18 40 184,-12 2-176,12-3 64,-12-1-40,-6-38-32,17 36-48,-11-4 96,16-5-8,-16-1-16,-6-26-24,20 20 16,-14-2-16,10-12 40,-12 12-40,-4-18 0,6 4 56,10 0 72,-12-4-112,1 0 80,-5 0-96,6 0 56,12-2-8,-14-6-24,2-14 48,-6 22-72,6-18 72,10-2-32,-16-4 32,6-3-16,-6 27-56,6-32 16,-2-4 40,2 0 32,0-1-64,-6 37-24,16-34 32,-12 4-16,2 4-48,9 7 16,-15 19 16,4-16 0,2 12-8,12-2-24,-14 4 0,-4 2 32,6 0 0,10 0-8,-12 20-24,12-2-8,-16-18 40,6 23-72,18 5 40,-9 4 48,-9 4-40,-6-36 24,22 35 40,-4 1-40,6-2-40,-2-3 64,-22-31-24,22 28-40,-1 0 40,3-4-16,0-2-16,-24-22 32,28 19 0,-3-3-8,1-10 8,6 12 8,-32-18-8,30 0 0,1 4 16,-5-4 0,0 0-16,-26 0 0,28-4 16,-4-4 24,1-14-40,-3 4 56,-22 18-56,20-21 32,-4-5 24,0-2 0,-10-4-16,-6 32-40,6-37 32,0-7-8,0-4 80,-6-1-32,0 49-72,0-52 32,-2 5 24,-6 1-56,-12 2 16,20 44-16,-8-41 56,-14-1-40,0 6-8,0 3 24,22 33-32,-17-26 32,-5 2-32,2 2 8,-2 6-48,22 16 40,-20-6-56,-2 1 0,7 3-32,-7 2-88,22 0 176,-24 3-312,4 15-200,4-2-280,10 4-360,6-20 1152,-17 24-1665,11 4-815,0 1-1849,6-11-3857,0-18 8186,0 0 0</inkml:trace>
  <inkml:trace contextRef="#ctx0" brushRef="#br0" timeOffset="1110">1238 284 11818,'0'0'0,"0"-22"5209,0 22-5209,0-19 1817,0-1-409,4 14-320,2 4-152,-6 2-936,4 0 800,0 6-151,2 12-41,-2 0-72,-4-18-536,6 21 480,0 7-112,0 4-32,-2 6-72,-4-38-264,4 37 224,-4 7-16,4 2-96,-4-1-24,0-45-88,0 44 40,0-3 32,0-1-80,0-2 8,0-38 0,0 35 24,4-3 40,0 0-40,2-2-24,-6-30 0,16 25-16,-10 1-96,9-4 40,-11-2-72,-4-20 144,20 16-376,-14-10-200,20 10-184,-8-16-304,-18 0 1064,24 0-1345,-3 0-335,1-2-600,2-4-817,-24 6 3097,22-20-3953,4 0 288,-6 0-2208,-20 20 5873</inkml:trace>
  <inkml:trace contextRef="#ctx0" brushRef="#br0" timeOffset="1111">1288 661 8321,'0'0'0,"0"0"0,-6 0 2937,-14 0-409,4 0-479,10 4-257,6-4-1792,-4 0 1585,2 0-337,2 0-256,0 0-256,0 0-736,4-2 512,2 0-104,12 2-111,-12-2-73,-6 2-224,24-2 168,-4 0-72,4-2 0,1 0-32,-25 4-64,26-4 48,2-2-48,2 2-224,1 0-345,-31 4 569,28-4-1080,2 2-808,-6 1-1209,3-1-1976,-27 2 5073,24-4-8290,-24 4 8290</inkml:trace>
  <inkml:trace contextRef="#ctx0" brushRef="#br0" timeOffset="1112">2022 556 19212,'0'0'0,"0"-26"1704,0 4-752,0 22-952,4-23 744,2 7-64,0 12-39,10-4-185,-16 8-456,5-8 248,17-8-96,-2 14-80,4-4-64,-24 6-8,26-4 32,2 2-48,-3 0-192,-1 2-272,-24 0 480,26 0-945,-4 4-655,-4 12-936,1-12-1873,-19-4 4409,24 0-4817,-20 4-2321,-4-4 7138</inkml:trace>
  <inkml:trace contextRef="#ctx0" brushRef="#br0" timeOffset="1113">2141 743 16563,'0'0'0,"-2"0"2345,0 0-745,0-2-304,2 2-1296,0-2 1192,0 0-199,0-2-305,6-2-216,-6 6-472,16-6 280,-10 0-120,21 0-64,-9 2-48,-18 4-48,22-6 64,2 0-48,2 0-16,1 0-208,-27 6 208,26-4-624,2-2-448,-2 4-817,2 0-1311,-28 2 3200,29-2-5714,1 0-3176,-30 2 8890</inkml:trace>
  <inkml:trace contextRef="#ctx0" brushRef="#br0" timeOffset="1579">2984 233 17067,'0'0'0,"0"0"0,4-22 1608,0 2-263,0 2-209,2 10-64,-6 8-1072,6-2 1000,-2 2-223,2 4-289,-3 16 0,-3-20-488,6 20 552,12 2-272,-14 8-24,16 3-72,-20-33-184,6 42 144,18 2 72,-18 1-72,18 5-24,-24-50-120,17 47 104,-1 1-80,2-4 224,0-5-176,-18-39-72,18 36-88,2-2 136,2-3-136,-1-3 144,-21-28-56,18 24 0,4-2 16,-2-4-88,2 0 72,-22-18 0,21 5 88,-1 1 16,-2 0-8,-2-6 8,-16 0-104,16 0 280,-10-6-88,18-13-15,-18-1 63,-6 20-240,23-24 208,-17-2-56,14-6 224,-14-3-208,-6 35-168,22-40-32,-16-8 184,12-3-56,-12-5 40,-6 56-136,18-63 72,-3-3-24,-9 3-152,14-3 128,-20 66-24,6-59 48,14 5-48,-14 9 48,16 9-64,-22 36 16,4-30 216,12 11-368,-16 11-200,4 0-256,-4 8 608,4-4-1113,-4 4-247,0 6-432,0 23-729,0-29 2521,-6 30-4473,6-24-3216,0 36 215,0-42 7474</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2:28.894"/>
    </inkml:context>
    <inkml:brush xml:id="br0">
      <inkml:brushProperty name="width" value="0.05" units="cm"/>
      <inkml:brushProperty name="height" value="0.05" units="cm"/>
    </inkml:brush>
  </inkml:definitions>
  <inkml:trace contextRef="#ctx0" brushRef="#br0">185 52 9466,'0'0'0,"0"0"0,0-2 2344,-2 1-552,-2-3-279,-2 2-169,6 2-1344,-4-4 1272,-2 0-143,0 0-145,2-2-128,4 6-856,-5-4 720,-3 0-88,0 0-64,0 2-152,8 2-416,-8 0 377,0 0-89,2 0-40,-12 6-32,18-6-216,-6 6 192,-2 16-40,-10-7-8,12 3-8,6-18-136,-6 20 136,0 2-8,1 0 0,1 0-16,4-22-112,-2 21 72,0 1-16,2 0-16,6 0-24,-6-22-16,15 22-16,-11-3 40,14 1-8,-12-4 0,-6-16-16,26 16 72,-8-10-56,0 10-8,1-12 24,-19-4-32,20 4 24,4 0 24,0-4-8,0 0 0,-24 0-40,22 0 48,1-6-8,-1-2-24,0-10 24,-22 18-40,24-6 16,-6-16 0,1 6 40,-1-1-32,-18 17-24,6-20 72,14 0-16,-20-2 48,4 2-32,-4 20-72,4-22 72,-4 1 16,0 1-32,-2 0 32,2 20-88,-8-20 40,-10 0 48,10 0 0,-13 3 0,21 17-88,-20-8 40,2-12 32,-2 16 0,-2-2-40,22 6-32,-24-2 56,1 0-56,-5 2-8,2 0 16,26 0-8,-26 4 32,-2 12-120,3-12-104,3 14-264,22-18 456,-26 15-776,2 1-496,0 4-761,-1 2-1864,25-22 3897,0 0-5937,-6 24-2809,6-24 8746</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2:30.083"/>
    </inkml:context>
    <inkml:brush xml:id="br0">
      <inkml:brushProperty name="width" value="0.05" units="cm"/>
      <inkml:brushProperty name="height" value="0.05" units="cm"/>
    </inkml:brush>
  </inkml:definitions>
  <inkml:trace contextRef="#ctx0" brushRef="#br0">350 144 8209,'0'0'0,"0"-8"2289,0 8-2289,0-18 1712,4 12-280,0-12-127,0 10-57,-4 8-1248,0-22 1128,4 14-184,-4-11-71,0 17-97,0 2-776,0-6 696,0 2-24,0-2-32,-2 2-96,2 4-544,-4-4 560,2 0-63,0 2-49,-2 0 8,4 2-456,-4-2 344,-2 2 32,0 0-136,-2 0 16,8 0-256,-16 0 280,10 0-88,-14 6 32,4 0-24,16-6-200,-16 16 160,-1-10-40,-7 13-96,-18 11-24,42-30 0,-38 30 48,9-2-48,7-8 144,4 3-32,18-23-112,-16 24 64,-2 0 64,10 2-72,0 0-8,8-26-48,-7 25 56,1-3 16,6-2-56,0 0-248,0-20 232,15 18-16,1-2-16,4-1 24,4-9 64,-24-6-56,30 6-16,-24-2 152,21 0-40,-5-4 176,-22 0-272,30 0 40,-2 0-352,6 0-136,-1 0-288,-33 0 736,40-4-1040,0-2-280,-5 0-905,3-2-1952,-38 8 4177,44-23-6057,-11 19-2233,-33 4 8290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2:36.836"/>
    </inkml:context>
    <inkml:brush xml:id="br0">
      <inkml:brushProperty name="width" value="0.05" units="cm"/>
      <inkml:brushProperty name="height" value="0.05" units="cm"/>
    </inkml:brush>
  </inkml:definitions>
  <inkml:trace contextRef="#ctx0" brushRef="#br0">2 199 6457,'0'0'0,"0"-2"1480,0-2 105,0-2-65,0 6-1520,-2-6 1464,2 0-96,0-10-143,0 10-57,0 6-1168,0-8 1200,0-10-192,4 10-71,-4-12-105,0 20-832,4-6 608,-4-11 112,0 9-64,0-8-88,0 16-568,4-6 576,-4-10-95,0 12-41,4-2 0,-4 6-440,0-6 392,0 0-96,0 2-48,0 2-88,0 2-160,0-2 160,0 2-24,0 0 24,0 6 16,0-6-176,0 18 168,0-12-40,0 20 8,4-4-8,-4-22-128,4 25 128,-4 7 8,4 2 40,-4 5-16,0-39-160,4 44 128,0 4 80,0 3-55,0 7-49,-4-58-104,4 59 56,0 7 8,0 1-24,2 3 48,-6-70-88,4 71 96,0 0-88,0 1 24,0-3 56,-4-69-88,4 72 112,2-5 16,0-1 24,-2 1-88,-4-67-64,6 65 72,-1 3-24,-1-3 40,-4 1 8,0-66-96,4 67 56,-4-1 80,4-1-56,-4 1 56,0-66-136,0 63 80,0 1-24,0-1 8,0-3-80,0-60 16,0 57 32,0-1-48,-2-3 32,-4-1-32,6-52 16,-4 49 0,2-3 16,1-2 40,-3-5 24,4-39-80,-2 40 32,0-4-16,0-1 0,0-3 24,2-32-40,-4 32 0,2-4 16,-2-1 32,2-3-80,2-24 32,-2 22 96,0-2 8,0-2-56,0-1 48,2-17-96,0 6 48,-2 16-48,0-18-48,0 14 136,2-18-88,-2 4-88,2 2 104,0 0 40,0 0 8,0-6-64,-2 6 144,2 0-144,0 0 72,0-2-72,0-4 0,0 4-16,-2 0 16,0-4-40,2 4-104,-2 0 176,2-4-32,0 0 200,-2 0-152,2 4-64,0-4 32,0 0-48,0 4 32,0-4 64,0 0-64,0 0-32,0 0 48,0 0 144,0 0-304,0 0 328,4 0-136,-4-2-48,0 2 0,4-2 48,0 0-80,0 0 16,0 2-216,-4 0 232,0-2 0,4 0 64,0 0-96,0 2 144,-4 0-112,6-2 56,0 2 8,0 0 16,9-2-64,-15 2-16,4 0-80,2 0 96,12 0-48,-14 0 160,-4 0-128,18 0 16,-12 0-160,18 0 208,-8 0-80,-16 0 16,17 0 80,3 0-112,2 0-16,2 4-64,-24-4 112,24 0-56,3 0 240,1 4-200,0-4-64,-28 0 80,36 0 48,-3 0-216,5 4 152,39-4-280,-77 0 296,76 4-144,-7 0 256,-5-1-176,-3-3 544,-61 0-480,64 0 32,5 0-232,2 0 200,11 0-80,-82 0 80,81 0 32,6 0-32,-1 0-16,-1 0-64,-85 0 80,87 0-56,3-2 40,3-1 16,2-1 48,-95 4-48,93-4 0,-4 0 168,-1-2-152,-1 0-96,-87 6 80,85-4-88,3-2 40,-3 2-96,-2-2-24,-83 6 168,81-4-96,-11 0-192,-1 0 176,3-2 96,-72 6 16,67-4-72,3-2 56,-3 0-32,-6 2 16,-61 4 32,62-4 32,-3-2-64,-3 2 64,-8 0-32,-48 4 0,45-4-48,1 0 64,-5 0-56,-3-2 80,-38 6-40,34-1 16,0-1-32,-9 0 48,7 2-80,-32 0 48,26-2 16,-4 2-32,2-2-24,-1 2 24,-23 0 16,24 0 0,-6 0 16,4 0 0,-16 0-16,-6 0 0,24 0-16,-7 0 40,-11 0-48,16 0 24,-22 0 0,4 0-48,16 0 80,-14 0-80,10-2 16,-16 2 32,6 0-32,0 0-88,0 0 72,11 0-24,-17 0 72,6-2-48,-2 2-8,0-2-40,-4 2 40,0 0 56,4-2-136,-4 2-96,0-2 24,0 2-88,0 0 296,0-2-481,-2 0-71,0 0-208,-2 0-208,4 2 968,-6 0-1136,1 0-377,-3 0-607,-12 0-1017,20 0 3137,-6 0-4961,-10-2-3689,16 2 8650</inkml:trace>
  <inkml:trace contextRef="#ctx0" brushRef="#br0" timeOffset="2423">145 2817 3872,'0'0'0,"-2"0"640,-4 0 257,-2 0 223,8 0-1120,-16 4 1312,12-4 88,-3 0-127,-9 4-129,16-4-1144,-6 0 992,2 4-152,2-4-71,-2 4-129,4-4-640,-2 0 616,2 4-64,-2-4-64,2 0 40,0 0-528,0 4 448,0-4 0,0 0 72,0 0-71,0 0-449,0 0 440,0 0 0,0 0-48,0 0 0,0 0-2056,0 0 3720,0 0-1744,0-2-40,4-2-24,-4 4-248,4-6 192,-4 0-16,6-10-8,-2 10 32,-4 6-200,16-18 144,-10 2 80,13-2-32,-13-1-56,-6 19-136,26-24 185,-6-2-89,2-2-16,0-4 48,-22 32-128,23-33 24,3-1-8,2-2 0,-2-1 104,-26 37-120,29-38 80,1 0 32,2-1-16,-2-1-96,-30 40 0,31-40-16,-1-1-48,8-7-24,23-33-72,-61 81 160,54-74 0,-7 11 208,-11 17-160,-4 1 0,-32 45-48,36-42 40,-3-2 16,-1-1-32,2 3 32,-34 42-56,34-44-16,-1 3 16,-1 1 0,-2 0 40,-30 40-40,27-37 16,5 1-232,-4 0 224,2 1 64,-30 35-72,28-34 16,-5-2 8,5 2-40,-6 1-144,-22 33 160,26-34 0,-3-2 192,3 3-136,0-1-56,-26 34 0,28-34 64,-2 2-64,-1 3-24,-1-3 24,-24 32 0,24-30 0,-2 2-88,-2 3 88,-2 1 224,-18 24-224,15-24 32,1 0-136,0 2 120,-10 1-40,-6 21 24,16-20-56,-10 2 80,0 2 16,12 0-176,-18 16 136,4-8 72,0-12 8,2 14-104,0-11-8,-6 17 32,15-6-24,-11-2 120,2 0-72,0 0-24,-6 8 0,16-8-8,-16 0 32,4 2-40,0 0 224,-4 6-208,4-6-40,0 0-152,-4 2 216,0 2 8,0 2-32,0-2 72,0 2 24,0 0-56,0 0-72,0 0 32,0 0 56,-2 0-96,-4 4 80,0 0-176,6-4 136,-8 6 24,-8 12 192,10-14-272,-12 14 80,18-18-24,-7 6 16,-15 15-32,14-5 72,-16 0-40,24-16-16,-16 16-16,-4 2-152,0 0 152,3 0-8,17-18 24,-20 21 24,0-1 24,-2 0-24,-2 0-40,24-20 16,-19 6 32,-3 16-64,0-16 32,2 12 88,20-18-88,-22 4-16,2 11 32,1-15 24,3 6-40,16-6 0,-6 6 40,-10-2 32,10 0-16,-2-4-16,8 0-40,-6 4 72,-10-4-16,14 0 40,0 0 16,2 0-112,-2 0 88,0-2 24,2 0-8,0 0-32,0 2-72,0-4 128,0-2-72,6 0 56,10 0 16,-16 6-128,0-15 72,16 9-16,-10-10-40,16 8 24,-22 8-40,21-20 16,3 12 128,-2-16-72,0 6-16,-22 18-56,22-19 48,2 1-64,1 0 32,-1 0 0,-24 18-16,24-16 88,0 0-64,0 8-24,-3-10 0,-21 18 0,22-7 0,-2-11 56,-2 12 16,-2-2-24,-16 8-48,6-8-16,15 0 48,-15 2-8,12 0-32,-18 6 8,6-4 72,10 2-48,-12 0 40,0 2 24,-4 0-88,6 0 40,-2 4-24,0 12-32,0-12-16,-4 18 32,0-22 0,0 16 16,0 5-16,-2 3 16,-2 2 32,4-26-48,-6 32-80,2-1 160,-2 3-40,0 0-72,6-34 32,-8 32 64,0-3-96,2 1 0,0 0 8,6-30 24,-6 26 40,0-1 8,-1-1-80,-1 0 88,8-24-56,-8 22 16,2 0-40,0-4 24,2-1-280,4-17 280,-2 16-568,-2-10-336,2 12-592,2-14-649,0-4 2145,0 4-3577,0-4-2264,4 0-2945,-4 0 8786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7:13:28.292"/>
    </inkml:context>
    <inkml:brush xml:id="br0">
      <inkml:brushProperty name="width" value="0.05" units="cm"/>
      <inkml:brushProperty name="height" value="0.05" units="cm"/>
    </inkml:brush>
  </inkml:definitions>
  <inkml:trace contextRef="#ctx0" brushRef="#br0">32 391 1984,'0'0'0,"0"-2"1304,0 2-1304,0-2 176,0 0 112,0 0 56,0 0 104,0 2-448,0-4 529,0-2 15,0 2 72,0-2 72,0 6-688,0-4 736,0-2 40,-2 0-40,2 0 1,0 6-737,0-8 784,0 2-56,0 0 24,0 1-80,0 5-672,-2-8 600,2 2-64,-2 0-7,2 0-17,0 6-512,-2-6 472,2 0-8,-2 2-24,2 0 24,0 4-464,0-4 360,0 0-88,-2 2-32,2 0-120,0 2-120,-2-2 104,0 0 56,0 0-104,0 2 88,2 0-144,-2 0 168,2 0 40,-2 0-7,0 0 23,2 0-224,0 4 216,-2 0-128,2 2 40,-2 0-96,2-6-32,-2 6 40,2 10 72,0-10-24,0 12 32,0-18-120,0 5 200,0 17-56,0-6 80,4 4-48,-4-20-176,0 20 40,4 4 40,0-1-56,0 5-48,-4-28 24,0 28 48,6 2 40,0 1-88,-2 3 152,-4-34-152,6 36 160,0 0-128,0-1 88,-2 1-104,-4-36-16,4 38-40,0-5 24,0 3 96,0-2-72,-4-34-8,4 34 0,0-3 144,0-1-128,0 0 48,-4-30-64,4 26 104,-4-3-152,4 1 72,-4-2-40,0-22 16,0 18-64,4 0 88,-4-2-88,4-11 56,-4-5 8,0 20 8,4-14-192,-4 0-144,4 0-248,-4-6 576,0 6-920,3-2-297,-3-4-295,4 0-288,-4 0 1800,0 0-2065,4-2-303,-4-4-249,4-10 513,-4 16 2104,4-6-4313,-4 6 4313</inkml:trace>
  <inkml:trace contextRef="#ctx0" brushRef="#br0" timeOffset="647">56 210 4608,'0'0'0,"-2"-2"737,2-4 255,0 6-992,-2-4 1080,0-1-48,0-3 1,0 0-145,2 8-888,-2-16 776,-2 10-56,2-2-96,-2-10 16,4 18-640,-4-6 536,0-12-15,0 12-41,2-12-96,2 18-384,-2-6 440,0-11-72,0 11 0,2 0 40,0 6-408,0-8 296,0 0 24,4 2-48,0 0-72,-4 6-200,4-6 304,2 2-64,10 0 24,-12 2 41,-4 2-305,18-2 192,-12 2-48,14 0-40,-4 0-72,-16 0-32,15 4 16,1 2 72,2 0-40,0 12 16,-18-18-64,20 6 144,-2 14-96,-1-5 80,3 3-8,-20-18-120,18 20 0,-2 2 40,0 0-104,0 2 8,-16-24 56,6 23 8,16 3 32,-17 0 96,11 0-24,-16-26-112,4 26 192,0-1-80,0-1-40,-4 2 112,0-26-184,0 22 8,0 2 80,-2-3-48,-4-1-104,6-20 64,-18 20 24,13-2 16,-17-2 24,6 0 40,16-16-104,-18 16 152,-2-11-160,-2 15-32,1-14-48,21-6 88,-22 16-192,-2-12 112,0 2-88,0 0-288,24-6 456,-22 6-816,1-2-833,-1 0-951,6-4-1697,16 0 4297,-16 4-7346,16-4 7346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2:40.705"/>
    </inkml:context>
    <inkml:brush xml:id="br0">
      <inkml:brushProperty name="width" value="0.05" units="cm"/>
      <inkml:brushProperty name="height" value="0.05" units="cm"/>
    </inkml:brush>
  </inkml:definitions>
  <inkml:trace contextRef="#ctx0" brushRef="#br0">48 347 7481,'0'0'0,"-4"-18"2481,-4 2-537,8 16-1944,-18-19 1784,15 13-255,-3-10-113,2 10-136,4 6-1280,-2-6 1113,0 0-201,2-2-152,0 2-144,0 6-616,0-4 544,0 2-88,0 0-160,4 0 32,-4 2-328,6-2 296,-1 2-144,13 0 121,-14 6-73,-4-6-200,18 20 184,-12-4 128,18 8-72,-6 3-120,-18-27-120,20 32 168,-1 2-80,3 2-32,-4-1 120,-18-35-176,18 36 128,-12 2-40,16-1-48,-16-3-24,-6-34-16,20 34 24,-15-4-48,15-1 80,-14-1-88,-6-28 32,18 24 0,-14 0-56,2-8 96,0-1 8,-6-15-48,20 6 56,-16 10 88,2-16-120,0 4 64,-6-4-88,4 0 40,0 0 72,2 0-24,-2-2 40,-4 2-128,3-8 104,-3-10-64,4-1 104,-4-3-104,0 22-40,0-26 88,0-4 16,4-3-16,0-3 0,-4 36-88,0-38 112,4-6-40,-4-1-56,0-1-48,0 46 32,4-49-40,-4-1 40,4 2-16,0-1 104,-4 49-88,4-46 40,2 5 24,10 5 64,-16 4-96,0 32-32,4-28 0,0 5 24,12 5-96,-16 10 72,0 8 0,4-18 16,0 12-88,2 2 40,-2 0-40,-4 4 72,6-2-128,0 2-120,-2 0-224,0 4-256,-4-4 728,17 16-1040,-13-10-281,2 18-479,10-6-736,-16-18 2536,0 19-4225,16-1-304,-12 6-2689,-4-24 7218</inkml:trace>
  <inkml:trace contextRef="#ctx0" brushRef="#br0" timeOffset="581">867 413 9778,'0'0'0,"0"-16"2624,0 16-2624,0-8 1600,0-14-223,0 16-89,0-2-112,0 8-1176,-2-6 1001,0 0-177,0 0-176,0 4-96,2 2-552,-5 0 472,-1 0-112,0 0-40,0 6-8,6-6-312,-16 16 248,10-10 8,-12 14 16,12-14 121,6-6-393,-18 26 320,10-8-56,-10 1 8,12 1-64,6-20-208,-17 22 184,11 0 120,0 2-104,-2-3-120,8-21-80,-6 24 184,0-4-88,4-2 32,2-2 0,0-16-128,0 6 128,0 14-80,6-16 48,10 1-112,-16-5 16,6 16 32,13-16-32,-3 0 56,0 0 120,-16 0-176,20 0 40,0-2-8,2-4 8,2-2-8,-24 8-32,25-17 56,3 11 72,-2-12-160,0 10-96,-26 8 128,25-20-168,3 12-280,-4-14-368,2 14-680,-26 8 1496,20-17-2377,-5 13-2528,-9-2-5569,-6 6 10474</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2:42.297"/>
    </inkml:context>
    <inkml:brush xml:id="br0">
      <inkml:brushProperty name="width" value="0.05" units="cm"/>
      <inkml:brushProperty name="height" value="0.05" units="cm"/>
    </inkml:brush>
  </inkml:definitions>
  <inkml:trace contextRef="#ctx0" brushRef="#br0">46 1076 3776,'0'0'0,"-2"-2"576,0 0 121,2 2-697,-2-2 1008,0 0 200,-2 0 104,-2 0 97,6 2-1409,-4-2 1408,0 0-80,0 0-112,-2 0-119,6 2-1097,-2-2 1000,-2 0-136,2 0-96,0 0-104,2 2-664,0-2 617,0 0-73,0 2-80,0 0 16,0 0-480,0 0 376,4 0-16,2 0 64,0 0-80,-6 0-344,18 0 272,-12 0-16,18 0 32,-4 0-88,-20 0-200,21 0 136,3 0 40,6-2-120,4-2 73,-34 4-129,37-6 232,5 0-104,4-10-8,13 8-40,-59 8-80,113-31 128,-4 3-72,-6 0-88,-21 0 88,-82 28-56,83-25 24,8-5 24,2 0 224,3-4-272,-96 34 0,95-33-112,-4-3 112,-4 0 32,1 2 8,-88 34-40,85-33 24,-2 1-8,1 0-192,-5 1 256,-79 31-80,75-30 16,-3 2 24,-7 2 32,-3 0-144,-62 26 72,57-23 152,-5-1-112,-1 4-80,-3 4 56,-48 16-16,42-8-40,-5 0-16,-5 0 216,-4 0-216,-28 8 56,24-8-120,-3 3-8,-3 1 8,0 2-8,-18 2 128,6-2-160,10 2-32,-16 0-136,6 0 55,-6 0 273,4 0-352,0 0-136,-4 0-168,0 0-80,0 0 736,0 0-888,0 0-216,-4 0-393,-2 4-671,6-4 2168,-6 0-3233,-10 4-184,14-4-2816,2 0 6233</inkml:trace>
  <inkml:trace contextRef="#ctx0" brushRef="#br0" timeOffset="507">2234 102 9185,'0'0'0,"0"-6"2657,0 6-2657,0-16 1816,0 10-303,0-2-121,4 0-136,-4 8-1256,4-6 1041,0-2-193,15 2-216,-13 0-104,-6 6-528,20-15 408,0 11-96,4 0-32,2-2 16,-26 6-296,27-2 224,3 2-40,-4 0 0,-2 4-40,-24-4-144,23 18 176,1-15-40,-2 19-40,2-16 1,-24-6-97,22 24 48,-4-6 24,-3 2-56,-9 0 8,-6-20-24,16 23 64,-16 1-16,0 4 32,0 4-56,0-32-24,0 31 16,-4 3 48,-2 4-8,-16-2 56,22-36-112,-19 35 56,-5-1 0,-2-4-16,-2 1-80,28-31 40,-27 28-208,1 0-312,-4 0-417,0-6-639,30-22 1576,-24 23-2537,-3-3-2048,5-2-4496,22-18 9081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2:43.966"/>
    </inkml:context>
    <inkml:brush xml:id="br0">
      <inkml:brushProperty name="width" value="0.05" units="cm"/>
      <inkml:brushProperty name="height" value="0.05" units="cm"/>
    </inkml:brush>
  </inkml:definitions>
  <inkml:trace contextRef="#ctx0" brushRef="#br0">25 199 6721,'0'0'0,"-2"-8"3873,2 8-3873,-6-18 1992,0 12-255,2-2-257,2 2-152,2 6-1328,-2-5 1200,0-1-183,2 0-257,0 0-56,0 6-704,0-2 568,0 0-88,0 0-104,0 2-72,0 0-304,0 0 240,4 4 16,0 2 40,2 13-87,-6-19-209,15 20 64,-9 4 72,10 4 0,-12 6-8,-4-34-128,6 33 144,12 1-56,-14 2-24,12-1 8,-16-35-72,4 36 40,14 2 0,-12-4-48,12-1 32,-18-33-24,3 30 96,3-2-64,12 0-80,-18-5 64,0-23-16,6 24 16,12-6 8,-18 0 128,16-12-96,-16-6-56,4 16 88,12-16-16,-12 4-72,14-4 8,-18 0-8,4 0 0,11-2 32,-11-4 48,14-10 24,-18 16-104,4-16 80,16-2 8,-14-6-24,14-3-16,-20 27-48,6-30 40,14-6 0,-16 0 8,11-1-8,-15 37-40,4-42 40,0 0 8,2-1-24,0-3 16,-6 46-40,4-45 72,-4-1 0,0 4-24,0 5 8,0 37-56,0-30 80,0 2 40,-2 6 64,0 4 32,2 18-216,-2-8 128,0-9 32,0 11 32,0 0-32,2 6-160,-2-2 176,0 0-32,0 0-40,0 2-32,2 0-72,-2 0 64,2 6-56,0 17 24,0-3 16,0-20-48,0 24 24,0 6 8,4 2-32,0 5 16,-4-37-16,6 40 32,10 2-32,-16-1 8,16 1 25,-16-42-33,6 38-17,12-3 17,0-1 0,-2 0-56,-16-34 56,15 30-16,1-3 32,0-3-16,0-4 32,-16-20-32,6 20 8,18-14-16,-8 16 8,0-17 8,-16-5-8,15 16 0,3-16 33,-12 4-50,20-4-103,-26 0 120,22 0-216,-2-6-184,-1-2-224,5-11-232,-24 19 856,22-6-1224,2-12-505,-2 12-719,-2-10-1601,-20 16 4049,21-16-5169,-3 10-2793,-18 6 7962</inkml:trace>
  <inkml:trace contextRef="#ctx0" brushRef="#br0" timeOffset="577">1107 270 10482,'0'0'0,"0"0"0,-5-5 4769,-13-1-2937,12 0-392,-12 0-135,18 6-1305,-2-2 1240,-4 0-224,0 0-248,0 2-248,6 0-520,-8 4 425,2 2-81,-10 13-72,12-13-32,4-6-240,-6 28 176,0-8-48,2 2 8,1 0 24,3-22-160,-2 23 80,2 1 32,0 0-40,0-2-32,0-22-40,5 20 48,1 0-40,0-14 24,14 17-8,-20-23-24,4 6 16,14 0 0,-2 10 0,-10-16-16,-6 0 0,22 0 24,-4 0 24,-1-2-8,3-4-24,-20 6-16,18-6 56,2-12 0,0 10-24,-2-15 32,-18 23-64,15-18 48,-9-2 8,12 0 0,-14-2 16,-4 22-72,4-24 56,0 3 16,0-5 32,-4 0-64,0 26-40,-2-24 104,-6 2-32,-12 1-16,12 3 0,8 18-56,-23-8 32,3-10-32,-4 16 0,-4-2 0,28 4 0,-28 0-176,-3 0-424,-5 20-768,-8 4-1937,44-24 3305,-29 20-6865,-17 9-3162,46-29 10027</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2:54.023"/>
    </inkml:context>
    <inkml:brush xml:id="br0">
      <inkml:brushProperty name="width" value="0.05" units="cm"/>
      <inkml:brushProperty name="height" value="0.05" units="cm"/>
    </inkml:brush>
  </inkml:definitions>
  <inkml:trace contextRef="#ctx0" brushRef="#br0">19 15 11562,'0'0'0,"0"0"1976,0 0-87,-2 0-433,2 0-1456,-2-2 1312,-2 0-119,0 0-201,0 0-120,4 2-872,-2 0 616,2-2-96,0 0-192,0 0 32,0 2-360,4 0 433,2 4-121,12 2 72,-12 17-104,-6-23-280,22 22 152,-7 4 112,3 4-96,0 3 0,-18-33-168,22 38 184,0 4-88,0 1 16,23 45-40,-45-88-72,42 77-32,-6-6 96,-9-15-56,-3-6 64,-24-50-72,22 47 32,-4-1-32,-2-7-112,-1-1 208,-15-38-96,6 34 224,18-4-96,-18-1-96,18-3 40,-24-26-72,6 24 40,10-6 32,-10-12 280,0 12-272,-6-18-80,6 0 80,0 0 48,0 0-16,-2 0 64,-4 0-176,5-6 48,1-14 184,0 0-56,0-6-16,-6 26-160,4-30 169,0-1-65,0-7-224,2-6 192,-6 44-72,4-47 136,2-5-96,12-1 144,-14-1-144,-4 54-40,22-53 64,-16 1-32,15 4-96,-15 5 24,-6 43 40,20-38 0,-14 2-16,14 5 176,-14 3-128,-6 28-32,16-24-88,-16 4 144,6 4-96,0 0 8,-6 16 32,6-5-88,-2-1-328,-4 0-209,0 4-263,0 2 888,0 0-1192,4 4-376,-4 13-841,0 5-1816,0-22 4225,16 16-5521,-16 8-2753,0-24 8274</inkml:trace>
  <inkml:trace contextRef="#ctx0" brushRef="#br0" timeOffset="689">1143 731 5609,'0'0'0,"0"0"2056,0 0-2056,0 0 1889,0 0-49,0 4-64,0-4-23,0 0-1753,0-2 1496,-2-2-312,-3 0-160,-1 0-143,6 4-881,-6-2 808,0-2-80,-2 2-72,0 0-48,8 2-608,-16 0 512,10 0 0,-10 0-119,10 4-49,6-4-344,-20 6 328,12 10-64,-11-11 32,3 15-224,16-20-72,-16 18 136,-2 0 16,2 4-104,0 2-8,16-24-40,-8 25 40,-8 1-80,12-2 80,-1 2 184,5-26-224,-6 26 48,4-3 48,0-1 16,0 0-96,2-22-16,0 16 48,4 0-112,2 0 64,13-1 16,-19-15-16,6 6 32,18 12 64,-4-14-120,4 0 24,-24-4 0,26 4-16,1-4 40,1 0 8,0 0-176,-28 0 144,26 0 16,1-2-104,-1-4-112,-2 0 16,-24 6 184,26-8-656,-4-7-408,-1 11-577,-3-2-1023,-18 6 2664,16-16-5017,-10 10-4577,-6 6 9594</inkml:trace>
  <inkml:trace contextRef="#ctx0" brushRef="#br0" timeOffset="1230">1598 816 10826,'0'0'0,"-2"0"1736,-2 4-352,2 0-167,2-4-1217,-2 4 1200,-2-4-112,0 0-176,-2 0-175,6 0-737,-6 0 696,0 0-184,2 0-8,0 0-56,4 0-448,-4 0 352,2 0 24,-4 4-48,4 2-104,2-6-224,-6 20 216,0-15-16,0 13-104,0-12-120,6-6 24,-4 18 88,2-12-8,0 10-40,0-12-40,2-4 0,0 16 40,0-12-64,4 0 96,0 0 153,-4-4-225,6 4 16,10-4 8,-12 0 32,12 0 16,-16 0-72,6 0 96,10 0 80,-10-4-112,10-2-16,-16 6-48,4-8 40,2-8-40,-2 10 40,-1-2-24,-3 8-16,6-18 24,-2 12 96,-4-14-72,0 14 32,0 6-80,0-17 80,0 11 32,-6 0 16,-1-2 96,7 8-224,-18-6 184,12 0-128,-14 2 8,12 2-120,8 2 56,-18-2-8,12 2 32,-10 0-8,12 0-48,4 0 32,-6 4-360,-2 2-664,2 10-1297,-1-12-3720,7-4 6041,-4 16-10322,4-16 10322</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2:57.409"/>
    </inkml:context>
    <inkml:brush xml:id="br0">
      <inkml:brushProperty name="width" value="0.05" units="cm"/>
      <inkml:brushProperty name="height" value="0.05" units="cm"/>
    </inkml:brush>
  </inkml:definitions>
  <inkml:trace contextRef="#ctx0" brushRef="#br0">62 250 6345,'0'0'0,"0"0"0,0-17 1480,-2 9 161,0-16-17,-4 8-72,6 16-1552,-4-8 1513,-2-14-169,4 6-152,-2 8-176,4 8-1016,-4-21 912,2 13-119,0-10-113,-4 12 16,6 6-696,-2-6 568,0 0-56,1 2-48,-3 2-136,4 2-328,-2 0 336,0 0-96,0 0-7,2 18-121,0-18-112,-2 16 136,2 6-16,-2 3-48,2 5 88,0-30-160,0 34 72,0 2 80,0 3-56,0 1-16,0-40-80,0 43 56,0 1-32,0 2 48,-2-1-72,2-45 0,0 48 72,0 0-72,0-1 0,0-1 40,0-46-40,4 41 0,0-3 24,2-4-24,11-4 0,-17-30 0,6 27 0,12-1 0,-12-4 32,20-6-8,-26-16-24,20 6 32,2 0 40,-1 0-8,3-6-16,-24 0-48,28 0 56,0-6-16,1-16-16,-1 0 48,-28 22-72,30-26 32,-2-3-24,-2-7 48,-3-2 16,-23 38-72,26-41 72,-4-5-16,-2-2-16,0-3-40,-20 51 0,6-54 56,13 1 16,-15 1-56,12 4 72,-16 48-88,0-45 8,6 3 8,-6 4 40,0 7-80,0 31 24,0-28 24,0 4 24,-2 2-48,-4 5 56,6 17-56,-6-8 112,-2-10 0,2 16 80,0-4-24,6 6-168,-5-2 144,1 2-56,-2 0-16,2 6-40,4-6-32,-4 26 56,2-5-16,0 9 24,0 4-24,2-34-40,0 38 48,0 5-24,0 3 8,4 3 24,-4-49-56,0 50 16,4 0-16,2-1-40,0 1 48,-6-50-8,6 47-24,-1-1 48,11-2-136,-12-3 48,-4-41 64,18 36 32,-12-2-48,18-5 64,-4-3 8,-20-26-56,18 24-16,1-2 16,1-6 32,-2-10-168,-18-6 136,20 16-400,2-16-120,0 3-256,3-3-392,-25 0 1168,26 0-1617,2-3-695,0-5-1689,3-14-1184,-31 22 5185,30-8-7882,-30 8 7882</inkml:trace>
  <inkml:trace contextRef="#ctx0" brushRef="#br0" timeOffset="1687">1117 647 13234,'0'0'0,"0"0"0,-4-22 2713,-2 4-985,-2 3-351,3 7-185,5 8-1192,-6 0 1040,0 0-216,0 6-216,0 15-152,6-21-456,-6 16 409,2 6-129,0 0 40,0 4-112,4-26-208,-2 25 104,0 1 56,2 0-120,0 0 24,0-26-64,0 28 72,0-3-56,4 1 8,2-4-8,-6-22-16,16 20 32,-10-4-24,11-10 24,-1 12-8,-16-18-24,6 3 72,18 1-40,-8 0 24,2-4-16,-18 0-40,20-2 16,1-4 40,1-9 8,-2-1-16,-20 16-48,16-18 56,2-4 0,-12-4 0,16 1 0,-22 25-56,4-28 80,0-2 8,-4 0-32,0-2 0,0 32-56,0-29 48,0-3-8,-2 0 32,-6 6-32,8 26-40,-18-23 48,10 7-40,-16 8 8,4-8 16,20 16-32,-18-2 8,-5-2 40,1 2-48,-2 2 24,24 0-24,-28 0-40,4 4-88,-3 2-184,5 12-240,22-18 552,-22 16-1016,0 0-593,4 3-959,2 3-2201,16-22 4769,0 18-9882,0-18 9882</inkml:trace>
  <inkml:trace contextRef="#ctx0" brushRef="#br0" timeOffset="1688">1712 544 17291,'0'0'0,"0"0"1705,0 0-1705,0 0 1272,0 0-240,0 6-104,0-6-184,0 0-744,4 0 529,0 0-169,12 0-136,-12 0-64,-4 0-160,16 0 112,0 0-96,2 0 24,-2 0-40,-16 0 0,19 0 16,1 0 24,0 0-40,-2 0 0,-18 0 0,22 0-176,-2 0-264,-5 0-433,-11 0-455,-4 0 1328,16 6-1968,-16 0-1097,0 10-1440,4-12-3729,-4-4 8234</inkml:trace>
  <inkml:trace contextRef="#ctx0" brushRef="#br0" timeOffset="1689">1752 788 12090,'0'0'0,"0"-16"3641,0 0-1521,-2-4-511,2 20-1609,0-15 1456,4 13-200,0-4-232,12 0-263,-16 6-761,4-6 592,12 0-224,-10 0-104,13 2-80,-19 4-184,18-4 64,-12 2 24,20-2-72,-8 2 56,-18 2-72,16-2-32,0 0-40,0 0-288,3 2-448,-19 0 808,18 0-1537,2 0-991,4 0-1985,12-18-872,-36 18 5385,29 0-7562,-29 0 7562</inkml:trace>
  <inkml:trace contextRef="#ctx0" brushRef="#br0" timeOffset="1690">2462 248 12930,'0'0'0,"0"0"0,-2-33 2785,-4-1-1329,0-2-264,0 7-23,6 29-1169,-2-16 1104,2-2-144,0 0-200,4 2-160,-4 16-600,6-8 352,14-10-215,-4 12 63,2 0-32,-18 6-168,20-4 192,1 0-16,3 3-40,4 1-24,-28 0-112,28 0 64,1 0 8,-1 3-32,-2 3 8,-26-6-48,26 22 8,-4 0 160,-3 4-80,-13 2-64,-6-28-24,22 31 56,-18 1-24,0 4-48,-4 1 88,0-37-72,-2 40 56,-14 2 0,0-3 8,-1 5-16,17-44-48,-20 42 80,-2-1-96,4 3 72,-4-2-56,22-42 0,-20 39-40,1 3-32,-3-4-192,4-3-264,18-35 528,-16 36-944,0-2-617,8 0-951,0-3-2273,8-31 4785,-2 24-9618,2-24 9618</inkml:trace>
  <inkml:trace contextRef="#ctx0" brushRef="#br0" timeOffset="1691">2698 1258 16235,'0'0'0,"0"0"0,0 4 1656,-2 2-271,0 10 103,0-10-104,2-6-1384,-2 16 1120,2-12-319,0 2-153,0 13-168,0-15-192,0-4-288,4 18 160,-4-12-32,4 12-56,-4-18-72,6 4 72,-2 12 0,0-12-16,2 2-72,0 12 88,-6-18-72,6 4 56,12 0-56,-14 0 88,0-1-104,-4-3 16,16 4 128,-13-4-72,3 0 16,14-2 0,-20 2-72,4-3-56,2-5 88,14-8-8,-14 8 64,-6 8-88,16-24 72,-12 6 0,2-2 32,-2 0-8,-4 20-96,4-19 16,-4 1 128,0 0-64,0 0-56,0 18-24,-6-6 176,2-10-248,-12 12 112,-4 0-112,20 4 72,-20-2-288,-4 2-448,-1 0-928,-3 22-1585,28-22 3249,-20 4-6969,-6 16-3050,26-20 10019</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3:14.373"/>
    </inkml:context>
    <inkml:brush xml:id="br0">
      <inkml:brushProperty name="width" value="0.05" units="cm"/>
      <inkml:brushProperty name="height" value="0.05" units="cm"/>
    </inkml:brush>
  </inkml:definitions>
  <inkml:trace contextRef="#ctx0" brushRef="#br0">177 110 6177,'0'0'0,"0"-16"1512,0 16-1512,0-8 1088,0-12 185,4 14 15,-4 0 56,0 6-1344,0-8 1328,0 2-223,0-2-105,0 2-160,0 6-840,0-5 664,0 1-48,-2 0-79,2 0-49,0 4-488,-2-2 480,2 0 8,0 0-72,0 2-32,0 0-384,-2 0 352,2-2-96,-2 2-32,2 0-40,0 0-184,0 0 128,0 0 72,0 0-56,0 0 40,0 6 32,0-6-216,0 6 272,0 13-15,0-13-97,0-6-160,0 26 160,0 0-72,0 2 48,0 3 16,0-31-152,0 34 152,-2 4-112,0 2 40,1 1 72,1-41-152,-2 44 88,-2-3 48,2 5-24,-2 4-40,4-50-72,-2 53 136,-4 5 8,0 1-64,0-1 16,0-3-24,6-55-72,-6 54 56,4-3 32,-2 1-16,0 2 0,4-54-72,-2 53 136,0 1 24,0 1-48,0 1 16,2-56-128,-2 53-24,-4-3 80,2 1 16,0 1 0,4-52-72,-4 52 112,0 1 24,-2-1-56,2-3 8,4-49-88,-6 52 120,0-4-152,0-3 48,1 1 16,5-46-32,-6 43 40,4 1 16,-2-2 24,2-3-8,2-39-72,-2 36 24,0-4 24,2-2-48,-2-3 0,2-27 0,-2 28-48,2-2 64,-2-2-32,0-1-8,2-23 24,0 22-16,-2-2 56,0 0 8,2-2-8,0-18-40,-2 18 32,0-2-80,2-11 112,0 13-8,0-18-56,0 4 136,-2 2-80,2 10-128,-2-16 72,2 0 0,-2 0-104,0 0-56,0 0-32,0 0-256,2 0 448,0 0-480,0-2-112,-2-2-264,2-2-192,0 6 1048,0-8-1449,0-8-423,0 12-793,6-1-1360,-6 5 4025,20-18-4120,-14 14-2786,-6 4 6906</inkml:trace>
  <inkml:trace contextRef="#ctx0" brushRef="#br0" timeOffset="655">82 2357 3688,'0'0'0,"0"0"0,-4-2 584,-2 2-127,0-2 215,2 0 312,4 2-984,-4-2 1200,2 0 112,0 0 57,0 0-17,2 2-1352,-2 0 1336,2-2-71,0 2-161,0 0-136,0 0-968,0-2 848,0 2-136,0 0-80,0 0-15,0 0-617,4 0 544,0 0-24,2 0-48,12 0-80,-18 0-392,4 0 352,16 0-40,0 0-64,2 0 24,-22 0-272,27 0 200,3 0-16,4 0 0,4 0-72,-38 0-112,39 0 120,9 0-16,9 0-64,5-2 80,-62 2-120,75-4 88,7 0 57,9 2-33,10-2-8,-101 4-104,107-2 112,10 0-16,4 0 0,4 0-56,-125 2-40,125 0 16,-2-2-16,6 0 0,0 1 56,-129 1-56,131-2 64,-4 0-8,-6 0 0,-4-2-32,-117 4-24,109-2-8,-6 0 8,-12 0 24,-10 0-24,-81 2 0,74-2-16,-13 0 64,-3 2-104,-9-2 24,-49 2 32,40-4-24,-2 2-48,-6 0 48,-5-2-72,-27 4 96,22-2-96,-4-2-80,-12 0-16,12 0-105,-18 4 297,0-4-352,6-2-80,-2 2-160,-4-2-184,0 6 776,0-4-1016,0 0-320,-2 0-377,-2 2-671,4 2 2384,-4-2-3265,2-2-16,-2 2-2664,4 2 5945</inkml:trace>
  <inkml:trace contextRef="#ctx0" brushRef="#br0" timeOffset="1151">3101 1990 8889,'0'0'0,"0"-6"2777,0 6-2777,0-8 1736,0-8-279,0 12-81,4 2 40,-4 2-1416,0 0 1185,0 0-265,4 0-280,2 0-72,-6 0-568,6 6 424,10 0 24,-10 14-72,15-14-32,-21-6-344,18 22 320,2-6-48,0-10-32,2 20-79,-22-26-161,20 15 176,1 3-8,1 2-56,-2-2-8,-20-18-104,18 20 112,-2 2-72,0-1 56,-10 3-24,-6-24-72,16 22 24,-12 0-8,-1-2 56,-3 2-32,0-22-40,0 19 56,-3 5 24,-15-2-96,-2 2 16,20-24 0,-26 24-208,-8-3-336,-9 1-753,-5 4-1391,48-26 2688,-50 24-5553,-3 0-4177,53-24 9730</inkml:trace>
  <inkml:trace contextRef="#ctx0" brushRef="#br0" timeOffset="2513">15 2446 6393,'0'0'0,"0"0"1424,0 0-1424,0 0 1200,0 0-71,0 4 151,0 0 168,0-4-1448,4 0 1353,-4 4-169,0-4-232,4 0-184,-4 0-768,0 0 648,4 0-24,-4 0-23,4 0 15,-4 0-616,4 0 584,0 0-40,2-2-40,-2-2-80,-4 4-424,5-4 416,1-2-32,0 0-8,0 0-72,-6 6-304,20-15 289,-14 9-17,12-12-40,-12 10 0,-6 8-232,20-20 192,-4 0-56,1 0-8,3-3-16,-20 23-112,24-26 64,2 0 8,2-2 0,1 0-32,-29 28-40,30-31 72,4-3-32,0 0 16,1 1-24,-35 33-32,36-36 24,0-2 64,-3-1-64,1-5 72,-34 44-96,34-42 56,0-3-40,1 3 40,3-2-56,-38 44 0,38-45 32,3 3-8,3-4 8,0-1-8,-44 47-24,45-48 48,1-1-32,-1-1-16,3 2 8,-48 48-8,46-47-8,1 3 16,-3 5 8,-2 1-16,-42 38 0,37-34 32,-3 4-24,-2 1 24,-3 1-48,-29 28 16,28-28 0,-2 2 0,0 2 16,-2 1 16,-24 23-32,23-24-32,3 2 48,2 0-32,-2 2 16,-26 20 0,23-21 40,1 3-40,-4-2 32,2 2-48,-22 18 16,22-20 32,-2 2-48,-1 1 32,-1-1 8,-18 18-24,18-16-16,-2 8 48,0-14-16,-10 6 8,-6 16-24,22-8 16,-18-14-32,11 16 16,-11-9 0,-4 15 0,4-4-24,2-2 8,0 0 32,-2 0-48,-4 6 32,4-6 48,0 4-48,-4 0-16,0 0-16,0 2 32,0 0-24,0 0-48,0 0-56,0 0-104,0 0 688,0 0-1256,-6 4 296,0 0-224,-2 2-289,8-6 1017,-15 18-1472,9-12-624,-10 17-1417,10-17-1184,6-6 4697,-18 18-7754,18-18 7754</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3:21.182"/>
    </inkml:context>
    <inkml:brush xml:id="br0">
      <inkml:brushProperty name="width" value="0.05" units="cm"/>
      <inkml:brushProperty name="height" value="0.05" units="cm"/>
    </inkml:brush>
  </inkml:definitions>
  <inkml:trace contextRef="#ctx0" brushRef="#br0">47 42 4208,'0'0'0,"0"0"0,0-4 240,-2 2 41,2-2 111,-2 2 104,2 2-496,0-2 536,-2-2 56,0 2 16,2 0 32,0 2-640,0-2 664,-2 0-32,2 0-31,0 0 15,0 2-616,0-2 592,0 0 48,0 0 40,0 0-16,0 2-664,0-2 688,0 0-39,0 2-57,0 0-48,0 0-544,0 0 480,-2 0-16,0 0-40,0 0-32,2 0-392,-2 0 352,-2 0-48,0 4 16,2-4-8,2 0-312,-4 4 289,0-4 23,2 4-80,0 0 0,2-4-232,-2 0 200,0 4 0,0 0-16,2 0 24,0-4-208,0 4 216,0 0 8,0 0 0,0 0-8,0-4-216,0 4 232,4 2-8,0 0 24,0 0 0,-4-6-248,4 6 216,0 0-24,0 0-16,2 0-24,-6-6-152,6 6 104,9 0 32,-15 9-72,6-11 17,-6-4-81,16 4 96,-12 0-40,12 2 40,-12 0-16,-4-6-80,20 16 72,-14-12 8,12 2-40,-12 12 32,-6-18-72,21 4 24,-15 14 32,16-14 8,-16 13-64,-6-17 0,24 6 32,-6 12 8,-2-12-24,2 12 40,-18-18-56,17 6 24,1 14-48,2-14 32,-4 16-32,-16-22 24,20 6 16,-4 17 48,2-7-48,-3 0-16,-15-16 0,18 16 0,-2-10 0,-10 18 24,18-8-8,-24-16-16,6 6 32,18 17-8,-8-17-96,1 14 104,-17-20-32,16 6-16,-10 12-8,18-12 88,-18 14-88,-6-20 24,26 6 16,-10 16 8,1-17-40,-1 15 48,-16-20-32,18 6 0,0 18-16,-2-18 0,0 16 32,-16-22-16,16 6 16,-1 18-8,3-18-8,-2 17-40,-16-23 40,16 16-8,2 0 16,0 0-48,0-10 24,-18-6 16,19 22 16,-1-16-32,0 13 72,-2-13 0,-16-6-56,18 18 0,-2-12 0,2 10 16,-3-12-32,-15-4 16,18 16 32,-2-10-48,2 12 16,-2-12-32,-16-6 32,18 18-8,0-12 16,-1 9 8,1-9 0,-18-6-16,20 16 0,-2-12-16,0 14-40,4-14-8,-22-4 64,17 16-32,1-10 16,-2 14 48,0-14-8,-16-6-24,20 21 16,-4-15-16,0 16 0,0-16-16,-16-6 16,5 22-40,17-16 40,-16 18 16,14-18-16,-20-6 0,6 19 56,12-13-40,-12 14-16,14-14 0,-20-6 0,6 22 8,9-16-8,-9 12 0,14-12 16,-20-6-16,6 18 0,12-12 40,-14 11-64,12-13 32,-16-4-8,6 16 32,12-12-8,-14 14 32,14-14-8,-18-4-48,3 16 80,15-12-80,-14 12 16,12-12 24,-16-4-40,4 4-32,12 2 32,-12 0 48,2 9-8,-6-15-40,20 0 16,-16 4-8,12 0-16,-10 0-24,-6-4 32,15 4-16,-11 0 32,2-4 40,0 4-16,-6-4-40,16 0 48,-12 0-24,0 4-24,2-4 16,-6 0-16,6 0 0,-2 0 0,0 0-16,-4 0 16,4 0 32,0 0-24,0 0-8,0 4 0,-4-4 0,4 0 0,-4 0-64,0 0-24,0 0-144,0 0 232,0 0-432,0 0-200,0 0-305,0 4-415,0-4 1352,-2 0-2064,0 4-1561,-2-4-1248,2 0-2809,2 0 7682,0 0 0</inkml:trace>
  <inkml:trace contextRef="#ctx0" brushRef="#br0" timeOffset="585">1869 1117 7737,'0'0'0,"-2"-20"2289,2 0-601,-2 1-64,2 19-1624,-2-18 1609,0 16-73,0-2-248,0 0-247,2 4-1041,-2-2 856,0-2-104,0 2-64,2-2-80,0 4-608,-2-2 536,2 0-72,0 0-48,0 2-63,0 0-353,0 0 280,0 0-40,0 0-40,0 0-16,0 0-1088,0 4 1984,0 0-912,0 2 16,0 10-8,0-16-176,4 4 144,0 12-16,0-10-8,0 13-56,-4-19-64,4 6 96,2 20-8,0-8-32,0 4 16,-6-22-72,16 22 24,-16 1-24,6 1 0,0 0-16,-6-24 16,6 24 32,0-2 24,0 1 40,0-1-8,-6-22-88,6 20 40,10 2-8,-16-4 40,4 0-88,-4-18 16,3 15 0,1-9 56,0 16-112,-4-16 56,0-6 0,0 16 104,0-12-64,0 12-40,0-16 16,0 0-16,0 6 0,-2 0 40,-4 0 8,1 0 64,5-6-112,-8 6-40,-10 0 8,12-2 16,-16 0 32,22-4-16,-20 3 48,0 1 8,-2 2 32,-3 0-80,25-6-8,-28 6 48,-8 10 8,1-16 0,-5 6-24,40-6-32,-40 16 40,1-10 8,1 12-80,2-12 64,36-6-32,-32 16 72,7-12-88,-1 2 48,4 9-80,22-15 48,-22 4-216,2 2-288,3 0-536,-1 0-1041,18-6 2081,-16 6-5489,12-6-5921,4 0 11410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3:24.939"/>
    </inkml:context>
    <inkml:brush xml:id="br0">
      <inkml:brushProperty name="width" value="0.05" units="cm"/>
      <inkml:brushProperty name="height" value="0.05" units="cm"/>
    </inkml:brush>
  </inkml:definitions>
  <inkml:trace contextRef="#ctx0" brushRef="#br0">58 250 8169,'0'0'0,"0"-27"2801,-4 1-857,-4-4-231,8 30-1713,-8-24 1352,2 18-112,0-10-96,0 10-111,6 6-1033,-6-17 920,2 9-128,0-8-120,2 10-56,2 6-616,0-8 544,0 2-79,-2 0-17,0 4-64,2 2-384,0 0 272,0 0-32,0 6-32,0 16 0,0-22-208,4 20 200,0 3 24,0 9-80,-4 0-16,0-32-128,0 36 136,4 3-32,0-1-32,0 0-48,-4-38-24,4 37 0,0-1-16,0-4-8,2 0 40,-6-32-16,18 27 0,-12-5 24,14-2 24,-3-4-40,-17-16-8,20 6 16,2 14-40,0-20 48,6 4 24,-28-4-48,27 0 24,1-6 24,2-10-48,-6 0 40,-24 16-40,24-18 40,-5-4-24,-1-2 0,-2-5-48,-16 29 32,6-32 0,12-4 64,-14-1-8,0-1 16,-4 38-72,4-40 24,-4 0-24,0 1 32,0 3-16,0 36-16,0-32 40,0 5-24,0 3 0,-2 2 24,2 22-40,-2-16 0,0 8 32,-2-8 40,2 12-32,2 4-40,-2-2 64,0 0 48,0 0-48,0 2 8,2 0-72,0 0 24,0 6 24,4 14-8,0-4 24,-4-16-64,6 20 88,10 2-64,-12 2-40,2 1-8,-6-25 24,17 26-64,-13 2 40,14 0 24,-12 1-16,-6-29 16,16 28-16,-10-4 32,10 0 24,-10-2-48,-6-22 8,20 21 8,-14-1-96,12 0-216,-15-2-184,-3-18 488,18 16-864,-12 0-536,14-10-665,-14 0-1375,-6-6 3440,30 4-5722,-8-4-3272,-22 0 8994</inkml:trace>
  <inkml:trace contextRef="#ctx0" brushRef="#br0" timeOffset="514">978 119 12170,'0'0'0,"-2"-23"2929,-4 3-897,6 20-2032,-18-20 1633,14 4-201,-2 16-144,0 0-296,6 0-992,-5 0 800,1 6-159,0 0-145,0 14-48,4-20-448,-2 6 336,0 18-48,2-5-40,0 1-24,0-20-224,0 22 256,0-2-80,4 0-32,0-2-32,-4-18-112,4 17 72,1 1-32,11-2 48,-12-10-112,-4-6 24,18 22 88,-12-18-32,16 2-16,-6-2 48,-16-4-88,18 4 0,0-4 88,1 0-40,1-4 32,-20 4-80,20-8 32,2-10 16,-4 12 8,0-16-24,-18 22-32,15-8 24,-9-15 24,10 3 40,-12 0-32,-4 20-56,0-20 88,0 0-24,0 0-40,0 2 40,0 18-64,-6-15 8,-12 7 24,10-10-48,-17 12 32,25 6-16,-26-6-16,-2 4 0,-2 2-184,-1 0-304,31 0 504,-34 16-936,-2 0-1024,-1 9-2529,7 1-7738,30-26 12227,0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3:23.196"/>
    </inkml:context>
    <inkml:brush xml:id="br0">
      <inkml:brushProperty name="width" value="0.05" units="cm"/>
      <inkml:brushProperty name="height" value="0.05" units="cm"/>
    </inkml:brush>
  </inkml:definitions>
  <inkml:trace contextRef="#ctx0" brushRef="#br0">137 711 4576,'0'0'0,"0"0"0,-2-2 577,-4 0 143,-10 0 248,16 2-968,-4-2 1152,-2 2 88,0-2 113,0 0 15,3-2-88,3 4-1280,-4-6 1209,0 2-193,-2-2-88,0 2-96,6 4-832,-4-2 800,-2 0-47,0-2-105,0 0-16,6 4-632,-6-2 504,0 0-16,0 0-40,0 2-96,6 0-352,-6 0 360,0 0-72,2 0-48,2 0-72,2 0-168,-2 4 112,0-4-8,2 4 8,0-4-16,0 0-96,0 4 145,6-4-73,0 4 8,12 0 24,-18-4-104,6 0 96,16 0 16,-6 0-16,5 0-24,-21 0-72,26-2-16,0-2 40,2-2 16,2-2 16,-30 8-56,27-7-8,1-1 56,2 0-72,-4 2 0,-26 6 24,25-6 0,1 0-16,-4 2 40,0 2-24,-22 2 0,18-2 96,0 0-80,-13 2 8,11 0-8,-16 0-16,4 0-64,2 6 32,0 0 16,0 0 48,-6-6-32,4 6 16,0 0-16,-4 12 8,0-15 24,0-3-32,0 18 0,0-12 40,0 16-40,-4-6-32,4-16 32,-2 6 32,-2 18-72,-2-8 40,0 1 0,6-17 0,-8 20 40,0 0-40,0 2-16,-9 0 32,17-22-16,-6 24-32,-12-3 24,10 3 48,-8-2-24,16-22-16,-6 24-72,-2-2 56,-8-1-160,10 1-248,6-22 424,-8 22-809,0-4-655,1 2-872,-1-14-2065,8-6 4401,-2 4-9106,2-4 9106</inkml:trace>
  <inkml:trace contextRef="#ctx0" brushRef="#br0" timeOffset="1005">744 257 13282,'0'0'0,"-6"-32"2057,6 32-2057,-16-26 1624,10-3-352,0 9-159,2 18-105,4 2-1008,-2-4 944,2 2-200,0 2-192,0 0-120,0 0-432,4 4 296,2 12 9,16 1-25,-6 5-40,-16-22-240,20 30 224,0 4-56,3 3-48,-1 1 80,-22-38-200,24 36 96,0 2-16,0-3 24,1-1-152,-25-34 48,28 34 32,0-3-8,-2-3 8,0 0-16,-26-28-16,21 26 24,-3-4 8,0-5-32,-12-1 56,-6-16-56,24 4 64,-18 2-8,14 0 32,-16-2-48,-4-4-40,6 0 112,-1 0 8,1-2-24,0-14 16,-6 16-112,6-16 104,0-5-48,10-7 32,-16-2 8,0 30-96,6-34 0,-2-1 104,0-7-16,2 0-80,-6 42-8,0-45 104,4-3-72,-4-3-32,0 1 56,0 50-56,0-50 0,0 5 16,0 5-32,0 4 32,0 36-16,0-29 24,0 9-48,0 12 64,0 0-56,0 8 16,4-6-200,-4 4-248,6 2-288,0 0-360,-6 0 1096,6 4-1561,14 14-535,-14-12-1305,13 18-1528,-19-24 4929,6 17-8330,-6-17 8330</inkml:trace>
  <inkml:trace contextRef="#ctx0" brushRef="#br0" timeOffset="1006">1605 431 13154,'0'0'0,"-2"-19"1985,0 1-465,-2-2-232,4 20-1288,-4-16 1289,2 14-153,-2 0-192,-2 0-168,6 2-776,-6-2 600,-2 2-104,-10 4-103,12 2-41,6-6-352,-8 20 360,-11-4-48,11 2 0,-16 3-88,24-21-224,-20 24 168,2 4 56,2 0-88,10-1 8,6-27-144,-8 28 112,2 0-48,1 2-40,3-4 32,2-26-56,-2 23 32,2-3-8,0-4 8,17-10-32,-17-6 0,6 16 72,20-16-72,-6 4 16,2-4 24,-22 0-40,24 0 16,3-2 8,1-4 24,4-12-80,-32 18 32,32-8-160,-1-12-160,3 2-336,-2-3-496,-32 21 1152,30-20-1985,-3 2-1968,11-10-1728,-14 12-3001,-24 16 8682,0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3:29.741"/>
    </inkml:context>
    <inkml:brush xml:id="br0">
      <inkml:brushProperty name="width" value="0.05" units="cm"/>
      <inkml:brushProperty name="height" value="0.05" units="cm"/>
    </inkml:brush>
  </inkml:definitions>
  <inkml:trace contextRef="#ctx0" brushRef="#br0">26 189 4689,'0'0'0,"0"-24"384,0 4 8,0 20-392,0-24 504,0 2 104,-2 16 128,0-11 48,2 17-784,-2-6 816,0-10 49,0 12-9,0-2 0,2 6-856,-2-8 824,0 2-32,0 0-48,0 0-15,2 6-729,-2-6 680,2 2-16,0 0-32,0 2-48,0 2-584,0-2 504,0 2-96,-2 0-56,0 0-64,2 0-288,0 0 281,0 0-1,0 6 48,0 0 0,0-6-328,4 18 272,0-12-16,2 16-48,-2-6-24,-4-16-184,4 19 216,2 1-40,-2 4-16,2 2-48,-6-26-112,6 32 104,0 1-40,0 5 8,-2 4-40,-4-42-32,4 37 40,2 3 16,0 2-32,0 1 16,-6-43-40,6 46 16,-2 3-16,2 1 0,0-2 0,-6-48 0,5 47-32,11-1 64,-12-4-32,0 1 8,-4-43-8,4 42 72,2-1-48,0 1 24,0 0-8,-6-42-40,6 41 32,-2 1 32,0-4 24,2 3-48,-6-41-40,6 38 112,0 2-24,-2-3 8,0 1 32,-4-38-128,6 40 96,-2-3-16,0 1 0,0 2 32,-4-40-112,4 40 80,0 1 24,-1-1-31,1 1 31,-4-41-104,0 40 96,4 0 16,-4 1 24,4 1-112,-4-42-24,0 42 136,4-1-40,-4-1-8,0-2 8,0-38-96,4 36 64,0 1 8,-4 1 8,4 0 64,-4-38-144,0 35 48,0 1 8,4-2 16,0-1-16,-4-33-56,4 34 72,0-2-16,0-4-32,0-3 8,-4-25-32,4 24 56,0-2-32,2-2-8,-2-2 0,-4-18-16,4 18 24,2-12-8,-2 13 16,0-13-8,-4-6-24,0 6 40,4 0 64,0 0 8,0-2 0,-4-4-112,4 4-32,-4-4 80,0 0 24,0 0 8,0 0-80,0 0 56,0 0 0,0-4-8,0-2-80,0 6 32,0-16-40,0 10-88,0-10-240,0 9-208,0 7 576,0-18-776,0 12-361,0-12-463,0 12-800,0 6 2400,0-6-4281,16-16-288,-16 20-2601,0 2 7170</inkml:trace>
  <inkml:trace contextRef="#ctx0" brushRef="#br0" timeOffset="1094">409 2557 5265,'0'0'0,"-2"-4"992,0 0 96,2 4-1088,-4-6 1088,0 4 129,2-2 87,0 2-72,2 2-1232,-2-2 1112,0 0-191,0 0-185,0 0-112,2 2-624,-2-2 504,0 0-24,0 0 0,0 2-24,2 0-456,-2 0 448,2 0-16,0 0-63,0 0-41,0 0-328,0 0 312,0 0-8,4 0-32,2-2-8,-6 2-264,6 0 280,12 0-64,-12-2-48,12 2 0,-18 0-168,18-2 136,3 2-48,5-2 16,8-2-48,-34 4-56,40-4 88,5 0-8,7-2 8,11 2 48,-63 4-136,70-6 64,11 1-16,8 1 32,6 0 24,-95 4-104,108-4 144,3 0 32,6 0-32,-2 2-88,-115 2-56,111-2 40,-4 0-56,0 2 32,0 0 8,-107 0-24,109 0 16,-2 0-8,-4 0-8,-3 0-144,-100 0 144,95 0-24,-6 0-16,0 0 24,-3-2 152,-86 2-136,79-2-72,-6 0 48,-11 0-56,-9 0-24,-53 2 104,48-4-16,-6 2 16,-3 0-24,-5 0 8,-34 2 16,28-4-40,-2 2 0,-7 0-24,-13 0-16,-6 2 80,22-2-104,-18 0-16,0 2-16,0-2-40,-4 2 176,0 0-232,0 0-128,4 0-8,-4 0-112,0 0 480,0 0-512,0 0-88,0 0-145,-2 0-239,2 0 984,-2 0-1416,-4 0-729,0 0-991,2 0 31,4 0 3105,-6 0-5465,6 0 5465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7:13:31.774"/>
    </inkml:context>
    <inkml:brush xml:id="br0">
      <inkml:brushProperty name="width" value="0.05" units="cm"/>
      <inkml:brushProperty name="height" value="0.05" units="cm"/>
    </inkml:brush>
  </inkml:definitions>
  <inkml:trace contextRef="#ctx0" brushRef="#br0">263 19 4841,'0'0'0,"0"-2"240,0 2-240,0-2 296,0 0 88,0 0 80,0 0 96,0 2-560,0-2 584,0 0 24,0 0-16,0 0-64,0 2-528,0 0 489,-2 0-9,2 0-8,-2 0 16,2 0-488,-2 0 504,-2 0-8,0 0-16,-2 0-24,6 0-456,-6 0 504,2 0-32,-2 0-31,0 4-33,6-4-408,-8 4 320,2 0 0,-2 2 32,-8 10-40,16-16-312,-4 6 328,-12 13 16,10-3-48,-9 4 24,15-20-320,-6 22 296,-14 4-24,12 3-8,-10 3-16,18-32-248,-16 38 240,10 3-7,-12 5-65,12 2-16,6-48-152,-15 55 184,11 3 24,-2 3-32,0 5 32,6-66-208,-6 67 104,4 1-56,0 1 56,0 0-56,2-69-48,0 70 48,0-3-8,0-3-56,0-5 48,0-59-32,4 58 32,0-5-16,2-3-8,9-4-32,-15-46 24,4 41-8,16 1 8,-14-4 8,18-3 56,-24-35-64,18 34 24,4-4 56,-2-1-16,1-3-56,-21-26-8,26 22 64,-2-2-88,0-2 64,2-12 0,-26-6-40,25 22 8,-1-18 72,2 11-184,-2-15 0,-24 0 104,24 4-264,1-4-216,-1 0-296,0 0-489,-24 0 1265,22 0-1784,-2-2-793,-1-4-895,-3 0-3314,-16 6 6786,0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3:31.412"/>
    </inkml:context>
    <inkml:brush xml:id="br0">
      <inkml:brushProperty name="width" value="0.05" units="cm"/>
      <inkml:brushProperty name="height" value="0.05" units="cm"/>
    </inkml:brush>
  </inkml:definitions>
  <inkml:trace contextRef="#ctx0" brushRef="#br0">4626 1853 8713,'0'0'0,"0"-6"1601,0-12-313,0 18-1288,0-6 1200,0-10 145,0 14 7,0-2-192,0 4-1160,0-2 920,4-1-136,-1-1-175,3 2-113,14-2-32,-20 4-464,6-2 320,12 0 24,-12 2-8,14 0-32,-20 0-304,6 0 272,12 0-88,-12 0-8,-6 0-176,15 0 176,1 4-136,-10 0 64,20 0-56,-26-4-48,20 5 40,-4 1 56,2 10-72,1-12 16,-19-4-40,18 6 0,-2 10 96,0-10-88,-10 14 24,10-14-8,-16-6-24,0 24 0,0-7 40,0 3 0,0-20-40,-6 20 16,-10 0-32,-6 4 40,0 0 16,22-24-40,-29 25 80,-7 1-80,-6 0-168,-7 2-352,-3 1-592,52-29 1112,-51 30-1952,-3 2-2033,16-14-1056,-11 10-2209,49-28 7250,0 0 0</inkml:trace>
  <inkml:trace contextRef="#ctx0" brushRef="#br0" timeOffset="1283">1980 2087 4072,'0'0'0,"-2"6"136,0 0-16,-4 0-40,6-6-80,-4 16 152,-2-16 25,2 0 23,2 0 40,2 0-240,-4 0 200,0 0-8,0 0 8,-2 4 8,6-4-208,-6 0 216,0 0 16,0 0 40,0 0-56,6 0-216,-4 0 232,0 0-16,-2 0-16,2 4-24,4-4-176,-6 0 160,0 0-24,2 0 8,-1 0 56,5 0-200,-6 0 240,4 0 128,0 0 33,0-2 31,2 2-432,-2-2 496,0 0-24,0 0 32,0 2 0,2 0-504,-2-2 472,2 0 16,-2 0 24,0 0-40,2 2-472,-2-2 449,0 0-41,2 0 8,0 0-48,0 2-368,0-2 400,0 0 16,0 0-32,0 0 40,0 2-424,4-2 424,0 0 24,-4-2-56,4 0 40,-4 4-432,4-6 401,2 0-33,0 0-8,11 0-48,-17 6-312,4-6 320,2-2-16,12-9-24,-14 11-8,-4 6-272,6-16 240,12 8-16,-12-12 64,12 12-80,-18 8-208,6-22 136,17 6-8,-5-1 8,0-3-56,-18 20-80,18-20 120,2 0-40,0-4-144,2 2 104,-22 22-40,23-23 24,1-1 0,0 0-8,4-2 24,-28 26-40,27-28 32,-1-1-8,4-3 56,-2-2 16,-28 34-96,32-35 40,-1-3-16,3-2-48,2-1-48,-36 41 72,33-40 40,3 4-80,0 2 80,-1 1-8,-35 33-32,34-34 16,-4 2 8,0 1-40,-3-5 16,-27 36 0,24-34-24,4 0 8,2 1 112,-4 3-120,-26 30 24,29-34-56,-5 2 96,0-1-24,0-1 33,-24 34-49,26-32 16,1-1 8,1 1-89,2-4 90,-30 36-25,24-34 72,-1-1-72,-1 1 16,2 2 8,-24 32-24,24-33 24,0 1 8,-1-2-24,-1 2-32,-22 32 24,22-27-24,2-1-8,-2 2 112,0 0-88,-22 26 8,21-26-56,-1 3 56,-2-3-16,2 0 32,-20 26-16,16-24 16,0-2 24,-1 3-96,1-1 40,-16 24 16,16-26 72,-10 4-88,16 2 0,-18 3 32,-4 17-16,6-18 40,0 10-24,10-12-8,-12 12 24,-4 8-32,6-16 16,9 10-48,-15 0 128,4 0-80,-4 6-16,0-6-112,4 0 96,-4 4 8,4 0 8,-4 2 0,0-2 0,0 2 64,0-2-104,0 2 40,-2 0 32,-2 0-48,-2 4 56,1 0-40,5-4 0,-8 4 112,-10 0-144,12 2-24,-12 0 72,18-6-16,-16 18-56,8-12 96,-16 10 0,4-10-64,20-6 24,-15 20-40,-5-4 56,0-1-8,0 3 8,20-18-16,-24 18-24,3 2 24,-3 2 8,0-4 32,24-18-40,-26 19 16,2-3 0,1-10 0,1 18-16,22-24 0,-20 6 8,4 10-16,8-12-8,0 2 16,8-6 0,-6 6 16,0-2 24,4-4-32,2 0 8,0 0-16,0 4-16,0-4 8,0-2-24,0 2 32,16-4 16,-12-2 8,14 0 24,-2-10-48,-16 16 0,16-6-16,0-12 16,5 2 0,5 8-16,-26 8 16,20-23 72,2 3-88,2 0-8,-1-2 64,-23 22-40,26-22 0,0 4 0,-2 1 8,-6 1-32,-18 16 24,17-8-24,1-10 32,-2 12 48,2-2-56,-18 8 0,16-8 16,2 2 24,-2 0-16,-10-2 72,-6 8-96,19-6 112,-13 2 0,10 0-32,-12 2 48,-4 2-128,6 0 80,-2 0-40,0 6 16,-4 10-40,0-16-16,0 6 32,0 18-8,0-4 64,0 2-64,0-22-24,0 23 56,0 5-24,-2 2-64,-2 2 48,4-32-16,-4 33-56,2 1 40,-2-2 16,4-2-56,0-30 56,0 27 40,0 1-8,0 0-32,0 0-72,0-28 72,0 25-264,0 5-352,-2 0-529,0 2-863,2-32 2008,-4 33-4569,-2-1-5657,6-32 10226</inkml:trace>
  <inkml:trace contextRef="#ctx0" brushRef="#br0" timeOffset="2447">1880 2103 4184,'0'0'0,"0"-8"537,4 0-17,0-8 168,-4 16-688,0-6 816,4 4 48,-4 0 0,0 0-48,0 2-816,4 0 769,-4-2-65,4 0-104,0 0-48,-4 2-552,4 0 536,0-2-56,-4 2 32,0-2-32,0 2-480,4 0 449,-4 0-49,0 0-56,4 0-24,-4 0-320,0 0 280,0 0 40,-2 0-16,-2 4-32,4-4-272,-6 4 272,0 0-40,-2 2 16,0 0-8,8-6-240,-15 6 272,9 12-32,-10-14 8,10 2 32,6-6-280,-16 20 249,10-16-17,-12 16-32,0-14-56,18-6-144,-18 21 152,1-3 32,-5-12 16,0 20-8,22-26-192,-20 16 144,-8 0-24,8 2-8,-1-1 40,21-17-152,-26 18 80,2 0 56,-2 4-56,1 0-32,25-22-48,-22 22 80,-2-1-40,2-1 32,-4 0-16,26-20-56,-24 22 64,-1-2 0,-1 0-56,-2-1 32,28-19-40,-26 22 0,3 0 0,-1-2 32,0-2-8,24-18-24,-24 20 64,2-1 0,1-1-48,1 2-8,20-20-8,-20 20 80,0-2-24,-2 2 16,4-5 144,18-15-216,-18 16-96,-3 0 200,1 2-8,0-2-136,20-16 40,-24 18 200,4 0-32,-3-1-72,-1 3-32,24-20-64,-24 20 56,-2 0-128,0 2 88,1 0 24,25-22-40,-26 19 40,2 3 136,0-2-112,0 4 32,24-24-96,-21 22 40,-3-1-136,2 1 112,-2-2 64,24-20-80,-24 20 24,3 0-32,-3 0 56,0-1-48,24-19 0,-22 20 32,-2 0 145,1 0-113,-1-2 8,24-18-72,-22 18 104,0 0 32,4-1 16,2 1-96,16-18-56,-19 16 120,3 0-8,0 2-136,-2-2 128,18-16-104,-8 6 32,-14 17-184,14-17 168,-16 18 48,24-24-64,-7 6-104,-15 16 144,6-16 0,8 12-120,8-18 80,-22 4 64,4 12 16,2-12-64,8 2 0,8-6-16,-19 5 40,11 1 32,-8 0-8,10 0-72,6-6 8,-6 4 0,-2 0-88,2 0 24,0 0 144,6-4-80,-4 0-112,2 0-288,0 0-225,2-2-391,0 2 1016,0-2-1376,0-2-472,4-2-793,2 0-1360,-6 6 4001,24-17-3881,-8 11-2440,-16 6 6321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3:34.482"/>
    </inkml:context>
    <inkml:brush xml:id="br0">
      <inkml:brushProperty name="width" value="0.05" units="cm"/>
      <inkml:brushProperty name="height" value="0.05" units="cm"/>
    </inkml:brush>
  </inkml:definitions>
  <inkml:trace contextRef="#ctx0" brushRef="#br0">295 183 8081,'0'0'0,"0"-16"1913,-2 8-361,2 8-1552,-2-19 1272,2 13-112,-2 0-71,2 2-201,0 4-888,0-2 736,0 0-192,0 2-104,-2 0-48,2 0-392,0 0 296,-2 0-8,2 0-31,-2 4 7,2-4-264,-6 16 320,-10-12 72,12 15-56,-12-3-8,16-16-328,-8 18 392,-12 2-112,0 2 72,3 0-56,17-22-296,-18 19 224,-4 5 40,6 0-104,-2-2-16,18-22-144,-8 24 112,-10-3 32,10 3 8,-9-4-48,17-20-104,-8 20 160,-8 0-128,10-2 73,0-3-89,6-15-16,-6 16 80,0-10-24,4 14-56,2-14 56,0-6-56,0 6-16,4 0 32,12 0-16,0-2 8,-16-4-8,18 4-64,3-4 88,3 0-24,4-2-16,-28 2 16,36-6-8,5-10-160,1 10-129,4-14-223,3 12-352,-49 8 872,54-17-1280,5 9-697,7-10-1151,3 10-1329,-69 8 4457,71-22-7610,-71 22 7610</inkml:trace>
  <inkml:trace contextRef="#ctx0" brushRef="#br0" timeOffset="2036">1038 235 5553,'0'0'0,"-4"-6"856,-4 0 128,0-2 32,8 8-1016,-7-8 1121,1 0 71,0 0 0,0-8-24,6 16-1168,-6-4 1033,2-2-33,2-2-72,0 1-16,2 7-912,-2-8 912,0 0-31,0 0-33,2 2-104,0 6-744,0-6 704,0 4-136,0 0-72,0 2-112,0 0-384,0 0 304,0 4-32,0 2-48,0 18-15,0-24-209,0 21 240,0 3-72,0 4-48,0 4-24,0-32-96,0 31 16,0 3-16,0-2-72,4 0 16,-4-32 56,6 29-24,12 1 8,-12-4 56,13-2-8,-19-24-32,16 22-40,0-7 80,0 1-72,4-10-160,-20-6 192,18 16 56,0-12-40,-1-4 48,3 0 128,-20 0-192,16-2-8,6-14 48,-6 0-56,2 0 88,-18 16-72,21-17 136,-5-9-64,0 0 8,0-6-24,-16 32-56,4-33 16,2-1-32,10-4 96,-16 0 8,0 38-88,4-39 96,-4-1-56,0 2 56,0 5-64,0 33-32,0-30 80,-2 4 176,-4 6-104,0 3 48,6 17-200,-6-8 200,0 0-32,0 2-24,2 2-16,4 4-128,-2-2 128,0 2-56,0 0-8,0 16 8,2-16-72,0 15 8,0 5-80,0 6 48,4 4 40,-4-30-16,4 30-48,0 3-8,2-1 56,14 4-104,-20-36 104,4 31 32,2-1 40,14-2-104,-16 0-24,-4-28 56,15 26-144,-9-1-112,14-1-184,-14-2-176,-6-22 616,20 22-872,-14-4-417,16 0-479,-6-13-729,-16-5 2497,18 16-4192,7-16-273,-1 0-2617,-24 0 7082</inkml:trace>
  <inkml:trace contextRef="#ctx0" brushRef="#br0" timeOffset="2537">1826 269 12082,'0'0'0,"-8"-2"2417,8 2-2417,-22-4 1736,6 0-328,10 2-79,-10 2-105,16 0-1224,-2 0 952,-4 0-200,0 4-240,0 2-88,6-6-424,-2 5 296,1 1-15,-1 14-65,0-14-48,2-6-168,0 22 112,0-16-32,5 18-24,11-18-16,-16-6-40,4 22 16,14-16 32,-2 11-16,0-13-32,-16-4 0,18 6 40,-2 0-16,1-2 8,3-4-16,-20 0-16,22 0 80,0-4-8,0-2 8,0-10-24,-22 16-56,19-6 40,3-13-8,-4 3-8,-12 0 104,-6 16-128,16-16 40,-12-2 56,0 0-8,2 0-24,-6 18-64,0-17 104,0-1-40,-2 2 48,-4 0-8,6 16-104,-16-6 96,8 0-24,-16 0-48,0 4-80,24 2 56,-25 0-24,-7 6-32,-2 16-216,-3 0-352,37-22 624,-44 24-1521,0 9-2175,5-1-8131,39-32 11827</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8:43:35.162"/>
    </inkml:context>
    <inkml:brush xml:id="br0">
      <inkml:brushProperty name="width" value="0.05" units="cm"/>
      <inkml:brushProperty name="height" value="0.05" units="cm"/>
    </inkml:brush>
  </inkml:definitions>
  <inkml:trace contextRef="#ctx0" brushRef="#br0">18 322 12354,'0'0'0,"-4"-32"1873,-2 2-377,6 30-1496,-6-32 1160,4 9-96,2 21-191,0 2-161,0 0-712,4 0 512,2 0-96,12 3-48,-12 3-40,-6-6-328,26 18 336,-11-12-96,7 22-32,0-6 16,-22-22-224,20 24 224,0 1-16,0 3-48,-1 2 40,-19-30-200,18 30 56,0 3-16,-2-3 40,0 0-96,-16-30 16,6 30 96,16-9-32,-7-1-8,-9-2 25,-6-18-81,20 16 32,-14-10 48,0 10 24,16-12-8,-22-4-96,6 4 88,0-4-24,12 0-24,-18 0 112,0 0-152,6 0 112,0-6 64,0-14 64,-1 4-136,-5 16-104,6-20 184,-2-3-16,-4-3-96,4-6 64,-4 32-136,0-38 88,4-1-48,-4-3 32,4-2-88,-4 44 16,0-45 56,0 1-24,4-2-32,0 5 56,-4 41-56,4-38 16,-4 4-64,4 5 24,0 5-8,-4 24 32,6-18-56,-2 10 32,2 0-120,-2 2-152,-4 6 296,0-4-512,4 4-240,0 0-313,0 4-335,-4-4 1400,4 6-1888,2 18-969,0-6-1592,0 2-3625,-6-20 8074</inkml:trace>
  <inkml:trace contextRef="#ctx0" brushRef="#br0" timeOffset="574">817 417 12298,'0'0'0,"0"-18"1472,-2 0-351,0-2-41,2 20-1080,-4-8 1248,2-10-88,0 12-127,-2-1-241,4 7-792,-4-6 608,0 0-64,-2 4-264,0 2 64,6 0-344,-3 0 296,-3 16-32,-2-11 112,-8 21-96,16-26-280,-8 20 152,-14 2-55,2 2 103,2 5-80,18-29-120,-20 30 184,3 2-32,11 2-32,-14-7-8,20-27-112,-6 28 136,2-2-24,0 0-72,2-2 0,2-24-40,0 19 16,0-1 56,6 0-64,12-12-8,-18-6 0,6 16 32,22-16-8,-7 4 48,7-4 0,-28 0-72,32 0 40,0-6 56,1-10-96,7 8-8,-40 8 8,40-24-200,-1 5-216,5-1-176,-2 0-369,-42 20 961,37-20-1496,1 12-1136,-6-12-2562,-5 14-3856,-27 6 9050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09:59:56.962"/>
    </inkml:context>
    <inkml:brush xml:id="br0">
      <inkml:brushProperty name="width" value="0.05" units="cm"/>
      <inkml:brushProperty name="height" value="0.05" units="cm"/>
    </inkml:brush>
  </inkml:definitions>
  <inkml:trace contextRef="#ctx0" brushRef="#br0">358 90 4032,'0'0'0,"0"0"336,0 0 9,0 0 127,0 0-472,0-2 624,0 0 88,4 0 128,0 0 40,-4 2-880,3-2 928,-3 0 81,4-2-65,0-2-32,-4 6-912,4-4 880,0 0-160,0-2 65,0 2-89,-4 4-696,4-6 656,-4 0-8,4 0-136,-4 0 0,0 6-512,0-4 408,0-2-24,0 2-40,-2 0 57,2 4-401,-6-2 432,2-2-24,-2 2 80,-2 2-160,8 0-328,-15 0 240,9 0 40,-14 0-152,4 6 80,16-6-208,-18 6 224,0 12-96,0-12 136,1 14-160,17-20-104,-20 18 264,0 0-24,0 3-104,-2 3 24,22-24-160,-22 28-40,-1 0 8,1 3 48,2 3 40,20-34-56,-18 34 40,0 4 56,10-1-32,-8 3-40,16-40-24,-4 40 128,-1 1-168,-1 3 24,4-2 56,2-42-40,0 41-72,0 1 104,0-2-88,17-1 32,-17-39 24,6 38 120,18 0 17,-4-3-57,0-1-56,-20-34-24,24 32-217,1-3-39,3-3-104,2-2-64,-30-24 424,32 22-496,-1-4-248,3-12-64,2 16-176,-36-22 984,38 3-1185,1 3-215,1-2-328,37-4-377,-77 0 2105,74-2-2088,-7-17 239,-2-3 377,-11-4 520,-54 26 952,52-28-624,-9 0 296,-9 1 168,-4-1 120,-30 28 40,27-28 72,-5 0 80,-2 1 136,-2-1 232,-18 28-520,6-26 704,12 2 240,-18 2 208,4 3 97,-4 19-1249,4-20 1344,-4 4-88,0 0-55,0 10-105,0 6-1096,-2-18 968,-4 12 16,0 0-136,0-2-47,6 8-801,-8-6 760,2 0-128,-2 3-56,-8-1-72,16 4-504,-4-2 400,-4 2-48,0 0-16,-9 0-88,17 0-248,-6 15 224,-12-11-56,10 18 32,-12-6-39,20-16-161,-6 20 168,-10 4-48,8 2-80,0-1 40,8-25-80,-6 26 72,2 0 8,2-2-24,2 1-32,0-25-24,0 22-40,0 0 56,0-2-16,6-2 16,-6-18-16,6 18 80,0-3 0,14-9-8,-4 14-32,-16-20-40,18 4 16,0 12-16,3-16 0,-1 4 0,-20-4 0,24 0 56,0 0-48,-4-2 40,2-4 72,-22 6-120,21-8 56,1-12 72,2 12-56,-4-15-64,-20 23-8,18-20 88,-2-2-88,1-2 24,-11-2-8,-6 26-16,16-27 0,-12-1 56,2-2 32,-2 0-48,-4 30-40,0-27 24,0-1 24,0 2-40,-2 2 40,2 24-48,-6-20 0,-10 3 8,8 9-64,-11-10 56,19 18 0,-6-6 56,-16 0-112,6 0-8,0 2 32,16 4 32,-16-2-96,8 2 0,-10 0-128,10 0-208,8 0 432,-19 0-632,15 6-297,-2 0-167,0 12-528,6-18 1624,-6 6-2313,4 12-999,0-13-801,2 15-3001,0-20 7114,0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0:00:05.944"/>
    </inkml:context>
    <inkml:brush xml:id="br0">
      <inkml:brushProperty name="width" value="0.05" units="cm"/>
      <inkml:brushProperty name="height" value="0.05" units="cm"/>
    </inkml:brush>
  </inkml:definitions>
  <inkml:trace contextRef="#ctx0" brushRef="#br0">40 429 6769,'0'0'0,"-2"0"984,-4 4 152,6-4-1136,-4 6 1201,-2 0-41,2 0 40,0 0-128,4-6-1072,-2 15 849,-2-11-169,4 0-160,0-4-24,0 0-496,0 4 440,-2 2-16,2 12-16,-2-12-96,2-6-312,0 20 320,-2-2-48,2 2-32,-2 3-48,2-23-192,0 28 169,0 2-9,0 0 0,0 3-24,0-33-136,0 36 96,0-2-8,0 0 0,4-3-56,-4-31-32,6 32 128,-2-4-56,0-2-24,0-5 56,-4-21-104,4 20 8,0-4 80,0-10-24,-4 14 16,0-20-80,4 0 136,-4 6 40,4-2 80,-4-4 0,0 0-256,0 0 232,4-2-128,-4-4-32,0-10 8,0 16-80,0-16 64,0 0 16,0-4-32,-2-3-8,2 23-40,0-26 0,0-2 40,0-2 24,0-1-24,0 31-40,4-34 40,2 2-40,12 0-16,-14 3 8,-4 29 8,15-30 0,-9 6 0,12 6-40,-12 2 16,-6 16 24,20-6-16,-14-9-8,16 13 64,-6-2-16,-16 4-24,6-2-40,13 2-16,-13 0-8,14 6 24,-20-6 40,6 19 0,10-3-8,-12 2 16,2 4 8,-6-22-16,16 24-16,-12 0 48,2 3-32,0-1-64,-6-26 64,6 28-40,0-2 0,0-3 24,-2 1 32,-4-24-16,6 24 40,-3-4-40,3 0-96,-2-2-112,-4-18 208,4 15-408,0 1-216,0-10-232,-4 14-329,0-20 1185,4 4-1632,-4 12-504,4-16-617,0 6-248,-4-6 3001,4 4-5953,-4-4 5953</inkml:trace>
  <inkml:trace contextRef="#ctx0" brushRef="#br0" timeOffset="2100">1147 514 8033,'0'0'0,"-2"-6"1481,2 6-1481,-2-16 1528,-4 10-8,0 0-136,0 0-71,6 6-1313,-18-5 1112,12 1-192,-14 2-112,14 0-240,6 2-568,-22-2 457,7 2-89,-3 0-200,-2 4 64,20-4-232,-20 6 248,-2 13-72,2-13 120,-1 16-160,21-22-136,-22 16 16,0 0-8,0 2 32,2 0-24,20-18-16,-18 17-120,11 3 184,-11 0-88,14 0 24,4-20 0,-4 20 120,-2 0-120,4-1-80,0 1 80,2-20 0,-2 20 48,2 2-56,4 0 16,2-2-8,-6-20 0,16 17 56,-1 1-96,-9-2 104,20 0-64,-26-16 0,22 16-208,-2-10 208,2 14-8,-2-14-48,-20-6 56,17 19 16,1-13 8,-2 10-32,0-10 40,-16-6-32,6 16 80,14-12-96,-14 12-72,-2-12 88,-4-4 0,4 6 64,-4 10-40,0-16 32,-2 6-96,2-6 40,-6 6-16,-12 0-8,10-1 112,-16-1 8,24-4-96,-8 0-80,-14 0 128,7 0 8,7 0-72,8 0 16,-20 0 16,14-2 48,-10-3-56,12-1 32,4 6-40,-6-8 64,4-8-8,0 10-56,2-12 48,0 18-48,0-8 120,6-14-136,12 4-104,-2-1 136,-16 19-16,18-20 0,3-2 0,7 2 184,2 0-216,-30 20 32,34-18-72,1 2 56,3 9 0,2-9 8,-40 16 8,39-4-56,-1-2 56,2 2-48,-3 4 24,-37 0 24,38 0-64,-2 6 40,-4 18 32,-3-18-8,-29-6 0,28 23 144,-4-5-160,-2 0-8,-3 0 8,-19-18 16,16 18-8,0 0-8,-10-1 16,12-1-8,-18-16 8,4 16-16,0-10 0,0 14-8,-4-14-88,0-6 112,0 16-256,-6-12-288,-10 2-384,8 0-425,8-6 1353,-22 6-1840,14-2-641,-13-4-599,15 0 311,6 0 2769,-16-2-5449,16 2 5449</inkml:trace>
  <inkml:trace contextRef="#ctx0" brushRef="#br0" timeOffset="2101">1426 588 5841,'0'0'0,"0"-8"2008,0-10-832,0 10 161,0 8-1337,0-8 1352,-2 2-32,0 0-159,2 2-281,0 4-880,-2-2 552,2 0-192,0 2-192,0 0-96,0 0-72,0 0 24,6 0-16,0 0-8,14 0-8,-20 0 8,6 4-56,14 2-272,-14 0-504,20 0-617,-26-6 1449,21 16-2088,5-12-513,8-4 361,-2 6-2481,-32-6 4721</inkml:trace>
  <inkml:trace contextRef="#ctx0" brushRef="#br0" timeOffset="2102">2230 740 7433,'0'0'0,"0"-6"1688,0-10-519,0 10 239,0 6-1408,0-5 1576,0-1-15,0 0-129,-4 2-280,4 4-1152,-8-4 888,-10 0-127,10 0-145,-12 2-80,20 2-536,-18-4 440,-2 2-72,-1 0-80,-3 2-32,24 0-256,-24 0 168,0 6-24,-2 12 24,1-14-56,25-4-112,-22 19 104,0-3 24,0 2-56,4 0-32,18-18-40,-16 20 32,1 0-16,9 0-16,0-1-80,6-19 80,-16 22 80,12 0-96,0-2 8,2 0 112,2-20-104,0 21-56,0-3 56,4-2-8,0 0 16,-4-16-8,16 6 32,-10 12-88,12-14 56,-13 2 0,-5-6 0,24 6-16,-6-2 88,0-4-88,4 0-24,-22 0 40,24-4 16,-3-4-32,7-10 56,-6 10-80,-22 8 40,26-24 16,0 4-8,-1-3-32,1-3 48,-26 26-24,26-30 32,-2-6-24,-2-3 24,-3-7 32,-19 46-64,20-50 0,-2-5 40,-2-3 0,-10 3-16,-6 55-24,16-60 72,-16 3-48,0-1 0,0 3 48,0 55-72,0-54 64,-4 5-24,-2 3 40,-10 2-8,16 44-72,-4-35 40,-2 5 97,-10 6-17,12 8-24,4 16-96,-6-6 64,0-2 48,0 4-72,2 4-40,4 0 0,-4 0 40,0 16-48,0 4-8,-1 10 56,5-30-40,-6 36 0,0 7-24,0 5-8,0 3 32,6-51 0,-4 58-24,2-1 32,2 3-16,0-1-24,0-59 32,0 60-24,4-5 64,2-1-24,10 0-88,-16-54 72,6 49 16,11-3-56,-1-5 24,0-5 40,-16-36-24,18 32-8,4-4-48,0-3 56,1-3 40,-23-22-40,26 16-16,0-10 32,6 12-56,-3-18 0,-29 0 40,34 4-56,2-4 56,-2-2 0,3-6-64,-37 8 64,38-20-40,0 4-32,-1-4-9,3-3 57,-40 23 24,36-24-16,-1-4-16,-3 0 48,-4 1 56,-28 27-72,24-32 8,-4 2 8,-1-4 41,-13 3-73,-6 31 16,6-30 24,0 2 64,-2 0-88,-4 4 8,0 24-8,0-19 32,-2 1-64,-6 12 24,-12-10 8,20 16 0,-5-2-16,-19 0 32,4 0-8,2 2 72,18 0-80,-26 0 32,4 6-48,-1 14 48,1-4-64,22-16 32,-20 16 0,2 3-16,0 5 8,2 0-24,16-24 32,-8 26-8,-7 2-24,11-1 32,-2 5-8,6-32 8,-4 28 8,0 0-8,2-3-8,2-3 8,0-22 0,0 22-32,6-2 48,0 0-32,15-2-8,-21-18 24,6 15 16,14 1-64,-4-10 64,2 12-56,-18-18 40,16 0-16,4 6 8,1-6-49,1 0 114,-22 0-57,24 0-17,2-2 34,-2-4 47,0-12-80,-24 18 16,25-8 16,1-15-16,2 3-40,0-2 16,-28 22 24,27-24 24,1-2-65,0-2 41,-2-3 65,-26 31-65,22-34 48,-1-4 32,-3 1-16,-2-1-32,-16 38-32,16-32 0,-12 2 24,2 7-40,-2 3 16,-4 20 0,0-18 32,0 12-24,0-12 32,-4 12 8,4 6-48,-6-6 24,-2 0 0,-8 4 8,12 0 8,4 2-40,-6-2 24,0 2-8,-2 0-16,2 4-16,6-4 16,-6 6 16,2 10 16,0-10-8,2 14-24,2-20 0,0 16 0,0 0-16,6 2 32,12 1-16,-18-19 0,6 20-16,20 0 32,-4 0-16,0 2-24,-22-22 24,21 22 8,3 1-16,0-1-8,0 2 0,-24-24 16,22 24 0,-4-2 0,-3-1-56,-9 1 48,-6-22 8,6 22-16,0-2 0,0 0 32,-6 0-16,0-20 0,0 17-16,0-1 0,-2 0 32,-6 0 16,8-16-32,-16 6 24,10 14 0,-11-14 64,9 10-24,8-16-64,-16 4 56,10 2 80,4-1-48,0 1 16,2-6-104,0 4 128,4 0-32,12-4 0,-10 0 8,-6 0-104,21 0 8,1 0 48,0-2-40,6-4-16,-28 6 0,28-8 72,-1 1-128,5-1-152,-2-8-208,-30 16 416,32-4-848,-3-2-753,-3-2-1335,8-10-2610,-34 18 5546,32-6-9082,-32 6 9082</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38:29.336"/>
    </inkml:context>
    <inkml:brush xml:id="br0">
      <inkml:brushProperty name="width" value="0.05" units="cm"/>
      <inkml:brushProperty name="height" value="0.05" units="cm"/>
    </inkml:brush>
  </inkml:definitions>
  <inkml:trace contextRef="#ctx0" brushRef="#br0">88 258 5673,'0'0'0,"0"0"0,-2-20 1568,-2 4-584,0 0-160,0 8-31,4 8-793,-4-1 744,0 1-8,0 0-32,0 0-112,4 0-592,-4 3 488,0 1-136,2 0-24,0 0-71,2-4-257,-2 4 232,2 0 8,0 0 8,0 0 24,0-4-272,0 4 248,0-4 16,0 4-24,0 0-24,0-4-216,4 0 192,0 4 0,2-4-80,0 4 24,-6-4-136,16 0 160,-10 0-56,14 0-16,-4 0-8,-16 0-80,16 0 48,0 0-24,-1 0 56,3 0-24,-18 0-56,18 0 40,0 0-8,0 0-16,0 0-32,-18 0 16,16 0-32,1 0 56,-1-2-16,-10 0 24,-6 2-32,22 0 24,-18 0 16,2-2-56,0 2 16,-6 0 0,6-2 48,-2 2 0,-4 0 48,0 0-24,0 0-72,0-2 64,0 2 0,-2-2-8,-4 0-8,6 2-48,-6 0 32,-2-2 40,-10 2-32,10 0 16,8 0-56,-20 0-8,3 0 32,-1 0 8,0 0-32,18 0 0,-18 0 72,2 4-56,-2-4-8,2 4 16,16-4-24,-15 4 24,-3 2 16,-2-2-8,4 0 16,16-4-48,-16 4 24,8 0-8,-12 0 8,14 2-24,6-6 0,-17 4 0,13 0 0,-2 0 0,-2 0 8,8-4-8,-6 4-8,0-4 16,2 4-32,2 0 24,2-4 0,0 0 16,0 0 8,4 0 0,-4 0-24,6 0 32,14 0 8,-14 0 8,19 0 1,-25 0-49,22-2 48,0 0 0,6 0 0,-2-2-40,-26 4-8,27-6 40,1 0 0,2 0-40,-2 2 32,-28 4-32,25-6 16,1 2-8,0-2-16,0 0 16,-26 6-8,22-6 40,-1 2-32,-1 0 56,-4 0-40,-16 4-24,16-2 8,-12 0 32,2 0-24,-2 0-8,-4 2-8,4 0 24,-4 0 0,0 0 40,0 0-16,0 0-48,0 0 24,0 0 24,-6 0-24,-10 0-8,16 0-16,-8 0 48,-12 4-56,14 0 8,-14 0 8,20-4-8,-6 0 24,-9 4-8,9 0-8,-12 0-40,18-4 32,-6 4-16,-12 0-8,12 0 0,-2 0-88,8-4 112,-8 4-256,-8-4-217,10 4-367,0 2-432,6-6 1272,-6 4-1800,2 0-537,4-4-744,0 4-3320,0-4 6401</inkml:trace>
  <inkml:trace contextRef="#ctx0" brushRef="#br0" timeOffset="1089">753 68 6313,'0'0'0,"0"0"0,-6 0 1256,-12 6-280,12-1-47,-10 1-97,16-6-832,0 0 792,-2 0-24,2 0-64,-2 0-88,2 0-616,-2 0 552,2 0-63,-2 0-49,2 0-32,0 0-408,0 0 408,0 0 0,0 0-40,-2 4 8,2-4-376,0 0 320,-2 4-40,2 0-40,0 0-24,0-4-216,0 6 208,0 10-64,0-12 32,0 12 8,0-16-184,6 6 104,0 16 32,0-6-39,0 3-65,-6-19-32,6 22 96,0-2-32,0 2-16,0 2-8,-6-24-40,6 22 24,0-3 8,0 3 8,-3-2 8,-3-20-48,4 20 24,0-2 0,0-2 0,-4-1 40,0-15-64,4 6 24,0 12 16,0-14-8,0 2-32,-4-6 0,0 6 48,0-2-24,0 0 32,0-4 24,0 0-80,0 0 64,0 0 48,0 0 16,0 0-32,0 0-496,0 0 888,-2 0-424,-4-2-16,0-4 0,6 6-48,-6-8 64,0-8 0,1 8-24,-1-11 8,6 19-48,-4-18 80,-2-2-32,0 0 16,2-4-40,4 24-24,-4-24 16,0 1 8,2-3 16,2 0 8,0 26-48,0-24 24,0 0 8,0 5-64,4-1 48,-4 20-16,6-18-16,0 0 16,0 10 16,0-10-40,-6 18 24,6-6 0,9-10-24,-11 10-8,2-1 24,-6 7 8,18-6-16,-14 0 32,2 0-16,12 2-16,-18 4 16,4-2 24,2 0-56,0 2 32,10 0 24,-16 0-24,4 0-24,2 0 48,11 4-40,-11 2-8,-6-6 24,16 16-16,-12-10 16,12 9 32,-12-9-24,-4-6-8,16 20 0,-16-4-8,6 0-24,0 0 8,-6-16 24,6 18-24,-2-1 40,2 1-32,-2-2 0,-4-16 16,0 18 32,4-12-24,-4 16-8,0-16 56,0-6-56,4 16 32,-4-12-40,0 0 32,0 2-24,0-6 0,0 3 16,0 1 48,0-4-40,0 0-16,0 0-8,0 0 16,0 0 0,-2 0 32,2 0-48,0-2 48,0-3 16,0-3-48,0-8 24,0 16-40,0-8 24,4-12-24,-4 4 40,4-2-32,-4 18-8,4-18 16,-1-1 0,3-3 8,0 0-48,-6 22 24,6-20-16,10 0 16,-16 0-24,16 3 32,-16 17-8,4-18 16,14 2 0,-12 10-8,14-10-16,-20 16 8,6-4 8,13-2-8,-15 2 56,12 2-48,-16 2-8,4 0 40,12 0 0,-12 6-56,2 10 56,-6-16-40,16 4-8,-16 16-8,6-14 56,0 18-40,-6-24 0,6 15 8,10 3 24,-16-2-72,4 2 40,-4-18 0,4 20 0,0 0 0,-1 1 24,3 1-40,-6-22 16,4 24 56,0-4-32,-4 2-8,4-2 8,-4-20-24,4 19-24,-4 1 8,0 0 16,4-2-8,-4-18 8,0 18 24,0 0 0,0-3-8,0-9-32,0-6 16,0 20-24,0-14 24,0 0 0,0 10 0,0-16 0,0 4-80,0 0-136,0 0-272,-2 2-392,2-6 880,-2 0-1425,0 4-727,0-4-897,6-6-839,-4 6 3888,4-6-6658,-4 6 6658</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38:36.108"/>
    </inkml:context>
    <inkml:brush xml:id="br0">
      <inkml:brushProperty name="width" value="0.05" units="cm"/>
      <inkml:brushProperty name="height" value="0.05" units="cm"/>
    </inkml:brush>
  </inkml:definitions>
  <inkml:trace contextRef="#ctx0" brushRef="#br0">348 62 6281,'0'0'0,"0"-2"920,0 2-920,0-4 912,0-2 0,0 2-23,0 0-81,0 4-808,0-4 680,0 0-88,0 2-96,0-2-72,0 4-424,0-2 368,0-2-48,0 2-48,0-2 25,0 4-297,0-2 272,4-1 48,-4 1 32,0 0-24,0 2-328,4-2 368,-4 0-88,0 0-32,0 2-24,0 0-224,0 0 176,0 0-32,0 0 32,-2 0-48,2 0-128,-2 4 128,-4 0 8,-10 1-32,10 1 32,6-6-136,-18 16 152,12-12-64,-18 12 48,4-10-16,20-6-120,-17 20 80,-3-14 64,-2 16-72,4-16 64,18-6-136,-18 21 121,2-15-17,1 14 24,-3-14-24,18-6-104,-16 16 64,0-10 8,0 10 16,10-12-24,6-4-64,-16 6 48,10 12 0,0-14-24,-2 0 16,8-4-40,-6 6 80,1-1-24,1 1 0,2 0-32,2-6-24,-2 4 32,0 0 0,2-4 8,0 4 32,0-4-72,4 4 80,2-4 0,11 4 0,-13 0 16,-4-4-96,18 6 88,-12-2 8,14 2-24,-2 0-32,-18-6-40,18 6 112,1 0-48,3 0 24,2 0-8,-24-6-80,28 16 8,0-12 32,-1 2-16,3 11 32,-30-17-56,28 4 8,0 2-8,-3 12 16,-1-14-16,-24-4 0,24 16 16,-4-10-8,-2 10-32,0-12 24,-18-4 0,6 16-40,17-12-24,-17 12-88,12-13-176,-18-3 328,4 16-544,2-12-272,0 12-265,-2-12-255,-4-4 1336,4 6-1712,-4 12-521,0-14-655,0 0-3698,0-4 6586,0 0 0</inkml:trace>
  <inkml:trace contextRef="#ctx0" brushRef="#br0" timeOffset="380">54 514 5513,'0'0'0,"0"-6"1704,0-2-536,0-7-31,0 15-1137,0-2 1080,4 0-24,-4 0-104,4 0-120,-4 2-832,0-2 745,4 0-65,0 0-24,0 0-8,-4 2-648,6-2 624,0 0 8,10 0-56,-10 0-24,-6 2-552,16-2 545,-10 2-97,11 0-40,-13 0-96,-4 0-312,20 0 240,-14 0 0,16 6-56,-6 0-8,-16-6-176,16 6 152,0 0-56,1 11-8,-1-13 0,-16-4-88,18 6 40,-2 14-16,0-14-24,0 10-8,-16-16 8,6 6 0,15 10-16,-15-10-88,14 12-360,-20-18 464,6 6-912,12 11-657,-14-13-783,12 12-1329,-16-16 3681,4 4-8162,-4-4 8162</inkml:trace>
  <inkml:trace contextRef="#ctx0" brushRef="#br0" timeOffset="8921">1036 217 10010,'0'0'0,"0"-16"1376,-2 8-344,2 8-1032,-2-20 1152,2 14-31,-2 0-57,2 2-72,0 4-992,0-2 808,0 0-104,0 0-95,0 0-113,0 2-496,0-2 392,-2 2-32,2 0-80,0 0-64,0 0-216,0 0 240,0 0-64,4 0-16,0 4 8,-4-4-168,0 6 128,4 0 16,-4 14-32,4-14-16,-4-6-96,4 26 72,0-8-16,0 3 24,0 5 40,-4-26-120,4 28 64,2 2 16,0 0-16,-2 1-40,-4-31-24,6 30 80,-1 2-16,1-2-24,-2-1-8,-4-29-32,4 28 88,0 0-72,0-2 48,-4-1 32,0-25-96,0 24 24,0 0 72,0 0 16,0-4-8,0-20-104,0 17 64,-4-1 48,0-10 25,-2 14 23,6-20-160,-4 4 176,-2 2 64,1 0-80,-1 0-8,6-6-152,-6 4 184,-2-4-48,-8 0-8,10 0-8,6 0-120,-16 0 112,10-6-56,-12 0 16,10-10 0,8 16-72,-20-6 0,5-10 96,7 10-80,-12-11-16,20 17 0,-16-4 0,8-4-144,-12 2-24,4-2-168,16 8 336,-16-6-424,1 0-192,-3 0-249,2 0-223,16 6 1088,-16-4-1360,10 0-248,-10 2-281,12-4-279,4 6 2168,-6-4-2377,2-2-351,20-32 191,-16 33-2472,0 5 5009</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38:45.654"/>
    </inkml:context>
    <inkml:brush xml:id="br0">
      <inkml:brushProperty name="width" value="0.05" units="cm"/>
      <inkml:brushProperty name="height" value="0.05" units="cm"/>
    </inkml:brush>
  </inkml:definitions>
  <inkml:trace contextRef="#ctx0" brushRef="#br0">64 116 6929,'0'0'0,"-4"-6"2577,-2-2-1561,0-8 136,6 16-1152,-6-2 1160,0 0-80,4 0-71,0 0-201,2 2-808,-2-2 592,-2 0-144,2 2-176,0 0-80,2 0-192,-2 0 136,0 6 8,0 10 48,2-10 0,0-6-192,-2 20 248,0-15-80,-2 19 16,2-8 8,2-16-192,-2 6 169,1 14 39,-1-14-64,2 10 16,0-16-160,0 4 136,0 2-24,0 0 8,3 0-40,-3-6-80,4 4 88,0-4 48,0 0 16,2 0 32,-6 0-184,6 0 168,0 0-16,10-4-48,-12-2 8,-4 6-112,16-6 128,-12-2 16,2-10 48,0 12 40,-6 6-232,4-18 232,0 10 48,0-14-72,-4 6-64,0 1 0,0 15-144,0-16 136,-2-2 0,-2 2-112,-2 8 40,6 8-64,-4-18-24,-2 12 40,0-2 64,0 2-136,6 6 56,-8-6-144,2 0-192,0 3-272,0 1-344,6 2 952,-4 0-1408,0 0-521,2 4-471,0 1-561,2-5 2961,0 6-3129,4 12-3080,-4-18 6209</inkml:trace>
  <inkml:trace contextRef="#ctx0" brushRef="#br0" timeOffset="601">935 260 5001,'0'0'0,"4"-2"256,-4 0-80,4-2 64,-4 0 48,0 4-288,4-3 360,0-1 0,-4-2 24,0 2 32,0 4-416,0-2 424,4-2 56,-4 2-8,0-2-16,0 4-456,0-2 489,0 0-1,0 0 24,0 0 40,0 2-552,4-2 584,-4-2 0,0 2 8,0 0-16,0 2-576,0-2 553,-2 0 7,2 2-72,0 0 0,0 0-488,-2 0 456,2 0-72,0 0-40,0 0 72,0 0-416,-2 0 368,0 0 24,2 0 16,-2 0-63,2 0-345,-2 0 360,-2 4-32,0 0 32,-2-4-48,6 0-312,-6 6 272,0-2-48,-2 0-16,-8 0-40,16-4-168,-6 6 136,-12 0 8,12 0-40,-10 9-16,16-15-88,-6 4 136,-13 2-8,11 12-88,-14-12 64,22-6-104,-18 20 80,-2-4-16,0-10-8,-1 18-8,21-24-48,-24 15 120,0 3-64,0-2 136,0 2-56,24-18-136,-23 16 144,-3-10-8,-2 18-40,2-18 8,26-6-104,-24 23 40,3-7 56,1 0-39,12-10 23,8-6-80,-22 20 40,16-14 72,-2 12-112,0-14 40,8-4-40,-6 6 64,2 10-48,2-16 16,2 5 32,0-5-64,0 6 32,0-2-32,4 0 104,2 0-112,-6-4 8,6 4 0,12 0 8,-12 0 24,18 0-8,-24-4-24,16 4 16,3 0 8,1 0-48,6 0 40,-26-4-16,28 4 24,0 2 0,-3 0-88,1 10 80,-26-16-16,26 4 0,0 12-16,0-12 16,-1 13 16,-25-17-16,22 4-16,0 12 40,-2-10 8,-2 12-48,-18-18 16,16 4-16,-11 14-8,17-14-16,-16 2-48,-6-6 88,18 18-160,-12-14-128,10 2-129,-12 9-183,-4-15 600,16 4-752,-16 2-152,6 0-264,0 0-257,-6-6 1425,4 6-1816,0 0-432,2 0-457,9-2-248,-15-4 2953,0 4-5921,0-4 5921</inkml:trace>
  <inkml:trace contextRef="#ctx0" brushRef="#br0" timeOffset="1086">552 941 7633,'0'0'0,"0"-4"1136,0 4-1136,0-4 1057,0-2 39,0 2 8,0 2 24,0 2-1128,0-2 1025,0-2-105,0 2-144,0 0-120,0 2-656,0-2 560,0 0-80,0 2-24,4-2-56,-4 2-400,4 0 393,0 0-9,0 0-56,0 0 24,-4 0-352,4 0 280,2 4-8,0 0-48,0 2-48,-6-6-176,15 6 192,-9 14-72,12-14-16,-12 11-32,-6-17-72,22 16 32,-16-10-8,18 20-24,-6-10 24,-18-16-24,19 18 40,1 0-16,0 0 16,-2 1-80,-18-19 40,20 18-256,-4-2-384,2 2-600,-3-2-849,-15-16 2089,16 16-3096,18-16-1938,-16 6-1543,-18-6 6577</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38:48.295"/>
    </inkml:context>
    <inkml:brush xml:id="br0">
      <inkml:brushProperty name="width" value="0.05" units="cm"/>
      <inkml:brushProperty name="height" value="0.05" units="cm"/>
    </inkml:brush>
  </inkml:definitions>
  <inkml:trace contextRef="#ctx0" brushRef="#br0">1 197 7257,'0'0'0,"0"-26"1088,0 26-1088,4-23 840,0-5 41,0 6-25,0 18-64,-4 4-792,4-8 728,-4 0-64,4 0-72,0 0 17,-4 8-609,4-6 592,-4 0-8,4 0-64,-4 2-24,0 4-496,0-2 432,0 0-48,0 2 8,0 0-96,0 0-296,0 0 312,0 0 0,0 6-31,0 16 23,0-22-304,0 16 248,0 4-16,0 2-16,0 4-80,0-26-136,0 27 96,0 1-8,0 2-24,0-2 24,0-28-88,0 25 112,0 1-8,0 0-24,0-2-32,0-24-48,0 22 48,0-3-32,3-1 32,-3-2-32,0-16-16,4 6 48,-4 14-16,4-16 0,-4 2 32,0-6-64,4 6 32,-4-2 0,0 0 8,0-4 64,0 0-104,0 0 104,4 0 104,-4 0-64,0-2-40,0 2-104,0-6 72,0-2-16,0-8-16,0 8 24,0 8-64,0-24 80,0 4-40,4-3 48,0-3-16,-4 26-72,4-28 24,2-2-8,10 1 24,-12-3-32,-4 32-8,6-32 72,12 0-32,-14 7-16,12 3-24,-16 22 0,4-16 0,11 10-16,-11-10-24,2 14 40,-6 2 0,18-4-8,-14 0 48,2 2-56,0 2 32,-6 0-16,6 0 0,12 4-32,-14 2 72,2 14-16,-6-20-24,16 16 0,-12 2-24,0 3 0,2 5 0,-6-26 24,6 24-40,0 2 40,-3 0-40,1-5 48,-4-21-8,4 20 0,0 2 0,-4 0 32,0-2-64,0-20 32,4 16 16,-4-1 8,0-9-24,0 10 40,0-16-40,4 4 40,-4 2-40,0-2 16,4 0 24,-4-4-40,0 0 88,4 0 8,-4 0-32,0 0-64,0-2 80,4-4-40,-4-10 0,4 10 32,-4 6-72,4-21 56,0 3-8,2-2-16,0-2-64,-6 22 32,6-24 32,12-3 8,-12-3 0,14-6 105,-20 36-145,4-36 56,13 1-16,-11 3-8,12 2-32,-18 30 0,6-24-16,16 7 32,-16 1-48,16 10-24,-22 6 56,6-6-8,14 2-32,-15 2 40,13 2 24,-18 0-24,4 0-24,12 6-9,-10 12 66,12-12-74,-18-6 41,6 23-16,12-7 16,-14 6-24,2 2 8,-6-24 16,16 24-32,-12 3-8,1 1 32,1 0-8,-6-28 16,6 30 16,10-3-16,-16 3-56,4 0 32,-4-30 24,4 30-16,-4-3 0,4 1 16,-4-2 16,0-26-16,0 24-24,0 0 32,0-3 32,0-3-40,0-18 0,-2 18-64,0-2-272,-4-10-512,2 16-856,4-22 1704,-4 4-3009,4-4-1848,0 0-3505,0 0 8362</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08:38:51.477"/>
    </inkml:context>
    <inkml:brush xml:id="br0">
      <inkml:brushProperty name="width" value="0.05" units="cm"/>
      <inkml:brushProperty name="height" value="0.05" units="cm"/>
    </inkml:brush>
  </inkml:definitions>
  <inkml:trace contextRef="#ctx0" brushRef="#br0">290 107 6353,'0'0'0,"-2"-23"616,-2 5-24,-2-2 64,6 20-656,-4-20 672,2 20-15,-2-2-33,2 0-88,2 2-536,-2-2 480,2-2-40,0 2-56,0 0-40,0 2-344,0-2 328,0 0 24,0 0 40,0 0 72,0 2-464,0-2 513,0 0-49,0 2-8,0 0-32,0 0-424,0 0 368,0 0-56,0 0-16,0 0-32,0 0-1504,0 0 2728,0 0-1232,0 4 8,0 0-40,0-4-224,0 6 216,0 0-56,0 12-8,0-12 8,0-6-160,4 20 153,-4-4 7,4 0-16,-4 1-40,0-17-104,4 20 136,-4 0-56,4 0 24,-4 2 32,0-22-136,4 20 72,0 1 24,-4 1-40,0 2 56,0-24-112,4 24 56,-4 4 48,4 1-32,0 3 8,-4-32-80,0 34 104,4-2-32,-4-1 32,0-1-96,0-30-8,4 32 16,-4-1 56,0 1-40,0-4 32,0-28-64,4 30 88,0 0-80,0-3 32,2 1 40,-6-28-80,6 24 24,-2-2-8,2-3 32,-2-1-32,-4-18-16,6 16 24,0 0 48,-1-10-56,11 16 8,-16-22-24,0 6 16,6 12-8,0-14 32,0 11-104,-6-15 64,6 4 64,0 2-24,0 0-16,0 12-96,-6-18 72,6 4 0,0 0-16,0 2 0,-2 10 160,-4-16-144,6 0-8,0 6 16,0 0 8,10 0 8,-16-6-24,3 4 0,3 0 16,10-4-32,-10 0-24,-6 0 40,22 0-48,-16 0-72,16 0-48,-6-2-176,-16 2 344,18-6-480,1-10-184,3 10-176,0-10-177,-22 16 1017,20-8-1160,0-10-80,-2 10-153,-3-11-175,-15 19 1568,6-6-1904,14-14-257,-16 4 321,2 8-2745,-6 8 4585</inkml:trace>
  <inkml:trace contextRef="#ctx0" brushRef="#br0" timeOffset="852">40 595 6657,'0'0'0,"-2"4"736,-2 12-16,-2-12-56,6-4-664,-6 6 625,0-6-17,4-4-80,-2-2 24,4 6-552,-4-6 624,2 0-72,0 2-56,1 0 0,1 4-496,0-4 440,0 0 49,0-1-9,0 1-8,0 4-472,0-2 448,0-2-80,0 0 40,3 2-128,-3 2-280,4-4 184,0 0 80,2 2 16,12 0-8,-18 2-272,6-4 304,16 2 8,-2 0-120,2-2 97,-22 4-289,21-4 208,7 2-16,0-2-32,0-2-16,-28 6-144,31-4 240,1 0-128,-2 0-56,0 0 8,-30 4-64,27-4-72,1-2 96,2 0 184,-2 2-168,-28 4-40,26-6 16,-3 2 16,1-2-176,-2 0 144,-22 6 0,20-4 8,-2-1 8,-2 1-16,-11 2 24,-5 2-24,16-4 8,-12 2 48,-4 0-8,4 0 16,-4 2-64,0-2 64,0 0 8,0 2-32,0 0 0,0 0-40,-4 0 32,-2 0-32,-9 0 32,9 0 0,6 0-32,-22 4-8,6 0 8,-2 0 0,-4 0 0,22-4 0,-20 4 8,-3 1-8,1 1 40,-2 0-48,24-6 8,-26 16 24,0-12-16,-3 12-40,3-12 40,26-4-8,-28 16-8,0-10-8,3 10 40,-3-10-8,28-6-16,-22 16 8,0-10 16,0 9-32,0-11-16,22-4 24,-23 16-24,5-12 8,0 12 16,12-12-16,6-4 16,-18 4 16,12 2-40,2 0 24,0-2 8,4-4-8,-2 4-24,0-4 24,2 0-24,0 4 24,0-4 0,6 0 0,10 0 24,-10 0-48,22-2-40,-28 2 64,24-2-24,3-4-64,3 0 48,0 0 0,-30 6 40,34-6-32,1-10-48,3 10-128,4-2-288,-42 8 496,37-18-985,1 12-423,-4-1-560,3-9-905,-37 16 2873,38-8-3121,-2-8-3152,-36 16 6273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3472262-8252-4CEE-8B4C-7BA31F4EC4D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817DCB97-856A-4A24-AEE1-FFC03286E6CC}"/>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EC7E8DDF-F054-46EF-A83E-A9DE0A4689AB}" type="datetimeFigureOut">
              <a:rPr lang="en-US"/>
              <a:pPr>
                <a:defRPr/>
              </a:pPr>
              <a:t>9/21/2022</a:t>
            </a:fld>
            <a:endParaRPr lang="en-US"/>
          </a:p>
        </p:txBody>
      </p:sp>
      <p:sp>
        <p:nvSpPr>
          <p:cNvPr id="4" name="Slide Image Placeholder 3">
            <a:extLst>
              <a:ext uri="{FF2B5EF4-FFF2-40B4-BE49-F238E27FC236}">
                <a16:creationId xmlns:a16="http://schemas.microsoft.com/office/drawing/2014/main" id="{06576110-982B-43C4-B8C2-A886B00CB99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15CCCEF-B34B-4346-B6B2-16B068E33EC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E55BF68-49AC-4149-817C-AC00610E05B9}"/>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B62DF483-2AB9-4408-A822-691DD32D65D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0A4AE040-B868-44FD-B471-ABD7EFB7997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85F3F95D-63BF-B959-C7EE-64D6BFBCE0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366E67BD-F63B-3C56-7F40-F67877C1DD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5364" name="Slide Number Placeholder 3">
            <a:extLst>
              <a:ext uri="{FF2B5EF4-FFF2-40B4-BE49-F238E27FC236}">
                <a16:creationId xmlns:a16="http://schemas.microsoft.com/office/drawing/2014/main" id="{169861F4-1E69-585C-F2DA-F58862E626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479B85C-8EB8-4E0E-967A-C491C0C12E45}" type="slidenum">
              <a:rPr lang="en-US" altLang="en-US"/>
              <a:pPr>
                <a:spcBef>
                  <a:spcPct val="0"/>
                </a:spcBef>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85691E52-05AB-4A39-33B3-DCB0AED86B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28E6D45E-C23B-9C05-88A7-7B1508E6591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412" name="Slide Number Placeholder 3">
            <a:extLst>
              <a:ext uri="{FF2B5EF4-FFF2-40B4-BE49-F238E27FC236}">
                <a16:creationId xmlns:a16="http://schemas.microsoft.com/office/drawing/2014/main" id="{2A418844-7631-0226-DFAE-737CCBB7A5D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7F37513D-3B5D-4DDB-B9DB-7784B6B0B40B}" type="slidenum">
              <a:rPr lang="en-US" altLang="en-US"/>
              <a:pPr/>
              <a:t>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1EEF1B96-54EE-EB99-C1D1-EFB188F5B69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3AD22086-325F-3BF5-64DA-FDCEBD485C7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24580" name="Slide Number Placeholder 3">
            <a:extLst>
              <a:ext uri="{FF2B5EF4-FFF2-40B4-BE49-F238E27FC236}">
                <a16:creationId xmlns:a16="http://schemas.microsoft.com/office/drawing/2014/main" id="{0C316F0B-3237-E13A-9634-DCF5156DA0F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93803515-B41F-4A76-AC81-33AAD29AF279}" type="slidenum">
              <a:rPr lang="en-US" altLang="en-US"/>
              <a:pPr/>
              <a:t>8</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AFDDBE01-46BC-6844-FCB9-B21047C8C4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425A4F0E-8510-2FE0-C1F8-3E69B6AEC7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Error=Y-Pred-Y-True</a:t>
            </a:r>
          </a:p>
        </p:txBody>
      </p:sp>
      <p:sp>
        <p:nvSpPr>
          <p:cNvPr id="36868" name="Slide Number Placeholder 3">
            <a:extLst>
              <a:ext uri="{FF2B5EF4-FFF2-40B4-BE49-F238E27FC236}">
                <a16:creationId xmlns:a16="http://schemas.microsoft.com/office/drawing/2014/main" id="{231CA50E-1688-561C-6962-1510B75D185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92766672-B764-44C1-818C-97353BFD366E}" type="slidenum">
              <a:rPr lang="en-US" altLang="en-US"/>
              <a:pPr/>
              <a:t>18</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D8E8994B-9819-6B8B-CC23-4CDA9EC96B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8E566C36-32A7-7471-A193-8F896292A8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The objective of the learning process is to find the parameters that minimize the loss given the training examples. </a:t>
            </a:r>
          </a:p>
        </p:txBody>
      </p:sp>
      <p:sp>
        <p:nvSpPr>
          <p:cNvPr id="38916" name="Slide Number Placeholder 3">
            <a:extLst>
              <a:ext uri="{FF2B5EF4-FFF2-40B4-BE49-F238E27FC236}">
                <a16:creationId xmlns:a16="http://schemas.microsoft.com/office/drawing/2014/main" id="{089DC4B9-8D05-3367-77E4-0C5B631416E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1694A37-3ACE-46B4-85FD-8B4FB6B99923}" type="slidenum">
              <a:rPr lang="en-US" altLang="en-US"/>
              <a:pPr/>
              <a:t>19</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59BB6A40-81A6-AFFB-252F-0DA452A925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3D72F347-0A25-86A3-8177-661D1370D6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It consists of a shallow dense network.</a:t>
            </a:r>
          </a:p>
          <a:p>
            <a:endParaRPr lang="en-US" altLang="en-US"/>
          </a:p>
        </p:txBody>
      </p:sp>
      <p:sp>
        <p:nvSpPr>
          <p:cNvPr id="46084" name="Slide Number Placeholder 3">
            <a:extLst>
              <a:ext uri="{FF2B5EF4-FFF2-40B4-BE49-F238E27FC236}">
                <a16:creationId xmlns:a16="http://schemas.microsoft.com/office/drawing/2014/main" id="{376EBE1C-51BF-2F06-5960-CF41D2B496F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4C0908E1-5CE1-44EC-BB0B-C85638EFDE47}" type="slidenum">
              <a:rPr lang="en-US" altLang="en-US"/>
              <a:pPr/>
              <a:t>26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92A7934E-C278-C3A1-FCF9-820242EE87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18CE42D3-7B6F-9C93-0A39-4FEF0849A6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b="0" i="0" kern="1200" dirty="0">
                <a:solidFill>
                  <a:schemeClr val="tx1"/>
                </a:solidFill>
                <a:effectLst/>
                <a:latin typeface="+mn-lt"/>
                <a:ea typeface="+mn-ea"/>
                <a:cs typeface="+mn-cs"/>
              </a:rPr>
              <a:t>Cross-entropy loss, or log loss, measures the performance of a classification model whose output is a probability value between 0 and 1. Cross-entropy loss increases as the predicted probability diverges from the actual label. So predicting a probability of .012 when the actual observation label is 1 would be bad and result in a high loss value. A perfect model would have a log loss of 0.</a:t>
            </a:r>
            <a:endParaRPr lang="en-US" altLang="en-US" dirty="0"/>
          </a:p>
        </p:txBody>
      </p:sp>
      <p:sp>
        <p:nvSpPr>
          <p:cNvPr id="49156" name="Slide Number Placeholder 3">
            <a:extLst>
              <a:ext uri="{FF2B5EF4-FFF2-40B4-BE49-F238E27FC236}">
                <a16:creationId xmlns:a16="http://schemas.microsoft.com/office/drawing/2014/main" id="{F2394525-C92B-A5E2-609F-34FFA841FE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5B4E4AB9-5496-4556-AF7A-4AA02B7E2E8E}" type="slidenum">
              <a:rPr lang="en-US" altLang="en-US"/>
              <a:pPr/>
              <a:t>27</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A53072-AA18-8D49-972B-D9010446338B}"/>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3" name="Rectangle 2">
            <a:extLst>
              <a:ext uri="{FF2B5EF4-FFF2-40B4-BE49-F238E27FC236}">
                <a16:creationId xmlns:a16="http://schemas.microsoft.com/office/drawing/2014/main" id="{E387352E-8FB9-5C39-836A-B92F0758069D}"/>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7CEA5FB6-E487-F8EF-E9FD-8E7D32906A8F}"/>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CB66BF6B-1D7F-1F9E-1CAF-86DFAB388CD8}"/>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6" name="Picture 10" descr="BITS_university_logo_whitevert.png">
            <a:extLst>
              <a:ext uri="{FF2B5EF4-FFF2-40B4-BE49-F238E27FC236}">
                <a16:creationId xmlns:a16="http://schemas.microsoft.com/office/drawing/2014/main" id="{BC319C8C-94E3-743C-3FEC-FFA6A19EBDD5}"/>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EF63FBA2-B1EB-7EAB-8A8C-C5F22DC4C36D}"/>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8" name="TextBox 7">
            <a:extLst>
              <a:ext uri="{FF2B5EF4-FFF2-40B4-BE49-F238E27FC236}">
                <a16:creationId xmlns:a16="http://schemas.microsoft.com/office/drawing/2014/main" id="{56346C34-EDE5-33CE-364E-E078CE4272A5}"/>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US" sz="1200">
                <a:solidFill>
                  <a:srgbClr val="FFFFFF"/>
                </a:solidFill>
                <a:latin typeface="Arial" charset="0"/>
                <a:cs typeface="Arial" charset="0"/>
              </a:rPr>
              <a:t>Hyderabad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62268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A3BAD7EE-6AE5-BEE9-A90C-9AE9AFBEB50E}"/>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A04559C8-BD8F-9991-F359-518511853C2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93B62BCF-903E-E5B8-7E95-8087BA32BFF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6F73D107-E26C-BFCE-83FE-329CC0D6487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7" name="Group 10">
            <a:extLst>
              <a:ext uri="{FF2B5EF4-FFF2-40B4-BE49-F238E27FC236}">
                <a16:creationId xmlns:a16="http://schemas.microsoft.com/office/drawing/2014/main" id="{8EE9A284-D715-6A91-C2F2-77095EE203FE}"/>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A16EA33C-5EE9-C45F-2BD2-668AACECC6C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3E04F83D-572A-99C7-B841-CA1965D0CF5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1CED60DD-1BAE-FC8B-850F-510DE071D94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996C0593-E8D2-7542-2B68-058976B91FA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71E1BDFB-C8A8-FF95-7943-FD495DC7B41F}"/>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a:latin typeface="Arial" panose="020B0604020202020204" pitchFamily="34" charset="0"/>
              </a:rPr>
              <a:t>CS C441 / CS F441 </a:t>
            </a:r>
            <a:r>
              <a:rPr lang="en-US" sz="1100" b="1" dirty="0">
                <a:solidFill>
                  <a:srgbClr val="101141"/>
                </a:solidFill>
                <a:latin typeface="Arial" panose="020B0604020202020204" pitchFamily="34" charset="0"/>
              </a:rPr>
              <a:t>Second </a:t>
            </a:r>
            <a:r>
              <a:rPr lang="en-US" sz="1100" b="1" dirty="0">
                <a:solidFill>
                  <a:srgbClr val="101141"/>
                </a:solidFill>
                <a:latin typeface="Arial" charset="0"/>
                <a:cs typeface="Arial" charset="0"/>
              </a:rPr>
              <a:t>Semester 2013-14         BITS </a:t>
            </a:r>
            <a:r>
              <a:rPr lang="en-US" sz="1100" dirty="0" err="1">
                <a:solidFill>
                  <a:srgbClr val="101141"/>
                </a:solidFill>
                <a:latin typeface="Arial" charset="0"/>
                <a:cs typeface="Arial" charset="0"/>
              </a:rPr>
              <a:t>Pilani</a:t>
            </a:r>
            <a:r>
              <a:rPr lang="en-US" sz="1100" dirty="0">
                <a:solidFill>
                  <a:srgbClr val="101141"/>
                </a:solidFill>
                <a:latin typeface="Arial" charset="0"/>
                <a:cs typeface="Arial" charset="0"/>
              </a:rPr>
              <a:t>, Hyderabad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a:t>Click to edit Master text styles</a:t>
            </a:r>
          </a:p>
        </p:txBody>
      </p:sp>
    </p:spTree>
    <p:extLst>
      <p:ext uri="{BB962C8B-B14F-4D97-AF65-F5344CB8AC3E}">
        <p14:creationId xmlns:p14="http://schemas.microsoft.com/office/powerpoint/2010/main" val="2944675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0680C5E1-E887-3E09-A726-579707CB8446}"/>
              </a:ext>
            </a:extLst>
          </p:cNvPr>
          <p:cNvGrpSpPr>
            <a:grpSpLocks/>
          </p:cNvGrpSpPr>
          <p:nvPr userDrawn="1"/>
        </p:nvGrpSpPr>
        <p:grpSpPr bwMode="auto">
          <a:xfrm rot="5400000">
            <a:off x="5006182" y="2567781"/>
            <a:ext cx="5181600" cy="46037"/>
            <a:chOff x="1905000" y="6553200"/>
            <a:chExt cx="7010400" cy="45719"/>
          </a:xfrm>
        </p:grpSpPr>
        <p:sp>
          <p:nvSpPr>
            <p:cNvPr id="4" name="Rectangle 3">
              <a:extLst>
                <a:ext uri="{FF2B5EF4-FFF2-40B4-BE49-F238E27FC236}">
                  <a16:creationId xmlns:a16="http://schemas.microsoft.com/office/drawing/2014/main" id="{1DE0CACA-74E1-3CFE-5FB9-671EB98E6126}"/>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48A2FB42-749B-CDA7-9AF1-AE79626B6B23}"/>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F8DA44E6-6F51-A41F-37E8-F00881785435}"/>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8" name="Picture 10" descr="Picture 7.png">
            <a:extLst>
              <a:ext uri="{FF2B5EF4-FFF2-40B4-BE49-F238E27FC236}">
                <a16:creationId xmlns:a16="http://schemas.microsoft.com/office/drawing/2014/main" id="{028606EA-C404-D4E2-01A5-26AA6249C990}"/>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B43CC384-02AF-87BD-39C0-89F8D6727179}"/>
              </a:ext>
            </a:extLst>
          </p:cNvPr>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900" b="1">
                <a:solidFill>
                  <a:srgbClr val="101141"/>
                </a:solidFill>
                <a:latin typeface="Arial" charset="0"/>
                <a:cs typeface="Arial" charset="0"/>
              </a:rPr>
              <a:t>BITS </a:t>
            </a:r>
            <a:r>
              <a:rPr lang="en-US" sz="900">
                <a:solidFill>
                  <a:srgbClr val="101141"/>
                </a:solidFill>
                <a:latin typeface="Arial" charset="0"/>
                <a:cs typeface="Arial" charset="0"/>
              </a:rPr>
              <a:t>Pilani, Hyderabad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a:t>Click to edit Master text styles</a:t>
            </a:r>
          </a:p>
        </p:txBody>
      </p:sp>
    </p:spTree>
    <p:extLst>
      <p:ext uri="{BB962C8B-B14F-4D97-AF65-F5344CB8AC3E}">
        <p14:creationId xmlns:p14="http://schemas.microsoft.com/office/powerpoint/2010/main" val="1832147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5A2FC85-1EA9-BAE3-841D-61F765609BDD}"/>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46EA76B7-354A-E5F0-BB19-9A56D41C7710}"/>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08ECAAF6-D740-8548-6981-2329F27FCF97}"/>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B23B8A2D-BD10-D2B1-2653-95C625B291C7}"/>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Picture 10" descr="BITS_university_logo_whitevert.png">
            <a:extLst>
              <a:ext uri="{FF2B5EF4-FFF2-40B4-BE49-F238E27FC236}">
                <a16:creationId xmlns:a16="http://schemas.microsoft.com/office/drawing/2014/main" id="{8E9EA4A3-918D-7545-500E-13ED2419C0E1}"/>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D4F73254-F314-F800-8CDD-42501648D15F}"/>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77F9769E-0A17-D6D1-002D-CCBE8821E6C0}"/>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US" sz="1200">
                <a:solidFill>
                  <a:srgbClr val="FFFFFF"/>
                </a:solidFill>
                <a:latin typeface="Arial" charset="0"/>
                <a:cs typeface="Arial" charset="0"/>
              </a:rPr>
              <a:t>Hyderabad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15036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2" name="Picture 6" descr="\\Server\D\jyoti\FI023_BITS_v1\styleguide img\IMG_5627_b.jpg">
            <a:extLst>
              <a:ext uri="{FF2B5EF4-FFF2-40B4-BE49-F238E27FC236}">
                <a16:creationId xmlns:a16="http://schemas.microsoft.com/office/drawing/2014/main" id="{BE6DE79D-B412-E559-582D-B0B23314908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A2919262-FD4D-967E-9D7E-840ABDE80A64}"/>
              </a:ext>
            </a:extLst>
          </p:cNvPr>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4" name="Picture 8" descr="Picture 7.png">
            <a:extLst>
              <a:ext uri="{FF2B5EF4-FFF2-40B4-BE49-F238E27FC236}">
                <a16:creationId xmlns:a16="http://schemas.microsoft.com/office/drawing/2014/main" id="{05EC9043-C73B-F1FD-C0BE-35B389BB07A8}"/>
              </a:ext>
            </a:extLst>
          </p:cNvPr>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EF07FD08-0A42-8009-21C3-F0376A0C2681}"/>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9C660275-B6F1-3BD8-EE42-A305BBA28F49}"/>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CC152304-4652-EC59-54EC-BFD767CBDEE7}"/>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TextBox 7">
            <a:extLst>
              <a:ext uri="{FF2B5EF4-FFF2-40B4-BE49-F238E27FC236}">
                <a16:creationId xmlns:a16="http://schemas.microsoft.com/office/drawing/2014/main" id="{BA288C2E-0922-3C08-3E30-13C0EDEA0BA1}"/>
              </a:ext>
            </a:extLst>
          </p:cNvPr>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a:extLst>
              <a:ext uri="{FF2B5EF4-FFF2-40B4-BE49-F238E27FC236}">
                <a16:creationId xmlns:a16="http://schemas.microsoft.com/office/drawing/2014/main" id="{9D990EEA-EE61-CBDD-7E88-D186208F125A}"/>
              </a:ext>
            </a:extLst>
          </p:cNvPr>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US" sz="1200">
                <a:solidFill>
                  <a:srgbClr val="FFFFFF"/>
                </a:solidFill>
                <a:latin typeface="Arial" charset="0"/>
                <a:cs typeface="Arial" charset="0"/>
              </a:rPr>
              <a:t>Hyderabad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solidFill>
                  <a:srgbClr val="0000FF"/>
                </a:solidFill>
                <a:latin typeface="Arial" pitchFamily="34" charset="0"/>
                <a:cs typeface="Arial" pitchFamily="34" charset="0"/>
              </a:defRPr>
            </a:lvl1pPr>
            <a:lvl2pPr>
              <a:defRPr>
                <a:solidFill>
                  <a:srgbClr val="0000FF"/>
                </a:solidFill>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962293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7CDE8C-8449-481B-20C4-005F51D06DF0}"/>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a:solidFill>
                  <a:srgbClr val="101141"/>
                </a:solidFill>
                <a:latin typeface="Arial" charset="0"/>
                <a:cs typeface="Arial" charset="0"/>
              </a:rPr>
              <a:t>BITS </a:t>
            </a:r>
            <a:r>
              <a:rPr lang="en-US" sz="1100" dirty="0" err="1">
                <a:solidFill>
                  <a:srgbClr val="101141"/>
                </a:solidFill>
                <a:latin typeface="Arial" charset="0"/>
                <a:cs typeface="Arial" charset="0"/>
              </a:rPr>
              <a:t>Pilani</a:t>
            </a:r>
            <a:r>
              <a:rPr lang="en-US" sz="1100" dirty="0">
                <a:solidFill>
                  <a:srgbClr val="101141"/>
                </a:solidFill>
                <a:latin typeface="Arial" charset="0"/>
                <a:cs typeface="Arial" charset="0"/>
              </a:rPr>
              <a:t>, Hyderabad Campus</a:t>
            </a:r>
          </a:p>
        </p:txBody>
      </p:sp>
      <p:grpSp>
        <p:nvGrpSpPr>
          <p:cNvPr id="4" name="Group 7">
            <a:extLst>
              <a:ext uri="{FF2B5EF4-FFF2-40B4-BE49-F238E27FC236}">
                <a16:creationId xmlns:a16="http://schemas.microsoft.com/office/drawing/2014/main" id="{BACABE8F-FA11-A787-27C8-20392DC6B256}"/>
              </a:ext>
            </a:extLst>
          </p:cNvPr>
          <p:cNvGrpSpPr>
            <a:grpSpLocks/>
          </p:cNvGrpSpPr>
          <p:nvPr userDrawn="1"/>
        </p:nvGrpSpPr>
        <p:grpSpPr bwMode="auto">
          <a:xfrm>
            <a:off x="2084388" y="6550025"/>
            <a:ext cx="7059612" cy="49213"/>
            <a:chOff x="2083888" y="6550671"/>
            <a:chExt cx="7060112" cy="48665"/>
          </a:xfrm>
        </p:grpSpPr>
        <p:sp>
          <p:nvSpPr>
            <p:cNvPr id="5" name="Rectangle 4">
              <a:extLst>
                <a:ext uri="{FF2B5EF4-FFF2-40B4-BE49-F238E27FC236}">
                  <a16:creationId xmlns:a16="http://schemas.microsoft.com/office/drawing/2014/main" id="{BCCFE46D-9EE3-11F4-8A2B-3D6320C309A8}"/>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13C17CF1-356D-BF6F-6F8F-03F84D5AA32F}"/>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EEC69F1F-201D-7B9F-6DEB-0BBB0D2555E0}"/>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8" name="Picture 11" descr="Picture 7.png">
            <a:extLst>
              <a:ext uri="{FF2B5EF4-FFF2-40B4-BE49-F238E27FC236}">
                <a16:creationId xmlns:a16="http://schemas.microsoft.com/office/drawing/2014/main" id="{13D4FA00-4314-B7BE-6956-2D9CA770745E}"/>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2">
            <a:extLst>
              <a:ext uri="{FF2B5EF4-FFF2-40B4-BE49-F238E27FC236}">
                <a16:creationId xmlns:a16="http://schemas.microsoft.com/office/drawing/2014/main" id="{E2914DA6-950E-274A-CC35-FF26FADB760C}"/>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ADE60DD6-7E18-CC4E-AE91-33D2E129156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115F4404-8AA6-33E6-36E2-8598084E432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8A679FA7-2C76-AB1C-4F28-39BA5D21E49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3" name="Group 16">
            <a:extLst>
              <a:ext uri="{FF2B5EF4-FFF2-40B4-BE49-F238E27FC236}">
                <a16:creationId xmlns:a16="http://schemas.microsoft.com/office/drawing/2014/main" id="{CB16758F-780A-2E7A-AE7A-E8AF89B566D0}"/>
              </a:ext>
            </a:extLst>
          </p:cNvPr>
          <p:cNvGrpSpPr>
            <a:grpSpLocks/>
          </p:cNvGrpSpPr>
          <p:nvPr userDrawn="1"/>
        </p:nvGrpSpPr>
        <p:grpSpPr bwMode="auto">
          <a:xfrm>
            <a:off x="0" y="1295400"/>
            <a:ext cx="7010400" cy="46038"/>
            <a:chOff x="1905000" y="6553200"/>
            <a:chExt cx="7010400" cy="45719"/>
          </a:xfrm>
        </p:grpSpPr>
        <p:sp>
          <p:nvSpPr>
            <p:cNvPr id="14" name="Rectangle 13">
              <a:extLst>
                <a:ext uri="{FF2B5EF4-FFF2-40B4-BE49-F238E27FC236}">
                  <a16:creationId xmlns:a16="http://schemas.microsoft.com/office/drawing/2014/main" id="{35CD4774-47D9-6DEC-AB53-9D3F97F5AD2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15B2AF46-0A13-7354-7294-19BBA6B2F957}"/>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5491BE3D-26F6-FE38-7BE2-28B64F7D25E1}"/>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a:t>Click to edit Master text styles</a:t>
            </a:r>
          </a:p>
        </p:txBody>
      </p:sp>
    </p:spTree>
    <p:extLst>
      <p:ext uri="{BB962C8B-B14F-4D97-AF65-F5344CB8AC3E}">
        <p14:creationId xmlns:p14="http://schemas.microsoft.com/office/powerpoint/2010/main" val="2648210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 name="Picture 6" descr="Picture 7.png">
            <a:extLst>
              <a:ext uri="{FF2B5EF4-FFF2-40B4-BE49-F238E27FC236}">
                <a16:creationId xmlns:a16="http://schemas.microsoft.com/office/drawing/2014/main" id="{13396AA5-8D0E-4B5E-B74F-8F2F835590ED}"/>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8E04D8D7-F773-EABB-9854-8A0E8509CC3A}"/>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09ED8FFB-530F-F9A5-4868-0A9FEBCEB6B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E2AA6DC1-3CE9-9C56-E196-743C1B89C08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BA7577F0-9687-D931-F312-7CA0A74E6DC8}"/>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9" name="Group 11">
            <a:extLst>
              <a:ext uri="{FF2B5EF4-FFF2-40B4-BE49-F238E27FC236}">
                <a16:creationId xmlns:a16="http://schemas.microsoft.com/office/drawing/2014/main" id="{A87292A3-2B34-2D46-350A-06483B4AEEBD}"/>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56783C0B-A9F0-C907-5078-B2301B722F6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69DF0EE2-419F-70F6-01DE-6194E1B28F9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4A9E0B56-8FF3-0693-C293-2DCD0616BA4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3" name="TextBox 12">
            <a:extLst>
              <a:ext uri="{FF2B5EF4-FFF2-40B4-BE49-F238E27FC236}">
                <a16:creationId xmlns:a16="http://schemas.microsoft.com/office/drawing/2014/main" id="{E66E79B3-98E7-35CD-602E-8931C32095A9}"/>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a:solidFill>
                  <a:srgbClr val="101141"/>
                </a:solidFill>
                <a:latin typeface="Arial" charset="0"/>
                <a:cs typeface="Arial" charset="0"/>
              </a:rPr>
              <a:t>BITS </a:t>
            </a:r>
            <a:r>
              <a:rPr lang="en-US" sz="1100" dirty="0" err="1">
                <a:solidFill>
                  <a:srgbClr val="101141"/>
                </a:solidFill>
                <a:latin typeface="Arial" charset="0"/>
                <a:cs typeface="Arial" charset="0"/>
              </a:rPr>
              <a:t>Pilani</a:t>
            </a:r>
            <a:r>
              <a:rPr lang="en-US" sz="1100" dirty="0">
                <a:solidFill>
                  <a:srgbClr val="101141"/>
                </a:solidFill>
                <a:latin typeface="Arial" charset="0"/>
                <a:cs typeface="Arial" charset="0"/>
              </a:rPr>
              <a:t>, Hyderabad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a:t>Click to edit Master text styles</a:t>
            </a:r>
          </a:p>
        </p:txBody>
      </p:sp>
    </p:spTree>
    <p:extLst>
      <p:ext uri="{BB962C8B-B14F-4D97-AF65-F5344CB8AC3E}">
        <p14:creationId xmlns:p14="http://schemas.microsoft.com/office/powerpoint/2010/main" val="789379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9B91D078-7A35-01A4-1038-633E85F4EC25}"/>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004B3710-B60F-7B9E-9952-2288D51A7C6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F0781549-9F24-18EA-266F-ED901B35B77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BC0D6E1E-FCB9-0A0C-6847-B37507B3972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1" name="Group 10">
            <a:extLst>
              <a:ext uri="{FF2B5EF4-FFF2-40B4-BE49-F238E27FC236}">
                <a16:creationId xmlns:a16="http://schemas.microsoft.com/office/drawing/2014/main" id="{DC24414A-2455-E8CF-5E7B-B8D24F6C6B8A}"/>
              </a:ext>
            </a:extLst>
          </p:cNvPr>
          <p:cNvGrpSpPr>
            <a:grpSpLocks/>
          </p:cNvGrpSpPr>
          <p:nvPr userDrawn="1"/>
        </p:nvGrpSpPr>
        <p:grpSpPr bwMode="auto">
          <a:xfrm>
            <a:off x="2133600" y="6553200"/>
            <a:ext cx="7010400" cy="46038"/>
            <a:chOff x="1905000" y="6553200"/>
            <a:chExt cx="7010400" cy="45719"/>
          </a:xfrm>
        </p:grpSpPr>
        <p:sp>
          <p:nvSpPr>
            <p:cNvPr id="12" name="Rectangle 11">
              <a:extLst>
                <a:ext uri="{FF2B5EF4-FFF2-40B4-BE49-F238E27FC236}">
                  <a16:creationId xmlns:a16="http://schemas.microsoft.com/office/drawing/2014/main" id="{5C688BC8-382C-73B2-C113-A78DEC995CF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875724C0-A9D7-ABE3-6A13-FA7D917EAB7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093F40B3-9D6C-2D59-65F7-D93469DF5151}"/>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5" name="Picture 14" descr="Picture 7.png">
            <a:extLst>
              <a:ext uri="{FF2B5EF4-FFF2-40B4-BE49-F238E27FC236}">
                <a16:creationId xmlns:a16="http://schemas.microsoft.com/office/drawing/2014/main" id="{93336A30-CD0C-A4E7-F208-D8590D0D964E}"/>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A169084A-253F-A459-4A48-EB4408B30CD6}"/>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a:solidFill>
                  <a:srgbClr val="101141"/>
                </a:solidFill>
                <a:latin typeface="Arial" charset="0"/>
                <a:cs typeface="Arial" charset="0"/>
              </a:rPr>
              <a:t>BITS </a:t>
            </a:r>
            <a:r>
              <a:rPr lang="en-US" sz="1100" dirty="0" err="1">
                <a:solidFill>
                  <a:srgbClr val="101141"/>
                </a:solidFill>
                <a:latin typeface="Arial" charset="0"/>
                <a:cs typeface="Arial" charset="0"/>
              </a:rPr>
              <a:t>Pilani</a:t>
            </a:r>
            <a:r>
              <a:rPr lang="en-US" sz="1100" dirty="0">
                <a:solidFill>
                  <a:srgbClr val="101141"/>
                </a:solidFill>
                <a:latin typeface="Arial" charset="0"/>
                <a:cs typeface="Arial" charset="0"/>
              </a:rPr>
              <a:t>, Hyderabad Campus</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a:t>Click to edit Master text styles</a:t>
            </a:r>
          </a:p>
        </p:txBody>
      </p:sp>
    </p:spTree>
    <p:extLst>
      <p:ext uri="{BB962C8B-B14F-4D97-AF65-F5344CB8AC3E}">
        <p14:creationId xmlns:p14="http://schemas.microsoft.com/office/powerpoint/2010/main" val="487176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51846817-7952-40D9-06CA-47478EBBA04C}"/>
              </a:ext>
            </a:extLst>
          </p:cNvPr>
          <p:cNvGrpSpPr>
            <a:grpSpLocks/>
          </p:cNvGrpSpPr>
          <p:nvPr userDrawn="1"/>
        </p:nvGrpSpPr>
        <p:grpSpPr bwMode="auto">
          <a:xfrm>
            <a:off x="0" y="1295400"/>
            <a:ext cx="7010400" cy="46038"/>
            <a:chOff x="1905000" y="6553200"/>
            <a:chExt cx="7010400" cy="45719"/>
          </a:xfrm>
        </p:grpSpPr>
        <p:sp>
          <p:nvSpPr>
            <p:cNvPr id="3" name="Rectangle 2">
              <a:extLst>
                <a:ext uri="{FF2B5EF4-FFF2-40B4-BE49-F238E27FC236}">
                  <a16:creationId xmlns:a16="http://schemas.microsoft.com/office/drawing/2014/main" id="{27498228-1E61-6626-4BD1-78A1329B338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4A8B0DE4-D9AA-25B7-2152-9F13CC613C77}"/>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53A529EF-9753-52C3-1CDB-61CD1D0FC1F1}"/>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7" name="Group 10">
            <a:extLst>
              <a:ext uri="{FF2B5EF4-FFF2-40B4-BE49-F238E27FC236}">
                <a16:creationId xmlns:a16="http://schemas.microsoft.com/office/drawing/2014/main" id="{9338B8A8-ADFE-6B9B-C78D-C8D67C02291E}"/>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64C885E2-B822-1473-5168-690450536FB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7F718A3D-E9FA-21F1-9278-D9D96610240B}"/>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FFA25B42-9B33-3FC0-393A-4E30C7CF38D1}"/>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12A8641A-15DE-AFC8-4DA8-8A8962BE058D}"/>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DDE1569E-1D9B-4F17-2323-4DC6D11A59F9}"/>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a:latin typeface="Arial" panose="020B0604020202020204" pitchFamily="34" charset="0"/>
              </a:rPr>
              <a:t>CS C441 / CS F441 </a:t>
            </a:r>
            <a:r>
              <a:rPr lang="en-US" sz="1100" b="1" dirty="0">
                <a:solidFill>
                  <a:srgbClr val="101141"/>
                </a:solidFill>
                <a:latin typeface="Arial" panose="020B0604020202020204" pitchFamily="34" charset="0"/>
              </a:rPr>
              <a:t>Second </a:t>
            </a:r>
            <a:r>
              <a:rPr lang="en-US" sz="1100" b="1" dirty="0">
                <a:solidFill>
                  <a:srgbClr val="101141"/>
                </a:solidFill>
                <a:latin typeface="Arial" charset="0"/>
                <a:cs typeface="Arial" charset="0"/>
              </a:rPr>
              <a:t>Semester 2013-14         BITS </a:t>
            </a:r>
            <a:r>
              <a:rPr lang="en-US" sz="1100" dirty="0" err="1">
                <a:solidFill>
                  <a:srgbClr val="101141"/>
                </a:solidFill>
                <a:latin typeface="Arial" charset="0"/>
                <a:cs typeface="Arial" charset="0"/>
              </a:rPr>
              <a:t>Pilani</a:t>
            </a:r>
            <a:r>
              <a:rPr lang="en-US" sz="1100" dirty="0">
                <a:solidFill>
                  <a:srgbClr val="101141"/>
                </a:solidFill>
                <a:latin typeface="Arial" charset="0"/>
                <a:cs typeface="Arial" charset="0"/>
              </a:rPr>
              <a:t>, Hyderabad Campus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a:t>Click to edit Master text styles</a:t>
            </a:r>
          </a:p>
        </p:txBody>
      </p:sp>
    </p:spTree>
    <p:extLst>
      <p:ext uri="{BB962C8B-B14F-4D97-AF65-F5344CB8AC3E}">
        <p14:creationId xmlns:p14="http://schemas.microsoft.com/office/powerpoint/2010/main" val="2828642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3AF0DB16-CA24-8788-F9AC-34000C5A850A}"/>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09655B97-B3F2-910E-B588-6577E02989C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029E0B88-843D-C6E4-72A5-2B6A2A3B332B}"/>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66D82346-EA00-71AD-5D33-B667489D185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9" name="Group 10">
            <a:extLst>
              <a:ext uri="{FF2B5EF4-FFF2-40B4-BE49-F238E27FC236}">
                <a16:creationId xmlns:a16="http://schemas.microsoft.com/office/drawing/2014/main" id="{6EB5DE9A-8FFD-088E-659A-D018348D3301}"/>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76E9D7A6-9C6B-EE93-1E52-5D8DF36CF5E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B2E03491-F8EE-4970-9B85-006E183C667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7ADEB514-68B2-8088-8CEC-2E8B47584EE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3" name="Picture 14" descr="Picture 7.png">
            <a:extLst>
              <a:ext uri="{FF2B5EF4-FFF2-40B4-BE49-F238E27FC236}">
                <a16:creationId xmlns:a16="http://schemas.microsoft.com/office/drawing/2014/main" id="{4BD9C0D7-D13F-2180-AEA3-82C5DC89929C}"/>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1D7928B4-143E-6D67-21C2-78FF7F2A584B}"/>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a:latin typeface="Arial" panose="020B0604020202020204" pitchFamily="34" charset="0"/>
              </a:rPr>
              <a:t>CS C441 / CS F441 </a:t>
            </a:r>
            <a:r>
              <a:rPr lang="en-US" sz="1100" b="1" dirty="0">
                <a:solidFill>
                  <a:srgbClr val="101141"/>
                </a:solidFill>
                <a:latin typeface="Arial" panose="020B0604020202020204" pitchFamily="34" charset="0"/>
              </a:rPr>
              <a:t>Second </a:t>
            </a:r>
            <a:r>
              <a:rPr lang="en-US" sz="1100" b="1" dirty="0">
                <a:solidFill>
                  <a:srgbClr val="101141"/>
                </a:solidFill>
                <a:latin typeface="Arial" charset="0"/>
                <a:cs typeface="Arial" charset="0"/>
              </a:rPr>
              <a:t>Semester 2013-14         BITS </a:t>
            </a:r>
            <a:r>
              <a:rPr lang="en-US" sz="1100" dirty="0" err="1">
                <a:solidFill>
                  <a:srgbClr val="101141"/>
                </a:solidFill>
                <a:latin typeface="Arial" charset="0"/>
                <a:cs typeface="Arial" charset="0"/>
              </a:rPr>
              <a:t>Pilani</a:t>
            </a:r>
            <a:r>
              <a:rPr lang="en-US" sz="1100" dirty="0">
                <a:solidFill>
                  <a:srgbClr val="101141"/>
                </a:solidFill>
                <a:latin typeface="Arial" charset="0"/>
                <a:cs typeface="Arial" charset="0"/>
              </a:rPr>
              <a:t>, Hyderabad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a:t>Click to edit Master text styles</a:t>
            </a:r>
          </a:p>
        </p:txBody>
      </p:sp>
    </p:spTree>
    <p:extLst>
      <p:ext uri="{BB962C8B-B14F-4D97-AF65-F5344CB8AC3E}">
        <p14:creationId xmlns:p14="http://schemas.microsoft.com/office/powerpoint/2010/main" val="1561482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9060D91F-39ED-E943-00A3-A1A36F441DAB}"/>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1A049371-4144-DA61-F922-A6AAC905ADDE}"/>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2C83EAEC-1E63-98FF-307F-F55DB96CC2B8}"/>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ACC728E4-1C79-006C-D386-81C0943E2A4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a:extLst>
              <a:ext uri="{FF2B5EF4-FFF2-40B4-BE49-F238E27FC236}">
                <a16:creationId xmlns:a16="http://schemas.microsoft.com/office/drawing/2014/main" id="{1E2AD109-1DFA-2197-88EC-7C8634278EAE}"/>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7A0C54BB-608D-042A-B751-3347569317D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B97560B2-BA12-5352-9064-505FE364F1E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5122CD71-E795-2E19-9FE4-F579F9AD277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4A393DA3-B82C-70F8-3C48-33377884221F}"/>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7163E580-AC8C-28FE-564A-A921CF15C4A2}"/>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US" sz="1100" b="1" dirty="0">
                <a:latin typeface="Arial" panose="020B0604020202020204" pitchFamily="34" charset="0"/>
              </a:rPr>
              <a:t>CS C441 / CS F441 </a:t>
            </a:r>
            <a:r>
              <a:rPr lang="en-US" sz="1100" b="1" dirty="0">
                <a:solidFill>
                  <a:srgbClr val="101141"/>
                </a:solidFill>
                <a:latin typeface="Arial" panose="020B0604020202020204" pitchFamily="34" charset="0"/>
              </a:rPr>
              <a:t>Second </a:t>
            </a:r>
            <a:r>
              <a:rPr lang="en-US" sz="1100" b="1" dirty="0">
                <a:solidFill>
                  <a:srgbClr val="101141"/>
                </a:solidFill>
                <a:latin typeface="Arial" charset="0"/>
                <a:cs typeface="Arial" charset="0"/>
              </a:rPr>
              <a:t>Semester 2013-14         BITS </a:t>
            </a:r>
            <a:r>
              <a:rPr lang="en-US" sz="1100" dirty="0" err="1">
                <a:solidFill>
                  <a:srgbClr val="101141"/>
                </a:solidFill>
                <a:latin typeface="Arial" charset="0"/>
                <a:cs typeface="Arial" charset="0"/>
              </a:rPr>
              <a:t>Pilani</a:t>
            </a:r>
            <a:r>
              <a:rPr lang="en-US" sz="1100" dirty="0">
                <a:solidFill>
                  <a:srgbClr val="101141"/>
                </a:solidFill>
                <a:latin typeface="Arial" charset="0"/>
                <a:cs typeface="Arial" charset="0"/>
              </a:rPr>
              <a:t>, Hyderabad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00FF"/>
                </a:solidFill>
                <a:latin typeface="Arial" pitchFamily="34" charset="0"/>
                <a:cs typeface="Arial" pitchFamily="34" charset="0"/>
              </a:defRPr>
            </a:lvl1pPr>
          </a:lstStyle>
          <a:p>
            <a:pPr lvl="0"/>
            <a:r>
              <a:rPr lang="en-US" dirty="0"/>
              <a:t>Click to edit Master text styles</a:t>
            </a:r>
          </a:p>
        </p:txBody>
      </p:sp>
    </p:spTree>
    <p:extLst>
      <p:ext uri="{BB962C8B-B14F-4D97-AF65-F5344CB8AC3E}">
        <p14:creationId xmlns:p14="http://schemas.microsoft.com/office/powerpoint/2010/main" val="3471150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082265-AE29-4AC9-821B-B91F616B04B5}"/>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a:extLst>
              <a:ext uri="{FF2B5EF4-FFF2-40B4-BE49-F238E27FC236}">
                <a16:creationId xmlns:a16="http://schemas.microsoft.com/office/drawing/2014/main" id="{474B2BDE-B4EC-190E-F08D-BCAB304467B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8BFF1FF-FBCD-4FAE-8F4D-FB5D1DF542B0}"/>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B502B7E5-39AB-4CB7-A20C-099355BB75C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panose="020B0604020202020204" pitchFamily="34" charset="0"/>
              </a:defRPr>
            </a:lvl1pPr>
          </a:lstStyle>
          <a:p>
            <a:fld id="{663E52FC-95EB-4B01-8E97-963F7499348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618" r:id="rId1"/>
    <p:sldLayoutId id="2147484619" r:id="rId2"/>
    <p:sldLayoutId id="2147484620" r:id="rId3"/>
    <p:sldLayoutId id="2147484621" r:id="rId4"/>
    <p:sldLayoutId id="2147484622" r:id="rId5"/>
    <p:sldLayoutId id="2147484623" r:id="rId6"/>
    <p:sldLayoutId id="2147484624" r:id="rId7"/>
    <p:sldLayoutId id="2147484625" r:id="rId8"/>
    <p:sldLayoutId id="2147484626" r:id="rId9"/>
    <p:sldLayoutId id="2147484627" r:id="rId10"/>
    <p:sldLayoutId id="2147484628" r:id="rId11"/>
  </p:sldLayoutIdLst>
  <p:hf sldNum="0" hdr="0" dt="0"/>
  <p:txStyles>
    <p:titleStyle>
      <a:lvl1pPr algn="l" rtl="0" eaLnBrk="0" fontAlgn="base" hangingPunct="0">
        <a:spcBef>
          <a:spcPct val="0"/>
        </a:spcBef>
        <a:spcAft>
          <a:spcPct val="0"/>
        </a:spcAft>
        <a:defRPr sz="4000" b="1" kern="1200" spc="-150">
          <a:solidFill>
            <a:srgbClr val="0000FF"/>
          </a:solidFill>
          <a:latin typeface="Arial" pitchFamily="34" charset="0"/>
          <a:ea typeface="+mj-ea"/>
          <a:cs typeface="Arial" pitchFamily="34" charset="0"/>
        </a:defRPr>
      </a:lvl1pPr>
      <a:lvl2pPr algn="l" rtl="0" eaLnBrk="0" fontAlgn="base" hangingPunct="0">
        <a:spcBef>
          <a:spcPct val="0"/>
        </a:spcBef>
        <a:spcAft>
          <a:spcPct val="0"/>
        </a:spcAft>
        <a:defRPr sz="4000" b="1">
          <a:solidFill>
            <a:srgbClr val="0000FF"/>
          </a:solidFill>
          <a:latin typeface="Arial" charset="0"/>
          <a:cs typeface="Arial" charset="0"/>
        </a:defRPr>
      </a:lvl2pPr>
      <a:lvl3pPr algn="l" rtl="0" eaLnBrk="0" fontAlgn="base" hangingPunct="0">
        <a:spcBef>
          <a:spcPct val="0"/>
        </a:spcBef>
        <a:spcAft>
          <a:spcPct val="0"/>
        </a:spcAft>
        <a:defRPr sz="4000" b="1">
          <a:solidFill>
            <a:srgbClr val="0000FF"/>
          </a:solidFill>
          <a:latin typeface="Arial" charset="0"/>
          <a:cs typeface="Arial" charset="0"/>
        </a:defRPr>
      </a:lvl3pPr>
      <a:lvl4pPr algn="l" rtl="0" eaLnBrk="0" fontAlgn="base" hangingPunct="0">
        <a:spcBef>
          <a:spcPct val="0"/>
        </a:spcBef>
        <a:spcAft>
          <a:spcPct val="0"/>
        </a:spcAft>
        <a:defRPr sz="4000" b="1">
          <a:solidFill>
            <a:srgbClr val="0000FF"/>
          </a:solidFill>
          <a:latin typeface="Arial" charset="0"/>
          <a:cs typeface="Arial" charset="0"/>
        </a:defRPr>
      </a:lvl4pPr>
      <a:lvl5pPr algn="l" rtl="0" eaLnBrk="0" fontAlgn="base" hangingPunct="0">
        <a:spcBef>
          <a:spcPct val="0"/>
        </a:spcBef>
        <a:spcAft>
          <a:spcPct val="0"/>
        </a:spcAft>
        <a:defRPr sz="4000" b="1">
          <a:solidFill>
            <a:srgbClr val="0000FF"/>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6" Type="http://schemas.openxmlformats.org/officeDocument/2006/relationships/customXml" Target="../ink/ink64.xml"/><Relationship Id="rId21" Type="http://schemas.openxmlformats.org/officeDocument/2006/relationships/image" Target="../media/image59.png"/><Relationship Id="rId42" Type="http://schemas.openxmlformats.org/officeDocument/2006/relationships/customXml" Target="../ink/ink72.xml"/><Relationship Id="rId47" Type="http://schemas.openxmlformats.org/officeDocument/2006/relationships/image" Target="../media/image72.png"/><Relationship Id="rId63" Type="http://schemas.openxmlformats.org/officeDocument/2006/relationships/image" Target="../media/image80.png"/><Relationship Id="rId68" Type="http://schemas.openxmlformats.org/officeDocument/2006/relationships/customXml" Target="../ink/ink85.xml"/><Relationship Id="rId84" Type="http://schemas.openxmlformats.org/officeDocument/2006/relationships/customXml" Target="../ink/ink93.xml"/><Relationship Id="rId89" Type="http://schemas.openxmlformats.org/officeDocument/2006/relationships/image" Target="../media/image58.png"/><Relationship Id="rId16" Type="http://schemas.openxmlformats.org/officeDocument/2006/relationships/customXml" Target="../ink/ink60.xml"/><Relationship Id="rId11" Type="http://schemas.openxmlformats.org/officeDocument/2006/relationships/image" Target="../media/image54.png"/><Relationship Id="rId32" Type="http://schemas.openxmlformats.org/officeDocument/2006/relationships/customXml" Target="../ink/ink67.xml"/><Relationship Id="rId37" Type="http://schemas.openxmlformats.org/officeDocument/2006/relationships/image" Target="../media/image67.png"/><Relationship Id="rId53" Type="http://schemas.openxmlformats.org/officeDocument/2006/relationships/image" Target="../media/image75.png"/><Relationship Id="rId58" Type="http://schemas.openxmlformats.org/officeDocument/2006/relationships/customXml" Target="../ink/ink80.xml"/><Relationship Id="rId74" Type="http://schemas.openxmlformats.org/officeDocument/2006/relationships/customXml" Target="../ink/ink88.xml"/><Relationship Id="rId79" Type="http://schemas.openxmlformats.org/officeDocument/2006/relationships/image" Target="../media/image88.png"/><Relationship Id="rId5" Type="http://schemas.openxmlformats.org/officeDocument/2006/relationships/image" Target="../media/image510.png"/><Relationship Id="rId90" Type="http://schemas.openxmlformats.org/officeDocument/2006/relationships/customXml" Target="../ink/ink96.xml"/><Relationship Id="rId95" Type="http://schemas.openxmlformats.org/officeDocument/2006/relationships/image" Target="../media/image95.png"/><Relationship Id="rId22" Type="http://schemas.openxmlformats.org/officeDocument/2006/relationships/customXml" Target="../ink/ink62.xml"/><Relationship Id="rId27" Type="http://schemas.openxmlformats.org/officeDocument/2006/relationships/image" Target="../media/image62.png"/><Relationship Id="rId43" Type="http://schemas.openxmlformats.org/officeDocument/2006/relationships/image" Target="../media/image70.png"/><Relationship Id="rId48" Type="http://schemas.openxmlformats.org/officeDocument/2006/relationships/customXml" Target="../ink/ink75.xml"/><Relationship Id="rId64" Type="http://schemas.openxmlformats.org/officeDocument/2006/relationships/customXml" Target="../ink/ink83.xml"/><Relationship Id="rId69" Type="http://schemas.openxmlformats.org/officeDocument/2006/relationships/image" Target="../media/image83.png"/><Relationship Id="rId8" Type="http://schemas.openxmlformats.org/officeDocument/2006/relationships/customXml" Target="../ink/ink56.xml"/><Relationship Id="rId51" Type="http://schemas.openxmlformats.org/officeDocument/2006/relationships/image" Target="../media/image74.png"/><Relationship Id="rId72" Type="http://schemas.openxmlformats.org/officeDocument/2006/relationships/customXml" Target="../ink/ink87.xml"/><Relationship Id="rId80" Type="http://schemas.openxmlformats.org/officeDocument/2006/relationships/customXml" Target="../ink/ink91.xml"/><Relationship Id="rId85" Type="http://schemas.openxmlformats.org/officeDocument/2006/relationships/image" Target="../media/image91.png"/><Relationship Id="rId93" Type="http://schemas.openxmlformats.org/officeDocument/2006/relationships/image" Target="../media/image94.png"/><Relationship Id="rId3" Type="http://schemas.openxmlformats.org/officeDocument/2006/relationships/image" Target="../media/image500.png"/><Relationship Id="rId12" Type="http://schemas.openxmlformats.org/officeDocument/2006/relationships/customXml" Target="../ink/ink58.xml"/><Relationship Id="rId17" Type="http://schemas.openxmlformats.org/officeDocument/2006/relationships/image" Target="../media/image57.png"/><Relationship Id="rId25" Type="http://schemas.openxmlformats.org/officeDocument/2006/relationships/image" Target="../media/image61.png"/><Relationship Id="rId33" Type="http://schemas.openxmlformats.org/officeDocument/2006/relationships/image" Target="../media/image65.png"/><Relationship Id="rId38" Type="http://schemas.openxmlformats.org/officeDocument/2006/relationships/customXml" Target="../ink/ink70.xml"/><Relationship Id="rId46" Type="http://schemas.openxmlformats.org/officeDocument/2006/relationships/customXml" Target="../ink/ink74.xml"/><Relationship Id="rId59" Type="http://schemas.openxmlformats.org/officeDocument/2006/relationships/image" Target="../media/image78.png"/><Relationship Id="rId67" Type="http://schemas.openxmlformats.org/officeDocument/2006/relationships/image" Target="../media/image82.png"/><Relationship Id="rId41" Type="http://schemas.openxmlformats.org/officeDocument/2006/relationships/image" Target="../media/image69.png"/><Relationship Id="rId54" Type="http://schemas.openxmlformats.org/officeDocument/2006/relationships/customXml" Target="../ink/ink78.xml"/><Relationship Id="rId62" Type="http://schemas.openxmlformats.org/officeDocument/2006/relationships/customXml" Target="../ink/ink82.xml"/><Relationship Id="rId70" Type="http://schemas.openxmlformats.org/officeDocument/2006/relationships/customXml" Target="../ink/ink86.xml"/><Relationship Id="rId75" Type="http://schemas.openxmlformats.org/officeDocument/2006/relationships/image" Target="../media/image86.png"/><Relationship Id="rId83" Type="http://schemas.openxmlformats.org/officeDocument/2006/relationships/image" Target="../media/image90.png"/><Relationship Id="rId88" Type="http://schemas.openxmlformats.org/officeDocument/2006/relationships/customXml" Target="../ink/ink95.xml"/><Relationship Id="rId91" Type="http://schemas.openxmlformats.org/officeDocument/2006/relationships/image" Target="../media/image93.png"/><Relationship Id="rId96" Type="http://schemas.openxmlformats.org/officeDocument/2006/relationships/customXml" Target="../ink/ink99.xml"/><Relationship Id="rId1" Type="http://schemas.openxmlformats.org/officeDocument/2006/relationships/slideLayout" Target="../slideLayouts/slideLayout4.xml"/><Relationship Id="rId6" Type="http://schemas.openxmlformats.org/officeDocument/2006/relationships/customXml" Target="../ink/ink55.xml"/><Relationship Id="rId15" Type="http://schemas.openxmlformats.org/officeDocument/2006/relationships/image" Target="../media/image56.png"/><Relationship Id="rId23" Type="http://schemas.openxmlformats.org/officeDocument/2006/relationships/image" Target="../media/image60.png"/><Relationship Id="rId28" Type="http://schemas.openxmlformats.org/officeDocument/2006/relationships/customXml" Target="../ink/ink65.xml"/><Relationship Id="rId36" Type="http://schemas.openxmlformats.org/officeDocument/2006/relationships/customXml" Target="../ink/ink69.xml"/><Relationship Id="rId49" Type="http://schemas.openxmlformats.org/officeDocument/2006/relationships/image" Target="../media/image73.png"/><Relationship Id="rId57" Type="http://schemas.openxmlformats.org/officeDocument/2006/relationships/image" Target="../media/image77.png"/><Relationship Id="rId10" Type="http://schemas.openxmlformats.org/officeDocument/2006/relationships/customXml" Target="../ink/ink57.xml"/><Relationship Id="rId31" Type="http://schemas.openxmlformats.org/officeDocument/2006/relationships/image" Target="../media/image64.png"/><Relationship Id="rId44" Type="http://schemas.openxmlformats.org/officeDocument/2006/relationships/customXml" Target="../ink/ink73.xml"/><Relationship Id="rId52" Type="http://schemas.openxmlformats.org/officeDocument/2006/relationships/customXml" Target="../ink/ink77.xml"/><Relationship Id="rId60" Type="http://schemas.openxmlformats.org/officeDocument/2006/relationships/customXml" Target="../ink/ink81.xml"/><Relationship Id="rId65" Type="http://schemas.openxmlformats.org/officeDocument/2006/relationships/image" Target="../media/image81.png"/><Relationship Id="rId73" Type="http://schemas.openxmlformats.org/officeDocument/2006/relationships/image" Target="../media/image85.png"/><Relationship Id="rId78" Type="http://schemas.openxmlformats.org/officeDocument/2006/relationships/customXml" Target="../ink/ink90.xml"/><Relationship Id="rId81" Type="http://schemas.openxmlformats.org/officeDocument/2006/relationships/image" Target="../media/image89.png"/><Relationship Id="rId86" Type="http://schemas.openxmlformats.org/officeDocument/2006/relationships/customXml" Target="../ink/ink94.xml"/><Relationship Id="rId94" Type="http://schemas.openxmlformats.org/officeDocument/2006/relationships/customXml" Target="../ink/ink98.xml"/><Relationship Id="rId4" Type="http://schemas.openxmlformats.org/officeDocument/2006/relationships/customXml" Target="../ink/ink54.xml"/><Relationship Id="rId9" Type="http://schemas.openxmlformats.org/officeDocument/2006/relationships/image" Target="../media/image53.png"/><Relationship Id="rId13" Type="http://schemas.openxmlformats.org/officeDocument/2006/relationships/image" Target="../media/image55.png"/><Relationship Id="rId18" Type="http://schemas.openxmlformats.org/officeDocument/2006/relationships/customXml" Target="../ink/ink61.xml"/><Relationship Id="rId39" Type="http://schemas.openxmlformats.org/officeDocument/2006/relationships/image" Target="../media/image68.png"/><Relationship Id="rId34" Type="http://schemas.openxmlformats.org/officeDocument/2006/relationships/customXml" Target="../ink/ink68.xml"/><Relationship Id="rId50" Type="http://schemas.openxmlformats.org/officeDocument/2006/relationships/customXml" Target="../ink/ink76.xml"/><Relationship Id="rId55" Type="http://schemas.openxmlformats.org/officeDocument/2006/relationships/image" Target="../media/image76.png"/><Relationship Id="rId76" Type="http://schemas.openxmlformats.org/officeDocument/2006/relationships/customXml" Target="../ink/ink89.xml"/><Relationship Id="rId97" Type="http://schemas.openxmlformats.org/officeDocument/2006/relationships/image" Target="../media/image96.png"/><Relationship Id="rId7" Type="http://schemas.openxmlformats.org/officeDocument/2006/relationships/image" Target="../media/image520.png"/><Relationship Id="rId71" Type="http://schemas.openxmlformats.org/officeDocument/2006/relationships/image" Target="../media/image84.png"/><Relationship Id="rId92" Type="http://schemas.openxmlformats.org/officeDocument/2006/relationships/customXml" Target="../ink/ink97.xml"/><Relationship Id="rId2" Type="http://schemas.openxmlformats.org/officeDocument/2006/relationships/customXml" Target="../ink/ink53.xml"/><Relationship Id="rId29" Type="http://schemas.openxmlformats.org/officeDocument/2006/relationships/image" Target="../media/image63.png"/><Relationship Id="rId24" Type="http://schemas.openxmlformats.org/officeDocument/2006/relationships/customXml" Target="../ink/ink63.xml"/><Relationship Id="rId40" Type="http://schemas.openxmlformats.org/officeDocument/2006/relationships/customXml" Target="../ink/ink71.xml"/><Relationship Id="rId45" Type="http://schemas.openxmlformats.org/officeDocument/2006/relationships/image" Target="../media/image71.png"/><Relationship Id="rId66" Type="http://schemas.openxmlformats.org/officeDocument/2006/relationships/customXml" Target="../ink/ink84.xml"/><Relationship Id="rId87" Type="http://schemas.openxmlformats.org/officeDocument/2006/relationships/image" Target="../media/image92.png"/><Relationship Id="rId61" Type="http://schemas.openxmlformats.org/officeDocument/2006/relationships/image" Target="../media/image79.png"/><Relationship Id="rId82" Type="http://schemas.openxmlformats.org/officeDocument/2006/relationships/customXml" Target="../ink/ink92.xml"/><Relationship Id="rId14" Type="http://schemas.openxmlformats.org/officeDocument/2006/relationships/customXml" Target="../ink/ink59.xml"/><Relationship Id="rId30" Type="http://schemas.openxmlformats.org/officeDocument/2006/relationships/customXml" Target="../ink/ink66.xml"/><Relationship Id="rId35" Type="http://schemas.openxmlformats.org/officeDocument/2006/relationships/image" Target="../media/image66.png"/><Relationship Id="rId56" Type="http://schemas.openxmlformats.org/officeDocument/2006/relationships/customXml" Target="../ink/ink79.xml"/><Relationship Id="rId77" Type="http://schemas.openxmlformats.org/officeDocument/2006/relationships/image" Target="../media/image87.png"/></Relationships>
</file>

<file path=ppt/slides/_rels/slide11.xml.rels><?xml version="1.0" encoding="UTF-8" standalone="yes"?>
<Relationships xmlns="http://schemas.openxmlformats.org/package/2006/relationships"><Relationship Id="rId13" Type="http://schemas.openxmlformats.org/officeDocument/2006/relationships/image" Target="../media/image98.png"/><Relationship Id="rId18" Type="http://schemas.openxmlformats.org/officeDocument/2006/relationships/customXml" Target="../ink/ink108.xml"/><Relationship Id="rId26" Type="http://schemas.openxmlformats.org/officeDocument/2006/relationships/customXml" Target="../ink/ink112.xml"/><Relationship Id="rId39" Type="http://schemas.openxmlformats.org/officeDocument/2006/relationships/image" Target="../media/image111.png"/><Relationship Id="rId21" Type="http://schemas.openxmlformats.org/officeDocument/2006/relationships/image" Target="../media/image102.png"/><Relationship Id="rId34" Type="http://schemas.openxmlformats.org/officeDocument/2006/relationships/customXml" Target="../ink/ink116.xml"/><Relationship Id="rId42" Type="http://schemas.openxmlformats.org/officeDocument/2006/relationships/customXml" Target="../ink/ink120.xml"/><Relationship Id="rId47" Type="http://schemas.openxmlformats.org/officeDocument/2006/relationships/image" Target="../media/image115.png"/><Relationship Id="rId50" Type="http://schemas.openxmlformats.org/officeDocument/2006/relationships/customXml" Target="../ink/ink124.xml"/><Relationship Id="rId7" Type="http://schemas.openxmlformats.org/officeDocument/2006/relationships/image" Target="../media/image950.png"/><Relationship Id="rId2" Type="http://schemas.openxmlformats.org/officeDocument/2006/relationships/customXml" Target="../ink/ink100.xml"/><Relationship Id="rId16" Type="http://schemas.openxmlformats.org/officeDocument/2006/relationships/customXml" Target="../ink/ink107.xml"/><Relationship Id="rId29" Type="http://schemas.openxmlformats.org/officeDocument/2006/relationships/image" Target="../media/image106.png"/><Relationship Id="rId11" Type="http://schemas.openxmlformats.org/officeDocument/2006/relationships/image" Target="../media/image97.png"/><Relationship Id="rId24" Type="http://schemas.openxmlformats.org/officeDocument/2006/relationships/customXml" Target="../ink/ink111.xml"/><Relationship Id="rId32" Type="http://schemas.openxmlformats.org/officeDocument/2006/relationships/customXml" Target="../ink/ink115.xml"/><Relationship Id="rId37" Type="http://schemas.openxmlformats.org/officeDocument/2006/relationships/image" Target="../media/image110.png"/><Relationship Id="rId40" Type="http://schemas.openxmlformats.org/officeDocument/2006/relationships/customXml" Target="../ink/ink119.xml"/><Relationship Id="rId45" Type="http://schemas.openxmlformats.org/officeDocument/2006/relationships/image" Target="../media/image114.png"/><Relationship Id="rId5" Type="http://schemas.openxmlformats.org/officeDocument/2006/relationships/image" Target="../media/image940.png"/><Relationship Id="rId15" Type="http://schemas.openxmlformats.org/officeDocument/2006/relationships/image" Target="../media/image99.png"/><Relationship Id="rId23" Type="http://schemas.openxmlformats.org/officeDocument/2006/relationships/image" Target="../media/image103.png"/><Relationship Id="rId28" Type="http://schemas.openxmlformats.org/officeDocument/2006/relationships/customXml" Target="../ink/ink113.xml"/><Relationship Id="rId36" Type="http://schemas.openxmlformats.org/officeDocument/2006/relationships/customXml" Target="../ink/ink117.xml"/><Relationship Id="rId49" Type="http://schemas.openxmlformats.org/officeDocument/2006/relationships/image" Target="../media/image116.png"/><Relationship Id="rId10" Type="http://schemas.openxmlformats.org/officeDocument/2006/relationships/customXml" Target="../ink/ink104.xml"/><Relationship Id="rId19" Type="http://schemas.openxmlformats.org/officeDocument/2006/relationships/image" Target="../media/image101.png"/><Relationship Id="rId31" Type="http://schemas.openxmlformats.org/officeDocument/2006/relationships/image" Target="../media/image107.png"/><Relationship Id="rId44" Type="http://schemas.openxmlformats.org/officeDocument/2006/relationships/customXml" Target="../ink/ink121.xml"/><Relationship Id="rId4" Type="http://schemas.openxmlformats.org/officeDocument/2006/relationships/customXml" Target="../ink/ink101.xml"/><Relationship Id="rId9" Type="http://schemas.openxmlformats.org/officeDocument/2006/relationships/image" Target="../media/image960.png"/><Relationship Id="rId14" Type="http://schemas.openxmlformats.org/officeDocument/2006/relationships/customXml" Target="../ink/ink106.xml"/><Relationship Id="rId22" Type="http://schemas.openxmlformats.org/officeDocument/2006/relationships/customXml" Target="../ink/ink110.xml"/><Relationship Id="rId27" Type="http://schemas.openxmlformats.org/officeDocument/2006/relationships/image" Target="../media/image105.png"/><Relationship Id="rId30" Type="http://schemas.openxmlformats.org/officeDocument/2006/relationships/customXml" Target="../ink/ink114.xml"/><Relationship Id="rId35" Type="http://schemas.openxmlformats.org/officeDocument/2006/relationships/image" Target="../media/image109.png"/><Relationship Id="rId43" Type="http://schemas.openxmlformats.org/officeDocument/2006/relationships/image" Target="../media/image113.png"/><Relationship Id="rId48" Type="http://schemas.openxmlformats.org/officeDocument/2006/relationships/customXml" Target="../ink/ink123.xml"/><Relationship Id="rId8" Type="http://schemas.openxmlformats.org/officeDocument/2006/relationships/customXml" Target="../ink/ink103.xml"/><Relationship Id="rId51" Type="http://schemas.openxmlformats.org/officeDocument/2006/relationships/image" Target="../media/image117.png"/><Relationship Id="rId3" Type="http://schemas.openxmlformats.org/officeDocument/2006/relationships/image" Target="../media/image930.png"/><Relationship Id="rId12" Type="http://schemas.openxmlformats.org/officeDocument/2006/relationships/customXml" Target="../ink/ink105.xml"/><Relationship Id="rId17" Type="http://schemas.openxmlformats.org/officeDocument/2006/relationships/image" Target="../media/image100.png"/><Relationship Id="rId25" Type="http://schemas.openxmlformats.org/officeDocument/2006/relationships/image" Target="../media/image104.png"/><Relationship Id="rId33" Type="http://schemas.openxmlformats.org/officeDocument/2006/relationships/image" Target="../media/image108.png"/><Relationship Id="rId38" Type="http://schemas.openxmlformats.org/officeDocument/2006/relationships/customXml" Target="../ink/ink118.xml"/><Relationship Id="rId46" Type="http://schemas.openxmlformats.org/officeDocument/2006/relationships/customXml" Target="../ink/ink122.xml"/><Relationship Id="rId20" Type="http://schemas.openxmlformats.org/officeDocument/2006/relationships/customXml" Target="../ink/ink109.xml"/><Relationship Id="rId41" Type="http://schemas.openxmlformats.org/officeDocument/2006/relationships/image" Target="../media/image112.png"/><Relationship Id="rId1" Type="http://schemas.openxmlformats.org/officeDocument/2006/relationships/slideLayout" Target="../slideLayouts/slideLayout4.xml"/><Relationship Id="rId6" Type="http://schemas.openxmlformats.org/officeDocument/2006/relationships/customXml" Target="../ink/ink102.xml"/></Relationships>
</file>

<file path=ppt/slides/_rels/slide12.xml.rels><?xml version="1.0" encoding="UTF-8" standalone="yes"?>
<Relationships xmlns="http://schemas.openxmlformats.org/package/2006/relationships"><Relationship Id="rId117" Type="http://schemas.openxmlformats.org/officeDocument/2006/relationships/image" Target="../media/image175.png"/><Relationship Id="rId21" Type="http://schemas.openxmlformats.org/officeDocument/2006/relationships/image" Target="../media/image127.png"/><Relationship Id="rId42" Type="http://schemas.openxmlformats.org/officeDocument/2006/relationships/customXml" Target="../ink/ink145.xml"/><Relationship Id="rId63" Type="http://schemas.openxmlformats.org/officeDocument/2006/relationships/image" Target="../media/image148.png"/><Relationship Id="rId84" Type="http://schemas.openxmlformats.org/officeDocument/2006/relationships/customXml" Target="../ink/ink166.xml"/><Relationship Id="rId16" Type="http://schemas.openxmlformats.org/officeDocument/2006/relationships/customXml" Target="../ink/ink132.xml"/><Relationship Id="rId107" Type="http://schemas.openxmlformats.org/officeDocument/2006/relationships/image" Target="../media/image170.png"/><Relationship Id="rId11" Type="http://schemas.openxmlformats.org/officeDocument/2006/relationships/image" Target="../media/image122.png"/><Relationship Id="rId32" Type="http://schemas.openxmlformats.org/officeDocument/2006/relationships/customXml" Target="../ink/ink140.xml"/><Relationship Id="rId37" Type="http://schemas.openxmlformats.org/officeDocument/2006/relationships/image" Target="../media/image135.png"/><Relationship Id="rId53" Type="http://schemas.openxmlformats.org/officeDocument/2006/relationships/image" Target="../media/image143.png"/><Relationship Id="rId58" Type="http://schemas.openxmlformats.org/officeDocument/2006/relationships/customXml" Target="../ink/ink153.xml"/><Relationship Id="rId74" Type="http://schemas.openxmlformats.org/officeDocument/2006/relationships/customXml" Target="../ink/ink161.xml"/><Relationship Id="rId79" Type="http://schemas.openxmlformats.org/officeDocument/2006/relationships/image" Target="../media/image156.png"/><Relationship Id="rId102" Type="http://schemas.openxmlformats.org/officeDocument/2006/relationships/customXml" Target="../ink/ink175.xml"/><Relationship Id="rId123" Type="http://schemas.openxmlformats.org/officeDocument/2006/relationships/image" Target="../media/image178.png"/><Relationship Id="rId128" Type="http://schemas.openxmlformats.org/officeDocument/2006/relationships/customXml" Target="../ink/ink188.xml"/><Relationship Id="rId5" Type="http://schemas.openxmlformats.org/officeDocument/2006/relationships/image" Target="../media/image119.png"/><Relationship Id="rId90" Type="http://schemas.openxmlformats.org/officeDocument/2006/relationships/customXml" Target="../ink/ink169.xml"/><Relationship Id="rId95" Type="http://schemas.openxmlformats.org/officeDocument/2006/relationships/image" Target="../media/image164.png"/><Relationship Id="rId22" Type="http://schemas.openxmlformats.org/officeDocument/2006/relationships/customXml" Target="../ink/ink135.xml"/><Relationship Id="rId27" Type="http://schemas.openxmlformats.org/officeDocument/2006/relationships/image" Target="../media/image130.png"/><Relationship Id="rId43" Type="http://schemas.openxmlformats.org/officeDocument/2006/relationships/image" Target="../media/image138.png"/><Relationship Id="rId48" Type="http://schemas.openxmlformats.org/officeDocument/2006/relationships/customXml" Target="../ink/ink148.xml"/><Relationship Id="rId64" Type="http://schemas.openxmlformats.org/officeDocument/2006/relationships/customXml" Target="../ink/ink156.xml"/><Relationship Id="rId69" Type="http://schemas.openxmlformats.org/officeDocument/2006/relationships/image" Target="../media/image151.png"/><Relationship Id="rId113" Type="http://schemas.openxmlformats.org/officeDocument/2006/relationships/image" Target="../media/image173.png"/><Relationship Id="rId118" Type="http://schemas.openxmlformats.org/officeDocument/2006/relationships/customXml" Target="../ink/ink183.xml"/><Relationship Id="rId134" Type="http://schemas.openxmlformats.org/officeDocument/2006/relationships/customXml" Target="../ink/ink191.xml"/><Relationship Id="rId80" Type="http://schemas.openxmlformats.org/officeDocument/2006/relationships/customXml" Target="../ink/ink164.xml"/><Relationship Id="rId85" Type="http://schemas.openxmlformats.org/officeDocument/2006/relationships/image" Target="../media/image159.png"/><Relationship Id="rId12" Type="http://schemas.openxmlformats.org/officeDocument/2006/relationships/customXml" Target="../ink/ink130.xml"/><Relationship Id="rId17" Type="http://schemas.openxmlformats.org/officeDocument/2006/relationships/image" Target="../media/image125.png"/><Relationship Id="rId33" Type="http://schemas.openxmlformats.org/officeDocument/2006/relationships/image" Target="../media/image133.png"/><Relationship Id="rId38" Type="http://schemas.openxmlformats.org/officeDocument/2006/relationships/customXml" Target="../ink/ink143.xml"/><Relationship Id="rId59" Type="http://schemas.openxmlformats.org/officeDocument/2006/relationships/image" Target="../media/image146.png"/><Relationship Id="rId103" Type="http://schemas.openxmlformats.org/officeDocument/2006/relationships/image" Target="../media/image168.png"/><Relationship Id="rId108" Type="http://schemas.openxmlformats.org/officeDocument/2006/relationships/customXml" Target="../ink/ink178.xml"/><Relationship Id="rId124" Type="http://schemas.openxmlformats.org/officeDocument/2006/relationships/customXml" Target="../ink/ink186.xml"/><Relationship Id="rId129" Type="http://schemas.openxmlformats.org/officeDocument/2006/relationships/image" Target="../media/image181.png"/><Relationship Id="rId54" Type="http://schemas.openxmlformats.org/officeDocument/2006/relationships/customXml" Target="../ink/ink151.xml"/><Relationship Id="rId70" Type="http://schemas.openxmlformats.org/officeDocument/2006/relationships/customXml" Target="../ink/ink159.xml"/><Relationship Id="rId75" Type="http://schemas.openxmlformats.org/officeDocument/2006/relationships/image" Target="../media/image154.png"/><Relationship Id="rId91" Type="http://schemas.openxmlformats.org/officeDocument/2006/relationships/image" Target="../media/image162.png"/><Relationship Id="rId96" Type="http://schemas.openxmlformats.org/officeDocument/2006/relationships/customXml" Target="../ink/ink172.xml"/><Relationship Id="rId1" Type="http://schemas.openxmlformats.org/officeDocument/2006/relationships/slideLayout" Target="../slideLayouts/slideLayout4.xml"/><Relationship Id="rId6" Type="http://schemas.openxmlformats.org/officeDocument/2006/relationships/customXml" Target="../ink/ink127.xml"/><Relationship Id="rId23" Type="http://schemas.openxmlformats.org/officeDocument/2006/relationships/image" Target="../media/image128.png"/><Relationship Id="rId28" Type="http://schemas.openxmlformats.org/officeDocument/2006/relationships/customXml" Target="../ink/ink138.xml"/><Relationship Id="rId49" Type="http://schemas.openxmlformats.org/officeDocument/2006/relationships/image" Target="../media/image141.png"/><Relationship Id="rId114" Type="http://schemas.openxmlformats.org/officeDocument/2006/relationships/customXml" Target="../ink/ink181.xml"/><Relationship Id="rId119" Type="http://schemas.openxmlformats.org/officeDocument/2006/relationships/image" Target="../media/image176.png"/><Relationship Id="rId44" Type="http://schemas.openxmlformats.org/officeDocument/2006/relationships/customXml" Target="../ink/ink146.xml"/><Relationship Id="rId60" Type="http://schemas.openxmlformats.org/officeDocument/2006/relationships/customXml" Target="../ink/ink154.xml"/><Relationship Id="rId65" Type="http://schemas.openxmlformats.org/officeDocument/2006/relationships/image" Target="../media/image149.png"/><Relationship Id="rId81" Type="http://schemas.openxmlformats.org/officeDocument/2006/relationships/image" Target="../media/image157.png"/><Relationship Id="rId86" Type="http://schemas.openxmlformats.org/officeDocument/2006/relationships/customXml" Target="../ink/ink167.xml"/><Relationship Id="rId130" Type="http://schemas.openxmlformats.org/officeDocument/2006/relationships/customXml" Target="../ink/ink189.xml"/><Relationship Id="rId135" Type="http://schemas.openxmlformats.org/officeDocument/2006/relationships/image" Target="../media/image184.png"/><Relationship Id="rId13" Type="http://schemas.openxmlformats.org/officeDocument/2006/relationships/image" Target="../media/image123.png"/><Relationship Id="rId18" Type="http://schemas.openxmlformats.org/officeDocument/2006/relationships/customXml" Target="../ink/ink133.xml"/><Relationship Id="rId39" Type="http://schemas.openxmlformats.org/officeDocument/2006/relationships/image" Target="../media/image136.png"/><Relationship Id="rId109" Type="http://schemas.openxmlformats.org/officeDocument/2006/relationships/image" Target="../media/image171.png"/><Relationship Id="rId34" Type="http://schemas.openxmlformats.org/officeDocument/2006/relationships/customXml" Target="../ink/ink141.xml"/><Relationship Id="rId50" Type="http://schemas.openxmlformats.org/officeDocument/2006/relationships/customXml" Target="../ink/ink149.xml"/><Relationship Id="rId55" Type="http://schemas.openxmlformats.org/officeDocument/2006/relationships/image" Target="../media/image144.png"/><Relationship Id="rId76" Type="http://schemas.openxmlformats.org/officeDocument/2006/relationships/customXml" Target="../ink/ink162.xml"/><Relationship Id="rId97" Type="http://schemas.openxmlformats.org/officeDocument/2006/relationships/image" Target="../media/image165.png"/><Relationship Id="rId104" Type="http://schemas.openxmlformats.org/officeDocument/2006/relationships/customXml" Target="../ink/ink176.xml"/><Relationship Id="rId120" Type="http://schemas.openxmlformats.org/officeDocument/2006/relationships/customXml" Target="../ink/ink184.xml"/><Relationship Id="rId125" Type="http://schemas.openxmlformats.org/officeDocument/2006/relationships/image" Target="../media/image179.png"/><Relationship Id="rId7" Type="http://schemas.openxmlformats.org/officeDocument/2006/relationships/image" Target="../media/image120.png"/><Relationship Id="rId71" Type="http://schemas.openxmlformats.org/officeDocument/2006/relationships/image" Target="../media/image152.png"/><Relationship Id="rId92" Type="http://schemas.openxmlformats.org/officeDocument/2006/relationships/customXml" Target="../ink/ink170.xml"/><Relationship Id="rId2" Type="http://schemas.openxmlformats.org/officeDocument/2006/relationships/customXml" Target="../ink/ink125.xml"/><Relationship Id="rId29" Type="http://schemas.openxmlformats.org/officeDocument/2006/relationships/image" Target="../media/image131.png"/><Relationship Id="rId24" Type="http://schemas.openxmlformats.org/officeDocument/2006/relationships/customXml" Target="../ink/ink136.xml"/><Relationship Id="rId40" Type="http://schemas.openxmlformats.org/officeDocument/2006/relationships/customXml" Target="../ink/ink144.xml"/><Relationship Id="rId45" Type="http://schemas.openxmlformats.org/officeDocument/2006/relationships/image" Target="../media/image139.png"/><Relationship Id="rId66" Type="http://schemas.openxmlformats.org/officeDocument/2006/relationships/customXml" Target="../ink/ink157.xml"/><Relationship Id="rId87" Type="http://schemas.openxmlformats.org/officeDocument/2006/relationships/image" Target="../media/image160.png"/><Relationship Id="rId110" Type="http://schemas.openxmlformats.org/officeDocument/2006/relationships/customXml" Target="../ink/ink179.xml"/><Relationship Id="rId115" Type="http://schemas.openxmlformats.org/officeDocument/2006/relationships/image" Target="../media/image174.png"/><Relationship Id="rId131" Type="http://schemas.openxmlformats.org/officeDocument/2006/relationships/image" Target="../media/image182.png"/><Relationship Id="rId136" Type="http://schemas.openxmlformats.org/officeDocument/2006/relationships/customXml" Target="../ink/ink192.xml"/><Relationship Id="rId61" Type="http://schemas.openxmlformats.org/officeDocument/2006/relationships/image" Target="../media/image147.png"/><Relationship Id="rId82" Type="http://schemas.openxmlformats.org/officeDocument/2006/relationships/customXml" Target="../ink/ink165.xml"/><Relationship Id="rId19" Type="http://schemas.openxmlformats.org/officeDocument/2006/relationships/image" Target="../media/image126.png"/><Relationship Id="rId14" Type="http://schemas.openxmlformats.org/officeDocument/2006/relationships/customXml" Target="../ink/ink131.xml"/><Relationship Id="rId30" Type="http://schemas.openxmlformats.org/officeDocument/2006/relationships/customXml" Target="../ink/ink139.xml"/><Relationship Id="rId35" Type="http://schemas.openxmlformats.org/officeDocument/2006/relationships/image" Target="../media/image134.png"/><Relationship Id="rId56" Type="http://schemas.openxmlformats.org/officeDocument/2006/relationships/customXml" Target="../ink/ink152.xml"/><Relationship Id="rId77" Type="http://schemas.openxmlformats.org/officeDocument/2006/relationships/image" Target="../media/image155.png"/><Relationship Id="rId100" Type="http://schemas.openxmlformats.org/officeDocument/2006/relationships/customXml" Target="../ink/ink174.xml"/><Relationship Id="rId105" Type="http://schemas.openxmlformats.org/officeDocument/2006/relationships/image" Target="../media/image169.png"/><Relationship Id="rId126" Type="http://schemas.openxmlformats.org/officeDocument/2006/relationships/customXml" Target="../ink/ink187.xml"/><Relationship Id="rId8" Type="http://schemas.openxmlformats.org/officeDocument/2006/relationships/customXml" Target="../ink/ink128.xml"/><Relationship Id="rId51" Type="http://schemas.openxmlformats.org/officeDocument/2006/relationships/image" Target="../media/image142.png"/><Relationship Id="rId72" Type="http://schemas.openxmlformats.org/officeDocument/2006/relationships/customXml" Target="../ink/ink160.xml"/><Relationship Id="rId93" Type="http://schemas.openxmlformats.org/officeDocument/2006/relationships/image" Target="../media/image163.png"/><Relationship Id="rId98" Type="http://schemas.openxmlformats.org/officeDocument/2006/relationships/customXml" Target="../ink/ink173.xml"/><Relationship Id="rId121" Type="http://schemas.openxmlformats.org/officeDocument/2006/relationships/image" Target="../media/image177.png"/><Relationship Id="rId3" Type="http://schemas.openxmlformats.org/officeDocument/2006/relationships/image" Target="../media/image118.png"/><Relationship Id="rId25" Type="http://schemas.openxmlformats.org/officeDocument/2006/relationships/image" Target="../media/image129.png"/><Relationship Id="rId46" Type="http://schemas.openxmlformats.org/officeDocument/2006/relationships/customXml" Target="../ink/ink147.xml"/><Relationship Id="rId67" Type="http://schemas.openxmlformats.org/officeDocument/2006/relationships/image" Target="../media/image150.png"/><Relationship Id="rId116" Type="http://schemas.openxmlformats.org/officeDocument/2006/relationships/customXml" Target="../ink/ink182.xml"/><Relationship Id="rId137" Type="http://schemas.openxmlformats.org/officeDocument/2006/relationships/image" Target="../media/image185.png"/><Relationship Id="rId20" Type="http://schemas.openxmlformats.org/officeDocument/2006/relationships/customXml" Target="../ink/ink134.xml"/><Relationship Id="rId41" Type="http://schemas.openxmlformats.org/officeDocument/2006/relationships/image" Target="../media/image137.png"/><Relationship Id="rId62" Type="http://schemas.openxmlformats.org/officeDocument/2006/relationships/customXml" Target="../ink/ink155.xml"/><Relationship Id="rId83" Type="http://schemas.openxmlformats.org/officeDocument/2006/relationships/image" Target="../media/image158.png"/><Relationship Id="rId88" Type="http://schemas.openxmlformats.org/officeDocument/2006/relationships/customXml" Target="../ink/ink168.xml"/><Relationship Id="rId111" Type="http://schemas.openxmlformats.org/officeDocument/2006/relationships/image" Target="../media/image172.png"/><Relationship Id="rId132" Type="http://schemas.openxmlformats.org/officeDocument/2006/relationships/customXml" Target="../ink/ink190.xml"/><Relationship Id="rId15" Type="http://schemas.openxmlformats.org/officeDocument/2006/relationships/image" Target="../media/image124.png"/><Relationship Id="rId36" Type="http://schemas.openxmlformats.org/officeDocument/2006/relationships/customXml" Target="../ink/ink142.xml"/><Relationship Id="rId57" Type="http://schemas.openxmlformats.org/officeDocument/2006/relationships/image" Target="../media/image145.png"/><Relationship Id="rId106" Type="http://schemas.openxmlformats.org/officeDocument/2006/relationships/customXml" Target="../ink/ink177.xml"/><Relationship Id="rId127" Type="http://schemas.openxmlformats.org/officeDocument/2006/relationships/image" Target="../media/image180.png"/><Relationship Id="rId10" Type="http://schemas.openxmlformats.org/officeDocument/2006/relationships/customXml" Target="../ink/ink129.xml"/><Relationship Id="rId31" Type="http://schemas.openxmlformats.org/officeDocument/2006/relationships/image" Target="../media/image132.png"/><Relationship Id="rId52" Type="http://schemas.openxmlformats.org/officeDocument/2006/relationships/customXml" Target="../ink/ink150.xml"/><Relationship Id="rId73" Type="http://schemas.openxmlformats.org/officeDocument/2006/relationships/image" Target="../media/image153.png"/><Relationship Id="rId78" Type="http://schemas.openxmlformats.org/officeDocument/2006/relationships/customXml" Target="../ink/ink163.xml"/><Relationship Id="rId94" Type="http://schemas.openxmlformats.org/officeDocument/2006/relationships/customXml" Target="../ink/ink171.xml"/><Relationship Id="rId99" Type="http://schemas.openxmlformats.org/officeDocument/2006/relationships/image" Target="../media/image166.png"/><Relationship Id="rId101" Type="http://schemas.openxmlformats.org/officeDocument/2006/relationships/image" Target="../media/image167.png"/><Relationship Id="rId122" Type="http://schemas.openxmlformats.org/officeDocument/2006/relationships/customXml" Target="../ink/ink185.xml"/><Relationship Id="rId4" Type="http://schemas.openxmlformats.org/officeDocument/2006/relationships/customXml" Target="../ink/ink126.xml"/><Relationship Id="rId9" Type="http://schemas.openxmlformats.org/officeDocument/2006/relationships/image" Target="../media/image121.png"/><Relationship Id="rId26" Type="http://schemas.openxmlformats.org/officeDocument/2006/relationships/customXml" Target="../ink/ink137.xml"/><Relationship Id="rId47" Type="http://schemas.openxmlformats.org/officeDocument/2006/relationships/image" Target="../media/image140.png"/><Relationship Id="rId68" Type="http://schemas.openxmlformats.org/officeDocument/2006/relationships/customXml" Target="../ink/ink158.xml"/><Relationship Id="rId89" Type="http://schemas.openxmlformats.org/officeDocument/2006/relationships/image" Target="../media/image161.png"/><Relationship Id="rId112" Type="http://schemas.openxmlformats.org/officeDocument/2006/relationships/customXml" Target="../ink/ink180.xml"/><Relationship Id="rId133" Type="http://schemas.openxmlformats.org/officeDocument/2006/relationships/image" Target="../media/image183.png"/></Relationships>
</file>

<file path=ppt/slides/_rels/slide13.xml.rels><?xml version="1.0" encoding="UTF-8" standalone="yes"?>
<Relationships xmlns="http://schemas.openxmlformats.org/package/2006/relationships"><Relationship Id="rId8" Type="http://schemas.openxmlformats.org/officeDocument/2006/relationships/image" Target="../media/image189.png"/><Relationship Id="rId13" Type="http://schemas.openxmlformats.org/officeDocument/2006/relationships/customXml" Target="../ink/ink198.xml"/><Relationship Id="rId18" Type="http://schemas.openxmlformats.org/officeDocument/2006/relationships/image" Target="../media/image194.png"/><Relationship Id="rId26" Type="http://schemas.openxmlformats.org/officeDocument/2006/relationships/image" Target="../media/image198.png"/><Relationship Id="rId3" Type="http://schemas.openxmlformats.org/officeDocument/2006/relationships/customXml" Target="../ink/ink193.xml"/><Relationship Id="rId21" Type="http://schemas.openxmlformats.org/officeDocument/2006/relationships/customXml" Target="../ink/ink202.xml"/><Relationship Id="rId7" Type="http://schemas.openxmlformats.org/officeDocument/2006/relationships/customXml" Target="../ink/ink195.xml"/><Relationship Id="rId12" Type="http://schemas.openxmlformats.org/officeDocument/2006/relationships/image" Target="../media/image191.png"/><Relationship Id="rId17" Type="http://schemas.openxmlformats.org/officeDocument/2006/relationships/customXml" Target="../ink/ink200.xml"/><Relationship Id="rId25" Type="http://schemas.openxmlformats.org/officeDocument/2006/relationships/customXml" Target="../ink/ink204.xml"/><Relationship Id="rId2" Type="http://schemas.openxmlformats.org/officeDocument/2006/relationships/image" Target="../media/image186.png"/><Relationship Id="rId16" Type="http://schemas.openxmlformats.org/officeDocument/2006/relationships/image" Target="../media/image193.png"/><Relationship Id="rId20" Type="http://schemas.openxmlformats.org/officeDocument/2006/relationships/image" Target="../media/image195.png"/><Relationship Id="rId1" Type="http://schemas.openxmlformats.org/officeDocument/2006/relationships/slideLayout" Target="../slideLayouts/slideLayout4.xml"/><Relationship Id="rId6" Type="http://schemas.openxmlformats.org/officeDocument/2006/relationships/image" Target="../media/image188.png"/><Relationship Id="rId11" Type="http://schemas.openxmlformats.org/officeDocument/2006/relationships/customXml" Target="../ink/ink197.xml"/><Relationship Id="rId24" Type="http://schemas.openxmlformats.org/officeDocument/2006/relationships/image" Target="../media/image197.png"/><Relationship Id="rId5" Type="http://schemas.openxmlformats.org/officeDocument/2006/relationships/customXml" Target="../ink/ink194.xml"/><Relationship Id="rId15" Type="http://schemas.openxmlformats.org/officeDocument/2006/relationships/customXml" Target="../ink/ink199.xml"/><Relationship Id="rId23" Type="http://schemas.openxmlformats.org/officeDocument/2006/relationships/customXml" Target="../ink/ink203.xml"/><Relationship Id="rId10" Type="http://schemas.openxmlformats.org/officeDocument/2006/relationships/image" Target="../media/image190.png"/><Relationship Id="rId19" Type="http://schemas.openxmlformats.org/officeDocument/2006/relationships/customXml" Target="../ink/ink201.xml"/><Relationship Id="rId4" Type="http://schemas.openxmlformats.org/officeDocument/2006/relationships/image" Target="../media/image187.png"/><Relationship Id="rId9" Type="http://schemas.openxmlformats.org/officeDocument/2006/relationships/customXml" Target="../ink/ink196.xml"/><Relationship Id="rId14" Type="http://schemas.openxmlformats.org/officeDocument/2006/relationships/image" Target="../media/image192.png"/><Relationship Id="rId22" Type="http://schemas.openxmlformats.org/officeDocument/2006/relationships/image" Target="../media/image196.png"/></Relationships>
</file>

<file path=ppt/slides/_rels/slide14.xml.rels><?xml version="1.0" encoding="UTF-8" standalone="yes"?>
<Relationships xmlns="http://schemas.openxmlformats.org/package/2006/relationships"><Relationship Id="rId8" Type="http://schemas.openxmlformats.org/officeDocument/2006/relationships/image" Target="../media/image1220.png"/><Relationship Id="rId13" Type="http://schemas.openxmlformats.org/officeDocument/2006/relationships/customXml" Target="../ink/ink210.xml"/><Relationship Id="rId18" Type="http://schemas.openxmlformats.org/officeDocument/2006/relationships/image" Target="../media/image1270.png"/><Relationship Id="rId3" Type="http://schemas.openxmlformats.org/officeDocument/2006/relationships/customXml" Target="../ink/ink205.xml"/><Relationship Id="rId7" Type="http://schemas.openxmlformats.org/officeDocument/2006/relationships/customXml" Target="../ink/ink207.xml"/><Relationship Id="rId12" Type="http://schemas.openxmlformats.org/officeDocument/2006/relationships/image" Target="../media/image1240.png"/><Relationship Id="rId17" Type="http://schemas.openxmlformats.org/officeDocument/2006/relationships/customXml" Target="../ink/ink212.xml"/><Relationship Id="rId2" Type="http://schemas.openxmlformats.org/officeDocument/2006/relationships/image" Target="../media/image199.png"/><Relationship Id="rId16" Type="http://schemas.openxmlformats.org/officeDocument/2006/relationships/image" Target="../media/image1260.png"/><Relationship Id="rId20" Type="http://schemas.openxmlformats.org/officeDocument/2006/relationships/image" Target="../media/image1280.png"/><Relationship Id="rId1" Type="http://schemas.openxmlformats.org/officeDocument/2006/relationships/slideLayout" Target="../slideLayouts/slideLayout4.xml"/><Relationship Id="rId6" Type="http://schemas.openxmlformats.org/officeDocument/2006/relationships/image" Target="../media/image1210.png"/><Relationship Id="rId11" Type="http://schemas.openxmlformats.org/officeDocument/2006/relationships/customXml" Target="../ink/ink209.xml"/><Relationship Id="rId5" Type="http://schemas.openxmlformats.org/officeDocument/2006/relationships/customXml" Target="../ink/ink206.xml"/><Relationship Id="rId15" Type="http://schemas.openxmlformats.org/officeDocument/2006/relationships/customXml" Target="../ink/ink211.xml"/><Relationship Id="rId10" Type="http://schemas.openxmlformats.org/officeDocument/2006/relationships/image" Target="../media/image1230.png"/><Relationship Id="rId19" Type="http://schemas.openxmlformats.org/officeDocument/2006/relationships/customXml" Target="../ink/ink213.xml"/><Relationship Id="rId4" Type="http://schemas.openxmlformats.org/officeDocument/2006/relationships/image" Target="../media/image1200.png"/><Relationship Id="rId9" Type="http://schemas.openxmlformats.org/officeDocument/2006/relationships/customXml" Target="../ink/ink208.xml"/><Relationship Id="rId14" Type="http://schemas.openxmlformats.org/officeDocument/2006/relationships/image" Target="../media/image1250.png"/></Relationships>
</file>

<file path=ppt/slides/_rels/slide15.xml.rels><?xml version="1.0" encoding="UTF-8" standalone="yes"?>
<Relationships xmlns="http://schemas.openxmlformats.org/package/2006/relationships"><Relationship Id="rId117" Type="http://schemas.openxmlformats.org/officeDocument/2006/relationships/image" Target="../media/image1860.png"/><Relationship Id="rId21" Type="http://schemas.openxmlformats.org/officeDocument/2006/relationships/image" Target="../media/image1380.png"/><Relationship Id="rId42" Type="http://schemas.openxmlformats.org/officeDocument/2006/relationships/customXml" Target="../ink/ink234.xml"/><Relationship Id="rId63" Type="http://schemas.openxmlformats.org/officeDocument/2006/relationships/image" Target="../media/image1590.png"/><Relationship Id="rId84" Type="http://schemas.openxmlformats.org/officeDocument/2006/relationships/customXml" Target="../ink/ink255.xml"/><Relationship Id="rId138" Type="http://schemas.openxmlformats.org/officeDocument/2006/relationships/customXml" Target="../ink/ink282.xml"/><Relationship Id="rId159" Type="http://schemas.openxmlformats.org/officeDocument/2006/relationships/image" Target="../media/image207.png"/><Relationship Id="rId107" Type="http://schemas.openxmlformats.org/officeDocument/2006/relationships/image" Target="../media/image1810.png"/><Relationship Id="rId11" Type="http://schemas.openxmlformats.org/officeDocument/2006/relationships/image" Target="../media/image1330.png"/><Relationship Id="rId32" Type="http://schemas.openxmlformats.org/officeDocument/2006/relationships/customXml" Target="../ink/ink229.xml"/><Relationship Id="rId53" Type="http://schemas.openxmlformats.org/officeDocument/2006/relationships/image" Target="../media/image1540.png"/><Relationship Id="rId74" Type="http://schemas.openxmlformats.org/officeDocument/2006/relationships/customXml" Target="../ink/ink250.xml"/><Relationship Id="rId128" Type="http://schemas.openxmlformats.org/officeDocument/2006/relationships/customXml" Target="../ink/ink277.xml"/><Relationship Id="rId149" Type="http://schemas.openxmlformats.org/officeDocument/2006/relationships/image" Target="../media/image202.png"/><Relationship Id="rId5" Type="http://schemas.openxmlformats.org/officeDocument/2006/relationships/image" Target="../media/image1300.png"/><Relationship Id="rId95" Type="http://schemas.openxmlformats.org/officeDocument/2006/relationships/image" Target="../media/image1750.png"/><Relationship Id="rId160" Type="http://schemas.openxmlformats.org/officeDocument/2006/relationships/customXml" Target="../ink/ink293.xml"/><Relationship Id="rId22" Type="http://schemas.openxmlformats.org/officeDocument/2006/relationships/customXml" Target="../ink/ink224.xml"/><Relationship Id="rId43" Type="http://schemas.openxmlformats.org/officeDocument/2006/relationships/image" Target="../media/image1490.png"/><Relationship Id="rId64" Type="http://schemas.openxmlformats.org/officeDocument/2006/relationships/customXml" Target="../ink/ink245.xml"/><Relationship Id="rId118" Type="http://schemas.openxmlformats.org/officeDocument/2006/relationships/customXml" Target="../ink/ink272.xml"/><Relationship Id="rId139" Type="http://schemas.openxmlformats.org/officeDocument/2006/relationships/image" Target="../media/image1970.png"/><Relationship Id="rId85" Type="http://schemas.openxmlformats.org/officeDocument/2006/relationships/image" Target="../media/image1700.png"/><Relationship Id="rId150" Type="http://schemas.openxmlformats.org/officeDocument/2006/relationships/customXml" Target="../ink/ink288.xml"/><Relationship Id="rId12" Type="http://schemas.openxmlformats.org/officeDocument/2006/relationships/customXml" Target="../ink/ink219.xml"/><Relationship Id="rId17" Type="http://schemas.openxmlformats.org/officeDocument/2006/relationships/image" Target="../media/image1360.png"/><Relationship Id="rId33" Type="http://schemas.openxmlformats.org/officeDocument/2006/relationships/image" Target="../media/image1440.png"/><Relationship Id="rId38" Type="http://schemas.openxmlformats.org/officeDocument/2006/relationships/customXml" Target="../ink/ink232.xml"/><Relationship Id="rId59" Type="http://schemas.openxmlformats.org/officeDocument/2006/relationships/image" Target="../media/image1570.png"/><Relationship Id="rId103" Type="http://schemas.openxmlformats.org/officeDocument/2006/relationships/image" Target="../media/image1790.png"/><Relationship Id="rId108" Type="http://schemas.openxmlformats.org/officeDocument/2006/relationships/customXml" Target="../ink/ink267.xml"/><Relationship Id="rId124" Type="http://schemas.openxmlformats.org/officeDocument/2006/relationships/customXml" Target="../ink/ink275.xml"/><Relationship Id="rId129" Type="http://schemas.openxmlformats.org/officeDocument/2006/relationships/image" Target="../media/image1920.png"/><Relationship Id="rId54" Type="http://schemas.openxmlformats.org/officeDocument/2006/relationships/customXml" Target="../ink/ink240.xml"/><Relationship Id="rId70" Type="http://schemas.openxmlformats.org/officeDocument/2006/relationships/customXml" Target="../ink/ink248.xml"/><Relationship Id="rId75" Type="http://schemas.openxmlformats.org/officeDocument/2006/relationships/image" Target="../media/image1650.png"/><Relationship Id="rId91" Type="http://schemas.openxmlformats.org/officeDocument/2006/relationships/image" Target="../media/image1730.png"/><Relationship Id="rId96" Type="http://schemas.openxmlformats.org/officeDocument/2006/relationships/customXml" Target="../ink/ink261.xml"/><Relationship Id="rId140" Type="http://schemas.openxmlformats.org/officeDocument/2006/relationships/customXml" Target="../ink/ink283.xml"/><Relationship Id="rId145" Type="http://schemas.openxmlformats.org/officeDocument/2006/relationships/image" Target="../media/image200.png"/><Relationship Id="rId161" Type="http://schemas.openxmlformats.org/officeDocument/2006/relationships/image" Target="../media/image208.png"/><Relationship Id="rId1" Type="http://schemas.openxmlformats.org/officeDocument/2006/relationships/slideLayout" Target="../slideLayouts/slideLayout4.xml"/><Relationship Id="rId6" Type="http://schemas.openxmlformats.org/officeDocument/2006/relationships/customXml" Target="../ink/ink216.xml"/><Relationship Id="rId23" Type="http://schemas.openxmlformats.org/officeDocument/2006/relationships/image" Target="../media/image1390.png"/><Relationship Id="rId28" Type="http://schemas.openxmlformats.org/officeDocument/2006/relationships/customXml" Target="../ink/ink227.xml"/><Relationship Id="rId49" Type="http://schemas.openxmlformats.org/officeDocument/2006/relationships/image" Target="../media/image1520.png"/><Relationship Id="rId114" Type="http://schemas.openxmlformats.org/officeDocument/2006/relationships/customXml" Target="../ink/ink270.xml"/><Relationship Id="rId119" Type="http://schemas.openxmlformats.org/officeDocument/2006/relationships/image" Target="../media/image1870.png"/><Relationship Id="rId44" Type="http://schemas.openxmlformats.org/officeDocument/2006/relationships/customXml" Target="../ink/ink235.xml"/><Relationship Id="rId60" Type="http://schemas.openxmlformats.org/officeDocument/2006/relationships/customXml" Target="../ink/ink243.xml"/><Relationship Id="rId65" Type="http://schemas.openxmlformats.org/officeDocument/2006/relationships/image" Target="../media/image1600.png"/><Relationship Id="rId81" Type="http://schemas.openxmlformats.org/officeDocument/2006/relationships/image" Target="../media/image1680.png"/><Relationship Id="rId86" Type="http://schemas.openxmlformats.org/officeDocument/2006/relationships/customXml" Target="../ink/ink256.xml"/><Relationship Id="rId130" Type="http://schemas.openxmlformats.org/officeDocument/2006/relationships/customXml" Target="../ink/ink278.xml"/><Relationship Id="rId135" Type="http://schemas.openxmlformats.org/officeDocument/2006/relationships/image" Target="../media/image1950.png"/><Relationship Id="rId151" Type="http://schemas.openxmlformats.org/officeDocument/2006/relationships/image" Target="../media/image203.png"/><Relationship Id="rId156" Type="http://schemas.openxmlformats.org/officeDocument/2006/relationships/customXml" Target="../ink/ink291.xml"/><Relationship Id="rId13" Type="http://schemas.openxmlformats.org/officeDocument/2006/relationships/image" Target="../media/image1340.png"/><Relationship Id="rId18" Type="http://schemas.openxmlformats.org/officeDocument/2006/relationships/customXml" Target="../ink/ink222.xml"/><Relationship Id="rId39" Type="http://schemas.openxmlformats.org/officeDocument/2006/relationships/image" Target="../media/image1470.png"/><Relationship Id="rId109" Type="http://schemas.openxmlformats.org/officeDocument/2006/relationships/image" Target="../media/image1820.png"/><Relationship Id="rId34" Type="http://schemas.openxmlformats.org/officeDocument/2006/relationships/customXml" Target="../ink/ink230.xml"/><Relationship Id="rId50" Type="http://schemas.openxmlformats.org/officeDocument/2006/relationships/customXml" Target="../ink/ink238.xml"/><Relationship Id="rId55" Type="http://schemas.openxmlformats.org/officeDocument/2006/relationships/image" Target="../media/image1550.png"/><Relationship Id="rId76" Type="http://schemas.openxmlformats.org/officeDocument/2006/relationships/customXml" Target="../ink/ink251.xml"/><Relationship Id="rId97" Type="http://schemas.openxmlformats.org/officeDocument/2006/relationships/image" Target="../media/image1760.png"/><Relationship Id="rId104" Type="http://schemas.openxmlformats.org/officeDocument/2006/relationships/customXml" Target="../ink/ink265.xml"/><Relationship Id="rId120" Type="http://schemas.openxmlformats.org/officeDocument/2006/relationships/customXml" Target="../ink/ink273.xml"/><Relationship Id="rId125" Type="http://schemas.openxmlformats.org/officeDocument/2006/relationships/image" Target="../media/image1900.png"/><Relationship Id="rId141" Type="http://schemas.openxmlformats.org/officeDocument/2006/relationships/image" Target="../media/image1980.png"/><Relationship Id="rId146" Type="http://schemas.openxmlformats.org/officeDocument/2006/relationships/customXml" Target="../ink/ink286.xml"/><Relationship Id="rId7" Type="http://schemas.openxmlformats.org/officeDocument/2006/relationships/image" Target="../media/image1310.png"/><Relationship Id="rId71" Type="http://schemas.openxmlformats.org/officeDocument/2006/relationships/image" Target="../media/image1630.png"/><Relationship Id="rId92" Type="http://schemas.openxmlformats.org/officeDocument/2006/relationships/customXml" Target="../ink/ink259.xml"/><Relationship Id="rId162" Type="http://schemas.openxmlformats.org/officeDocument/2006/relationships/customXml" Target="../ink/ink294.xml"/><Relationship Id="rId2" Type="http://schemas.openxmlformats.org/officeDocument/2006/relationships/customXml" Target="../ink/ink214.xml"/><Relationship Id="rId29" Type="http://schemas.openxmlformats.org/officeDocument/2006/relationships/image" Target="../media/image1420.png"/><Relationship Id="rId24" Type="http://schemas.openxmlformats.org/officeDocument/2006/relationships/customXml" Target="../ink/ink225.xml"/><Relationship Id="rId40" Type="http://schemas.openxmlformats.org/officeDocument/2006/relationships/customXml" Target="../ink/ink233.xml"/><Relationship Id="rId45" Type="http://schemas.openxmlformats.org/officeDocument/2006/relationships/image" Target="../media/image1500.png"/><Relationship Id="rId66" Type="http://schemas.openxmlformats.org/officeDocument/2006/relationships/customXml" Target="../ink/ink246.xml"/><Relationship Id="rId87" Type="http://schemas.openxmlformats.org/officeDocument/2006/relationships/image" Target="../media/image1710.png"/><Relationship Id="rId110" Type="http://schemas.openxmlformats.org/officeDocument/2006/relationships/customXml" Target="../ink/ink268.xml"/><Relationship Id="rId115" Type="http://schemas.openxmlformats.org/officeDocument/2006/relationships/image" Target="../media/image1850.png"/><Relationship Id="rId131" Type="http://schemas.openxmlformats.org/officeDocument/2006/relationships/image" Target="../media/image1930.png"/><Relationship Id="rId136" Type="http://schemas.openxmlformats.org/officeDocument/2006/relationships/customXml" Target="../ink/ink281.xml"/><Relationship Id="rId157" Type="http://schemas.openxmlformats.org/officeDocument/2006/relationships/image" Target="../media/image206.png"/><Relationship Id="rId61" Type="http://schemas.openxmlformats.org/officeDocument/2006/relationships/image" Target="../media/image1580.png"/><Relationship Id="rId82" Type="http://schemas.openxmlformats.org/officeDocument/2006/relationships/customXml" Target="../ink/ink254.xml"/><Relationship Id="rId152" Type="http://schemas.openxmlformats.org/officeDocument/2006/relationships/customXml" Target="../ink/ink289.xml"/><Relationship Id="rId19" Type="http://schemas.openxmlformats.org/officeDocument/2006/relationships/image" Target="../media/image1370.png"/><Relationship Id="rId14" Type="http://schemas.openxmlformats.org/officeDocument/2006/relationships/customXml" Target="../ink/ink220.xml"/><Relationship Id="rId30" Type="http://schemas.openxmlformats.org/officeDocument/2006/relationships/customXml" Target="../ink/ink228.xml"/><Relationship Id="rId35" Type="http://schemas.openxmlformats.org/officeDocument/2006/relationships/image" Target="../media/image1450.png"/><Relationship Id="rId56" Type="http://schemas.openxmlformats.org/officeDocument/2006/relationships/customXml" Target="../ink/ink241.xml"/><Relationship Id="rId77" Type="http://schemas.openxmlformats.org/officeDocument/2006/relationships/image" Target="../media/image1660.png"/><Relationship Id="rId100" Type="http://schemas.openxmlformats.org/officeDocument/2006/relationships/customXml" Target="../ink/ink263.xml"/><Relationship Id="rId105" Type="http://schemas.openxmlformats.org/officeDocument/2006/relationships/image" Target="../media/image1800.png"/><Relationship Id="rId126" Type="http://schemas.openxmlformats.org/officeDocument/2006/relationships/customXml" Target="../ink/ink276.xml"/><Relationship Id="rId147" Type="http://schemas.openxmlformats.org/officeDocument/2006/relationships/image" Target="../media/image201.png"/><Relationship Id="rId8" Type="http://schemas.openxmlformats.org/officeDocument/2006/relationships/customXml" Target="../ink/ink217.xml"/><Relationship Id="rId51" Type="http://schemas.openxmlformats.org/officeDocument/2006/relationships/image" Target="../media/image1530.png"/><Relationship Id="rId72" Type="http://schemas.openxmlformats.org/officeDocument/2006/relationships/customXml" Target="../ink/ink249.xml"/><Relationship Id="rId93" Type="http://schemas.openxmlformats.org/officeDocument/2006/relationships/image" Target="../media/image1740.png"/><Relationship Id="rId98" Type="http://schemas.openxmlformats.org/officeDocument/2006/relationships/customXml" Target="../ink/ink262.xml"/><Relationship Id="rId121" Type="http://schemas.openxmlformats.org/officeDocument/2006/relationships/image" Target="../media/image1880.png"/><Relationship Id="rId142" Type="http://schemas.openxmlformats.org/officeDocument/2006/relationships/customXml" Target="../ink/ink284.xml"/><Relationship Id="rId163" Type="http://schemas.openxmlformats.org/officeDocument/2006/relationships/image" Target="../media/image209.png"/><Relationship Id="rId3" Type="http://schemas.openxmlformats.org/officeDocument/2006/relationships/image" Target="../media/image1290.png"/><Relationship Id="rId25" Type="http://schemas.openxmlformats.org/officeDocument/2006/relationships/image" Target="../media/image1400.png"/><Relationship Id="rId46" Type="http://schemas.openxmlformats.org/officeDocument/2006/relationships/customXml" Target="../ink/ink236.xml"/><Relationship Id="rId67" Type="http://schemas.openxmlformats.org/officeDocument/2006/relationships/image" Target="../media/image1610.png"/><Relationship Id="rId116" Type="http://schemas.openxmlformats.org/officeDocument/2006/relationships/customXml" Target="../ink/ink271.xml"/><Relationship Id="rId137" Type="http://schemas.openxmlformats.org/officeDocument/2006/relationships/image" Target="../media/image1960.png"/><Relationship Id="rId158" Type="http://schemas.openxmlformats.org/officeDocument/2006/relationships/customXml" Target="../ink/ink292.xml"/><Relationship Id="rId20" Type="http://schemas.openxmlformats.org/officeDocument/2006/relationships/customXml" Target="../ink/ink223.xml"/><Relationship Id="rId41" Type="http://schemas.openxmlformats.org/officeDocument/2006/relationships/image" Target="../media/image1480.png"/><Relationship Id="rId62" Type="http://schemas.openxmlformats.org/officeDocument/2006/relationships/customXml" Target="../ink/ink244.xml"/><Relationship Id="rId83" Type="http://schemas.openxmlformats.org/officeDocument/2006/relationships/image" Target="../media/image1690.png"/><Relationship Id="rId88" Type="http://schemas.openxmlformats.org/officeDocument/2006/relationships/customXml" Target="../ink/ink257.xml"/><Relationship Id="rId111" Type="http://schemas.openxmlformats.org/officeDocument/2006/relationships/image" Target="../media/image1830.png"/><Relationship Id="rId132" Type="http://schemas.openxmlformats.org/officeDocument/2006/relationships/customXml" Target="../ink/ink279.xml"/><Relationship Id="rId153" Type="http://schemas.openxmlformats.org/officeDocument/2006/relationships/image" Target="../media/image204.png"/><Relationship Id="rId15" Type="http://schemas.openxmlformats.org/officeDocument/2006/relationships/image" Target="../media/image1350.png"/><Relationship Id="rId36" Type="http://schemas.openxmlformats.org/officeDocument/2006/relationships/customXml" Target="../ink/ink231.xml"/><Relationship Id="rId57" Type="http://schemas.openxmlformats.org/officeDocument/2006/relationships/image" Target="../media/image1560.png"/><Relationship Id="rId106" Type="http://schemas.openxmlformats.org/officeDocument/2006/relationships/customXml" Target="../ink/ink266.xml"/><Relationship Id="rId127" Type="http://schemas.openxmlformats.org/officeDocument/2006/relationships/image" Target="../media/image1910.png"/><Relationship Id="rId10" Type="http://schemas.openxmlformats.org/officeDocument/2006/relationships/customXml" Target="../ink/ink218.xml"/><Relationship Id="rId31" Type="http://schemas.openxmlformats.org/officeDocument/2006/relationships/image" Target="../media/image1430.png"/><Relationship Id="rId52" Type="http://schemas.openxmlformats.org/officeDocument/2006/relationships/customXml" Target="../ink/ink239.xml"/><Relationship Id="rId73" Type="http://schemas.openxmlformats.org/officeDocument/2006/relationships/image" Target="../media/image1640.png"/><Relationship Id="rId78" Type="http://schemas.openxmlformats.org/officeDocument/2006/relationships/customXml" Target="../ink/ink252.xml"/><Relationship Id="rId94" Type="http://schemas.openxmlformats.org/officeDocument/2006/relationships/customXml" Target="../ink/ink260.xml"/><Relationship Id="rId99" Type="http://schemas.openxmlformats.org/officeDocument/2006/relationships/image" Target="../media/image1770.png"/><Relationship Id="rId101" Type="http://schemas.openxmlformats.org/officeDocument/2006/relationships/image" Target="../media/image1780.png"/><Relationship Id="rId122" Type="http://schemas.openxmlformats.org/officeDocument/2006/relationships/customXml" Target="../ink/ink274.xml"/><Relationship Id="rId143" Type="http://schemas.openxmlformats.org/officeDocument/2006/relationships/image" Target="../media/image1990.png"/><Relationship Id="rId148" Type="http://schemas.openxmlformats.org/officeDocument/2006/relationships/customXml" Target="../ink/ink287.xml"/><Relationship Id="rId164" Type="http://schemas.openxmlformats.org/officeDocument/2006/relationships/customXml" Target="../ink/ink295.xml"/><Relationship Id="rId4" Type="http://schemas.openxmlformats.org/officeDocument/2006/relationships/customXml" Target="../ink/ink215.xml"/><Relationship Id="rId9" Type="http://schemas.openxmlformats.org/officeDocument/2006/relationships/image" Target="../media/image1320.png"/><Relationship Id="rId26" Type="http://schemas.openxmlformats.org/officeDocument/2006/relationships/customXml" Target="../ink/ink226.xml"/><Relationship Id="rId47" Type="http://schemas.openxmlformats.org/officeDocument/2006/relationships/image" Target="../media/image1510.png"/><Relationship Id="rId68" Type="http://schemas.openxmlformats.org/officeDocument/2006/relationships/customXml" Target="../ink/ink247.xml"/><Relationship Id="rId89" Type="http://schemas.openxmlformats.org/officeDocument/2006/relationships/image" Target="../media/image1720.png"/><Relationship Id="rId112" Type="http://schemas.openxmlformats.org/officeDocument/2006/relationships/customXml" Target="../ink/ink269.xml"/><Relationship Id="rId133" Type="http://schemas.openxmlformats.org/officeDocument/2006/relationships/image" Target="../media/image1940.png"/><Relationship Id="rId154" Type="http://schemas.openxmlformats.org/officeDocument/2006/relationships/customXml" Target="../ink/ink290.xml"/><Relationship Id="rId16" Type="http://schemas.openxmlformats.org/officeDocument/2006/relationships/customXml" Target="../ink/ink221.xml"/><Relationship Id="rId37" Type="http://schemas.openxmlformats.org/officeDocument/2006/relationships/image" Target="../media/image1460.png"/><Relationship Id="rId58" Type="http://schemas.openxmlformats.org/officeDocument/2006/relationships/customXml" Target="../ink/ink242.xml"/><Relationship Id="rId79" Type="http://schemas.openxmlformats.org/officeDocument/2006/relationships/image" Target="../media/image1670.png"/><Relationship Id="rId102" Type="http://schemas.openxmlformats.org/officeDocument/2006/relationships/customXml" Target="../ink/ink264.xml"/><Relationship Id="rId123" Type="http://schemas.openxmlformats.org/officeDocument/2006/relationships/image" Target="../media/image1890.png"/><Relationship Id="rId144" Type="http://schemas.openxmlformats.org/officeDocument/2006/relationships/customXml" Target="../ink/ink285.xml"/><Relationship Id="rId90" Type="http://schemas.openxmlformats.org/officeDocument/2006/relationships/customXml" Target="../ink/ink258.xml"/><Relationship Id="rId165" Type="http://schemas.openxmlformats.org/officeDocument/2006/relationships/image" Target="../media/image210.png"/><Relationship Id="rId27" Type="http://schemas.openxmlformats.org/officeDocument/2006/relationships/image" Target="../media/image1410.png"/><Relationship Id="rId48" Type="http://schemas.openxmlformats.org/officeDocument/2006/relationships/customXml" Target="../ink/ink237.xml"/><Relationship Id="rId69" Type="http://schemas.openxmlformats.org/officeDocument/2006/relationships/image" Target="../media/image1620.png"/><Relationship Id="rId113" Type="http://schemas.openxmlformats.org/officeDocument/2006/relationships/image" Target="../media/image1840.png"/><Relationship Id="rId134" Type="http://schemas.openxmlformats.org/officeDocument/2006/relationships/customXml" Target="../ink/ink280.xml"/><Relationship Id="rId80" Type="http://schemas.openxmlformats.org/officeDocument/2006/relationships/customXml" Target="../ink/ink253.xml"/><Relationship Id="rId155" Type="http://schemas.openxmlformats.org/officeDocument/2006/relationships/image" Target="../media/image205.png"/></Relationships>
</file>

<file path=ppt/slides/_rels/slide16.xml.rels><?xml version="1.0" encoding="UTF-8" standalone="yes"?>
<Relationships xmlns="http://schemas.openxmlformats.org/package/2006/relationships"><Relationship Id="rId8" Type="http://schemas.openxmlformats.org/officeDocument/2006/relationships/image" Target="../media/image214.png"/><Relationship Id="rId3" Type="http://schemas.openxmlformats.org/officeDocument/2006/relationships/customXml" Target="../ink/ink296.xml"/><Relationship Id="rId7" Type="http://schemas.openxmlformats.org/officeDocument/2006/relationships/customXml" Target="../ink/ink298.xml"/><Relationship Id="rId2" Type="http://schemas.openxmlformats.org/officeDocument/2006/relationships/image" Target="../media/image211.png"/><Relationship Id="rId1" Type="http://schemas.openxmlformats.org/officeDocument/2006/relationships/slideLayout" Target="../slideLayouts/slideLayout4.xml"/><Relationship Id="rId6" Type="http://schemas.openxmlformats.org/officeDocument/2006/relationships/image" Target="../media/image213.png"/><Relationship Id="rId5" Type="http://schemas.openxmlformats.org/officeDocument/2006/relationships/customXml" Target="../ink/ink297.xml"/><Relationship Id="rId4" Type="http://schemas.openxmlformats.org/officeDocument/2006/relationships/image" Target="../media/image2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6" Type="http://schemas.openxmlformats.org/officeDocument/2006/relationships/image" Target="../media/image229.png"/><Relationship Id="rId21" Type="http://schemas.openxmlformats.org/officeDocument/2006/relationships/customXml" Target="../ink/ink308.xml"/><Relationship Id="rId42" Type="http://schemas.openxmlformats.org/officeDocument/2006/relationships/image" Target="../media/image237.png"/><Relationship Id="rId47" Type="http://schemas.openxmlformats.org/officeDocument/2006/relationships/customXml" Target="../ink/ink321.xml"/><Relationship Id="rId63" Type="http://schemas.openxmlformats.org/officeDocument/2006/relationships/customXml" Target="../ink/ink329.xml"/><Relationship Id="rId68" Type="http://schemas.openxmlformats.org/officeDocument/2006/relationships/image" Target="../media/image250.png"/><Relationship Id="rId84" Type="http://schemas.openxmlformats.org/officeDocument/2006/relationships/image" Target="../media/image258.png"/><Relationship Id="rId89" Type="http://schemas.openxmlformats.org/officeDocument/2006/relationships/customXml" Target="../ink/ink342.xml"/><Relationship Id="rId16" Type="http://schemas.openxmlformats.org/officeDocument/2006/relationships/image" Target="../media/image224.png"/><Relationship Id="rId11" Type="http://schemas.openxmlformats.org/officeDocument/2006/relationships/customXml" Target="../ink/ink303.xml"/><Relationship Id="rId32" Type="http://schemas.openxmlformats.org/officeDocument/2006/relationships/image" Target="../media/image232.png"/><Relationship Id="rId37" Type="http://schemas.openxmlformats.org/officeDocument/2006/relationships/customXml" Target="../ink/ink316.xml"/><Relationship Id="rId53" Type="http://schemas.openxmlformats.org/officeDocument/2006/relationships/customXml" Target="../ink/ink324.xml"/><Relationship Id="rId58" Type="http://schemas.openxmlformats.org/officeDocument/2006/relationships/image" Target="../media/image245.png"/><Relationship Id="rId74" Type="http://schemas.openxmlformats.org/officeDocument/2006/relationships/image" Target="../media/image253.png"/><Relationship Id="rId79" Type="http://schemas.openxmlformats.org/officeDocument/2006/relationships/customXml" Target="../ink/ink337.xml"/><Relationship Id="rId5" Type="http://schemas.openxmlformats.org/officeDocument/2006/relationships/customXml" Target="../ink/ink300.xml"/><Relationship Id="rId90" Type="http://schemas.openxmlformats.org/officeDocument/2006/relationships/image" Target="../media/image261.png"/><Relationship Id="rId95" Type="http://schemas.openxmlformats.org/officeDocument/2006/relationships/customXml" Target="../ink/ink345.xml"/><Relationship Id="rId22" Type="http://schemas.openxmlformats.org/officeDocument/2006/relationships/image" Target="../media/image227.png"/><Relationship Id="rId27" Type="http://schemas.openxmlformats.org/officeDocument/2006/relationships/customXml" Target="../ink/ink311.xml"/><Relationship Id="rId43" Type="http://schemas.openxmlformats.org/officeDocument/2006/relationships/customXml" Target="../ink/ink319.xml"/><Relationship Id="rId48" Type="http://schemas.openxmlformats.org/officeDocument/2006/relationships/image" Target="../media/image240.png"/><Relationship Id="rId64" Type="http://schemas.openxmlformats.org/officeDocument/2006/relationships/image" Target="../media/image248.png"/><Relationship Id="rId69" Type="http://schemas.openxmlformats.org/officeDocument/2006/relationships/customXml" Target="../ink/ink332.xml"/><Relationship Id="rId80" Type="http://schemas.openxmlformats.org/officeDocument/2006/relationships/image" Target="../media/image256.png"/><Relationship Id="rId85" Type="http://schemas.openxmlformats.org/officeDocument/2006/relationships/customXml" Target="../ink/ink340.xml"/><Relationship Id="rId3" Type="http://schemas.openxmlformats.org/officeDocument/2006/relationships/customXml" Target="../ink/ink299.xml"/><Relationship Id="rId12" Type="http://schemas.openxmlformats.org/officeDocument/2006/relationships/image" Target="../media/image222.png"/><Relationship Id="rId17" Type="http://schemas.openxmlformats.org/officeDocument/2006/relationships/customXml" Target="../ink/ink306.xml"/><Relationship Id="rId25" Type="http://schemas.openxmlformats.org/officeDocument/2006/relationships/customXml" Target="../ink/ink310.xml"/><Relationship Id="rId33" Type="http://schemas.openxmlformats.org/officeDocument/2006/relationships/customXml" Target="../ink/ink314.xml"/><Relationship Id="rId38" Type="http://schemas.openxmlformats.org/officeDocument/2006/relationships/image" Target="../media/image235.png"/><Relationship Id="rId46" Type="http://schemas.openxmlformats.org/officeDocument/2006/relationships/image" Target="../media/image239.png"/><Relationship Id="rId59" Type="http://schemas.openxmlformats.org/officeDocument/2006/relationships/customXml" Target="../ink/ink327.xml"/><Relationship Id="rId67" Type="http://schemas.openxmlformats.org/officeDocument/2006/relationships/customXml" Target="../ink/ink331.xml"/><Relationship Id="rId20" Type="http://schemas.openxmlformats.org/officeDocument/2006/relationships/image" Target="../media/image226.png"/><Relationship Id="rId41" Type="http://schemas.openxmlformats.org/officeDocument/2006/relationships/customXml" Target="../ink/ink318.xml"/><Relationship Id="rId54" Type="http://schemas.openxmlformats.org/officeDocument/2006/relationships/image" Target="../media/image243.png"/><Relationship Id="rId62" Type="http://schemas.openxmlformats.org/officeDocument/2006/relationships/image" Target="../media/image247.png"/><Relationship Id="rId70" Type="http://schemas.openxmlformats.org/officeDocument/2006/relationships/image" Target="../media/image251.png"/><Relationship Id="rId75" Type="http://schemas.openxmlformats.org/officeDocument/2006/relationships/customXml" Target="../ink/ink335.xml"/><Relationship Id="rId83" Type="http://schemas.openxmlformats.org/officeDocument/2006/relationships/customXml" Target="../ink/ink339.xml"/><Relationship Id="rId88" Type="http://schemas.openxmlformats.org/officeDocument/2006/relationships/image" Target="../media/image260.png"/><Relationship Id="rId91" Type="http://schemas.openxmlformats.org/officeDocument/2006/relationships/customXml" Target="../ink/ink343.xml"/><Relationship Id="rId96" Type="http://schemas.openxmlformats.org/officeDocument/2006/relationships/image" Target="../media/image264.png"/><Relationship Id="rId1" Type="http://schemas.openxmlformats.org/officeDocument/2006/relationships/slideLayout" Target="../slideLayouts/slideLayout4.xml"/><Relationship Id="rId6" Type="http://schemas.openxmlformats.org/officeDocument/2006/relationships/image" Target="../media/image219.png"/><Relationship Id="rId15" Type="http://schemas.openxmlformats.org/officeDocument/2006/relationships/customXml" Target="../ink/ink305.xml"/><Relationship Id="rId23" Type="http://schemas.openxmlformats.org/officeDocument/2006/relationships/customXml" Target="../ink/ink309.xml"/><Relationship Id="rId28" Type="http://schemas.openxmlformats.org/officeDocument/2006/relationships/image" Target="../media/image230.png"/><Relationship Id="rId36" Type="http://schemas.openxmlformats.org/officeDocument/2006/relationships/image" Target="../media/image234.png"/><Relationship Id="rId49" Type="http://schemas.openxmlformats.org/officeDocument/2006/relationships/customXml" Target="../ink/ink322.xml"/><Relationship Id="rId57" Type="http://schemas.openxmlformats.org/officeDocument/2006/relationships/customXml" Target="../ink/ink326.xml"/><Relationship Id="rId10" Type="http://schemas.openxmlformats.org/officeDocument/2006/relationships/image" Target="../media/image221.png"/><Relationship Id="rId31" Type="http://schemas.openxmlformats.org/officeDocument/2006/relationships/customXml" Target="../ink/ink313.xml"/><Relationship Id="rId44" Type="http://schemas.openxmlformats.org/officeDocument/2006/relationships/image" Target="../media/image238.png"/><Relationship Id="rId52" Type="http://schemas.openxmlformats.org/officeDocument/2006/relationships/image" Target="../media/image242.png"/><Relationship Id="rId60" Type="http://schemas.openxmlformats.org/officeDocument/2006/relationships/image" Target="../media/image246.png"/><Relationship Id="rId65" Type="http://schemas.openxmlformats.org/officeDocument/2006/relationships/customXml" Target="../ink/ink330.xml"/><Relationship Id="rId73" Type="http://schemas.openxmlformats.org/officeDocument/2006/relationships/customXml" Target="../ink/ink334.xml"/><Relationship Id="rId78" Type="http://schemas.openxmlformats.org/officeDocument/2006/relationships/image" Target="../media/image255.png"/><Relationship Id="rId81" Type="http://schemas.openxmlformats.org/officeDocument/2006/relationships/customXml" Target="../ink/ink338.xml"/><Relationship Id="rId86" Type="http://schemas.openxmlformats.org/officeDocument/2006/relationships/image" Target="../media/image259.png"/><Relationship Id="rId94" Type="http://schemas.openxmlformats.org/officeDocument/2006/relationships/image" Target="../media/image263.png"/><Relationship Id="rId4" Type="http://schemas.openxmlformats.org/officeDocument/2006/relationships/image" Target="../media/image218.png"/><Relationship Id="rId9" Type="http://schemas.openxmlformats.org/officeDocument/2006/relationships/customXml" Target="../ink/ink302.xml"/><Relationship Id="rId13" Type="http://schemas.openxmlformats.org/officeDocument/2006/relationships/customXml" Target="../ink/ink304.xml"/><Relationship Id="rId18" Type="http://schemas.openxmlformats.org/officeDocument/2006/relationships/image" Target="../media/image225.png"/><Relationship Id="rId39" Type="http://schemas.openxmlformats.org/officeDocument/2006/relationships/customXml" Target="../ink/ink317.xml"/><Relationship Id="rId34" Type="http://schemas.openxmlformats.org/officeDocument/2006/relationships/image" Target="../media/image233.png"/><Relationship Id="rId50" Type="http://schemas.openxmlformats.org/officeDocument/2006/relationships/image" Target="../media/image241.png"/><Relationship Id="rId55" Type="http://schemas.openxmlformats.org/officeDocument/2006/relationships/customXml" Target="../ink/ink325.xml"/><Relationship Id="rId76" Type="http://schemas.openxmlformats.org/officeDocument/2006/relationships/image" Target="../media/image254.png"/><Relationship Id="rId97" Type="http://schemas.openxmlformats.org/officeDocument/2006/relationships/customXml" Target="../ink/ink346.xml"/><Relationship Id="rId7" Type="http://schemas.openxmlformats.org/officeDocument/2006/relationships/customXml" Target="../ink/ink301.xml"/><Relationship Id="rId71" Type="http://schemas.openxmlformats.org/officeDocument/2006/relationships/customXml" Target="../ink/ink333.xml"/><Relationship Id="rId92" Type="http://schemas.openxmlformats.org/officeDocument/2006/relationships/image" Target="../media/image262.png"/><Relationship Id="rId2" Type="http://schemas.openxmlformats.org/officeDocument/2006/relationships/notesSlide" Target="../notesSlides/notesSlide6.xml"/><Relationship Id="rId29" Type="http://schemas.openxmlformats.org/officeDocument/2006/relationships/customXml" Target="../ink/ink312.xml"/><Relationship Id="rId24" Type="http://schemas.openxmlformats.org/officeDocument/2006/relationships/image" Target="../media/image228.png"/><Relationship Id="rId40" Type="http://schemas.openxmlformats.org/officeDocument/2006/relationships/image" Target="../media/image236.png"/><Relationship Id="rId45" Type="http://schemas.openxmlformats.org/officeDocument/2006/relationships/customXml" Target="../ink/ink320.xml"/><Relationship Id="rId66" Type="http://schemas.openxmlformats.org/officeDocument/2006/relationships/image" Target="../media/image249.png"/><Relationship Id="rId87" Type="http://schemas.openxmlformats.org/officeDocument/2006/relationships/customXml" Target="../ink/ink341.xml"/><Relationship Id="rId61" Type="http://schemas.openxmlformats.org/officeDocument/2006/relationships/customXml" Target="../ink/ink328.xml"/><Relationship Id="rId82" Type="http://schemas.openxmlformats.org/officeDocument/2006/relationships/image" Target="../media/image257.png"/><Relationship Id="rId19" Type="http://schemas.openxmlformats.org/officeDocument/2006/relationships/customXml" Target="../ink/ink307.xml"/><Relationship Id="rId14" Type="http://schemas.openxmlformats.org/officeDocument/2006/relationships/image" Target="../media/image223.png"/><Relationship Id="rId30" Type="http://schemas.openxmlformats.org/officeDocument/2006/relationships/image" Target="../media/image231.png"/><Relationship Id="rId35" Type="http://schemas.openxmlformats.org/officeDocument/2006/relationships/customXml" Target="../ink/ink315.xml"/><Relationship Id="rId56" Type="http://schemas.openxmlformats.org/officeDocument/2006/relationships/image" Target="../media/image244.png"/><Relationship Id="rId77" Type="http://schemas.openxmlformats.org/officeDocument/2006/relationships/customXml" Target="../ink/ink336.xml"/><Relationship Id="rId8" Type="http://schemas.openxmlformats.org/officeDocument/2006/relationships/image" Target="../media/image220.png"/><Relationship Id="rId51" Type="http://schemas.openxmlformats.org/officeDocument/2006/relationships/customXml" Target="../ink/ink323.xml"/><Relationship Id="rId72" Type="http://schemas.openxmlformats.org/officeDocument/2006/relationships/image" Target="../media/image252.png"/><Relationship Id="rId93" Type="http://schemas.openxmlformats.org/officeDocument/2006/relationships/customXml" Target="../ink/ink344.xml"/><Relationship Id="rId98" Type="http://schemas.openxmlformats.org/officeDocument/2006/relationships/image" Target="../media/image265.png"/></Relationships>
</file>

<file path=ppt/slides/_rels/slide27.xml.rels><?xml version="1.0" encoding="UTF-8" standalone="yes"?>
<Relationships xmlns="http://schemas.openxmlformats.org/package/2006/relationships"><Relationship Id="rId3" Type="http://schemas.openxmlformats.org/officeDocument/2006/relationships/image" Target="../media/image21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4.xml"/><Relationship Id="rId6" Type="http://schemas.openxmlformats.org/officeDocument/2006/relationships/customXml" Target="../ink/ink3.xm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customXml" Target="../ink/ink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6" Type="http://schemas.openxmlformats.org/officeDocument/2006/relationships/customXml" Target="../ink/ink20.xml"/><Relationship Id="rId21" Type="http://schemas.openxmlformats.org/officeDocument/2006/relationships/image" Target="../media/image17.png"/><Relationship Id="rId42" Type="http://schemas.openxmlformats.org/officeDocument/2006/relationships/customXml" Target="../ink/ink28.xml"/><Relationship Id="rId47" Type="http://schemas.openxmlformats.org/officeDocument/2006/relationships/image" Target="../media/image30.png"/><Relationship Id="rId63" Type="http://schemas.openxmlformats.org/officeDocument/2006/relationships/image" Target="../media/image38.png"/><Relationship Id="rId68" Type="http://schemas.openxmlformats.org/officeDocument/2006/relationships/customXml" Target="../ink/ink41.xml"/><Relationship Id="rId84" Type="http://schemas.openxmlformats.org/officeDocument/2006/relationships/customXml" Target="../ink/ink49.xml"/><Relationship Id="rId89" Type="http://schemas.openxmlformats.org/officeDocument/2006/relationships/image" Target="../media/image51.png"/><Relationship Id="rId16" Type="http://schemas.openxmlformats.org/officeDocument/2006/relationships/customXml" Target="../ink/ink15.xml"/><Relationship Id="rId11" Type="http://schemas.openxmlformats.org/officeDocument/2006/relationships/image" Target="../media/image12.png"/><Relationship Id="rId32" Type="http://schemas.openxmlformats.org/officeDocument/2006/relationships/customXml" Target="../ink/ink23.xml"/><Relationship Id="rId37" Type="http://schemas.openxmlformats.org/officeDocument/2006/relationships/image" Target="../media/image25.png"/><Relationship Id="rId53" Type="http://schemas.openxmlformats.org/officeDocument/2006/relationships/image" Target="../media/image33.png"/><Relationship Id="rId58" Type="http://schemas.openxmlformats.org/officeDocument/2006/relationships/customXml" Target="../ink/ink36.xml"/><Relationship Id="rId74" Type="http://schemas.openxmlformats.org/officeDocument/2006/relationships/customXml" Target="../ink/ink44.xml"/><Relationship Id="rId79" Type="http://schemas.openxmlformats.org/officeDocument/2006/relationships/image" Target="../media/image46.png"/><Relationship Id="rId5" Type="http://schemas.openxmlformats.org/officeDocument/2006/relationships/image" Target="../media/image910.png"/><Relationship Id="rId90" Type="http://schemas.openxmlformats.org/officeDocument/2006/relationships/customXml" Target="../ink/ink52.xml"/><Relationship Id="rId14" Type="http://schemas.openxmlformats.org/officeDocument/2006/relationships/customXml" Target="../ink/ink14.xml"/><Relationship Id="rId22" Type="http://schemas.openxmlformats.org/officeDocument/2006/relationships/customXml" Target="../ink/ink18.xml"/><Relationship Id="rId27" Type="http://schemas.openxmlformats.org/officeDocument/2006/relationships/image" Target="../media/image20.png"/><Relationship Id="rId30" Type="http://schemas.openxmlformats.org/officeDocument/2006/relationships/customXml" Target="../ink/ink22.xml"/><Relationship Id="rId35" Type="http://schemas.openxmlformats.org/officeDocument/2006/relationships/image" Target="../media/image24.png"/><Relationship Id="rId43" Type="http://schemas.openxmlformats.org/officeDocument/2006/relationships/image" Target="../media/image28.png"/><Relationship Id="rId48" Type="http://schemas.openxmlformats.org/officeDocument/2006/relationships/customXml" Target="../ink/ink31.xml"/><Relationship Id="rId56" Type="http://schemas.openxmlformats.org/officeDocument/2006/relationships/customXml" Target="../ink/ink35.xml"/><Relationship Id="rId64" Type="http://schemas.openxmlformats.org/officeDocument/2006/relationships/customXml" Target="../ink/ink39.xml"/><Relationship Id="rId69" Type="http://schemas.openxmlformats.org/officeDocument/2006/relationships/image" Target="../media/image41.png"/><Relationship Id="rId77" Type="http://schemas.openxmlformats.org/officeDocument/2006/relationships/image" Target="../media/image45.png"/><Relationship Id="rId8" Type="http://schemas.openxmlformats.org/officeDocument/2006/relationships/customXml" Target="../ink/ink11.xml"/><Relationship Id="rId51" Type="http://schemas.openxmlformats.org/officeDocument/2006/relationships/image" Target="../media/image32.png"/><Relationship Id="rId72" Type="http://schemas.openxmlformats.org/officeDocument/2006/relationships/customXml" Target="../ink/ink43.xml"/><Relationship Id="rId80" Type="http://schemas.openxmlformats.org/officeDocument/2006/relationships/customXml" Target="../ink/ink47.xml"/><Relationship Id="rId85" Type="http://schemas.openxmlformats.org/officeDocument/2006/relationships/image" Target="../media/image49.png"/><Relationship Id="rId3" Type="http://schemas.openxmlformats.org/officeDocument/2006/relationships/image" Target="../media/image810.png"/><Relationship Id="rId12" Type="http://schemas.openxmlformats.org/officeDocument/2006/relationships/customXml" Target="../ink/ink13.xml"/><Relationship Id="rId17" Type="http://schemas.openxmlformats.org/officeDocument/2006/relationships/image" Target="../media/image15.png"/><Relationship Id="rId25" Type="http://schemas.openxmlformats.org/officeDocument/2006/relationships/image" Target="../media/image19.png"/><Relationship Id="rId33" Type="http://schemas.openxmlformats.org/officeDocument/2006/relationships/image" Target="../media/image23.png"/><Relationship Id="rId38" Type="http://schemas.openxmlformats.org/officeDocument/2006/relationships/customXml" Target="../ink/ink26.xml"/><Relationship Id="rId46" Type="http://schemas.openxmlformats.org/officeDocument/2006/relationships/customXml" Target="../ink/ink30.xml"/><Relationship Id="rId59" Type="http://schemas.openxmlformats.org/officeDocument/2006/relationships/image" Target="../media/image36.png"/><Relationship Id="rId67" Type="http://schemas.openxmlformats.org/officeDocument/2006/relationships/image" Target="../media/image40.png"/><Relationship Id="rId20" Type="http://schemas.openxmlformats.org/officeDocument/2006/relationships/customXml" Target="../ink/ink17.xml"/><Relationship Id="rId41" Type="http://schemas.openxmlformats.org/officeDocument/2006/relationships/image" Target="../media/image27.png"/><Relationship Id="rId54" Type="http://schemas.openxmlformats.org/officeDocument/2006/relationships/customXml" Target="../ink/ink34.xml"/><Relationship Id="rId62" Type="http://schemas.openxmlformats.org/officeDocument/2006/relationships/customXml" Target="../ink/ink38.xml"/><Relationship Id="rId70" Type="http://schemas.openxmlformats.org/officeDocument/2006/relationships/customXml" Target="../ink/ink42.xml"/><Relationship Id="rId75" Type="http://schemas.openxmlformats.org/officeDocument/2006/relationships/image" Target="../media/image44.png"/><Relationship Id="rId83" Type="http://schemas.openxmlformats.org/officeDocument/2006/relationships/image" Target="../media/image48.png"/><Relationship Id="rId88" Type="http://schemas.openxmlformats.org/officeDocument/2006/relationships/customXml" Target="../ink/ink51.xml"/><Relationship Id="rId91" Type="http://schemas.openxmlformats.org/officeDocument/2006/relationships/image" Target="../media/image52.png"/><Relationship Id="rId1" Type="http://schemas.openxmlformats.org/officeDocument/2006/relationships/slideLayout" Target="../slideLayouts/slideLayout4.xml"/><Relationship Id="rId6" Type="http://schemas.openxmlformats.org/officeDocument/2006/relationships/customXml" Target="../ink/ink10.xml"/><Relationship Id="rId15" Type="http://schemas.openxmlformats.org/officeDocument/2006/relationships/image" Target="../media/image14.png"/><Relationship Id="rId23" Type="http://schemas.openxmlformats.org/officeDocument/2006/relationships/image" Target="../media/image18.png"/><Relationship Id="rId28" Type="http://schemas.openxmlformats.org/officeDocument/2006/relationships/customXml" Target="../ink/ink21.xml"/><Relationship Id="rId36" Type="http://schemas.openxmlformats.org/officeDocument/2006/relationships/customXml" Target="../ink/ink25.xml"/><Relationship Id="rId49" Type="http://schemas.openxmlformats.org/officeDocument/2006/relationships/image" Target="../media/image31.png"/><Relationship Id="rId57" Type="http://schemas.openxmlformats.org/officeDocument/2006/relationships/image" Target="../media/image35.png"/><Relationship Id="rId10" Type="http://schemas.openxmlformats.org/officeDocument/2006/relationships/customXml" Target="../ink/ink12.xml"/><Relationship Id="rId31" Type="http://schemas.openxmlformats.org/officeDocument/2006/relationships/image" Target="../media/image22.png"/><Relationship Id="rId44" Type="http://schemas.openxmlformats.org/officeDocument/2006/relationships/customXml" Target="../ink/ink29.xml"/><Relationship Id="rId52" Type="http://schemas.openxmlformats.org/officeDocument/2006/relationships/customXml" Target="../ink/ink33.xml"/><Relationship Id="rId60" Type="http://schemas.openxmlformats.org/officeDocument/2006/relationships/customXml" Target="../ink/ink37.xml"/><Relationship Id="rId65" Type="http://schemas.openxmlformats.org/officeDocument/2006/relationships/image" Target="../media/image39.png"/><Relationship Id="rId73" Type="http://schemas.openxmlformats.org/officeDocument/2006/relationships/image" Target="../media/image43.png"/><Relationship Id="rId78" Type="http://schemas.openxmlformats.org/officeDocument/2006/relationships/customXml" Target="../ink/ink46.xml"/><Relationship Id="rId81" Type="http://schemas.openxmlformats.org/officeDocument/2006/relationships/image" Target="../media/image47.png"/><Relationship Id="rId86" Type="http://schemas.openxmlformats.org/officeDocument/2006/relationships/customXml" Target="../ink/ink50.xml"/><Relationship Id="rId4" Type="http://schemas.openxmlformats.org/officeDocument/2006/relationships/customXml" Target="../ink/ink9.xml"/><Relationship Id="rId9" Type="http://schemas.openxmlformats.org/officeDocument/2006/relationships/image" Target="../media/image1110.png"/><Relationship Id="rId13" Type="http://schemas.openxmlformats.org/officeDocument/2006/relationships/image" Target="../media/image13.png"/><Relationship Id="rId18" Type="http://schemas.openxmlformats.org/officeDocument/2006/relationships/customXml" Target="../ink/ink16.xml"/><Relationship Id="rId39" Type="http://schemas.openxmlformats.org/officeDocument/2006/relationships/image" Target="../media/image26.png"/><Relationship Id="rId34" Type="http://schemas.openxmlformats.org/officeDocument/2006/relationships/customXml" Target="../ink/ink24.xml"/><Relationship Id="rId50" Type="http://schemas.openxmlformats.org/officeDocument/2006/relationships/customXml" Target="../ink/ink32.xml"/><Relationship Id="rId55" Type="http://schemas.openxmlformats.org/officeDocument/2006/relationships/image" Target="../media/image34.png"/><Relationship Id="rId76" Type="http://schemas.openxmlformats.org/officeDocument/2006/relationships/customXml" Target="../ink/ink45.xml"/><Relationship Id="rId7" Type="http://schemas.openxmlformats.org/officeDocument/2006/relationships/image" Target="../media/image1010.png"/><Relationship Id="rId71" Type="http://schemas.openxmlformats.org/officeDocument/2006/relationships/image" Target="../media/image42.png"/><Relationship Id="rId2" Type="http://schemas.openxmlformats.org/officeDocument/2006/relationships/customXml" Target="../ink/ink8.xml"/><Relationship Id="rId29" Type="http://schemas.openxmlformats.org/officeDocument/2006/relationships/image" Target="../media/image21.png"/><Relationship Id="rId24" Type="http://schemas.openxmlformats.org/officeDocument/2006/relationships/customXml" Target="../ink/ink19.xml"/><Relationship Id="rId40" Type="http://schemas.openxmlformats.org/officeDocument/2006/relationships/customXml" Target="../ink/ink27.xml"/><Relationship Id="rId45" Type="http://schemas.openxmlformats.org/officeDocument/2006/relationships/image" Target="../media/image29.png"/><Relationship Id="rId66" Type="http://schemas.openxmlformats.org/officeDocument/2006/relationships/customXml" Target="../ink/ink40.xml"/><Relationship Id="rId87" Type="http://schemas.openxmlformats.org/officeDocument/2006/relationships/image" Target="../media/image50.png"/><Relationship Id="rId61" Type="http://schemas.openxmlformats.org/officeDocument/2006/relationships/image" Target="../media/image37.png"/><Relationship Id="rId82" Type="http://schemas.openxmlformats.org/officeDocument/2006/relationships/customXml" Target="../ink/ink48.xml"/><Relationship Id="rId1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CEEBBC-BD87-4AC7-AD5F-D6592EF5E0FB}"/>
              </a:ext>
            </a:extLst>
          </p:cNvPr>
          <p:cNvSpPr>
            <a:spLocks noGrp="1"/>
          </p:cNvSpPr>
          <p:nvPr>
            <p:ph type="title"/>
          </p:nvPr>
        </p:nvSpPr>
        <p:spPr/>
        <p:txBody>
          <a:bodyPr/>
          <a:lstStyle/>
          <a:p>
            <a:pPr eaLnBrk="1" fontAlgn="auto" hangingPunct="1">
              <a:spcAft>
                <a:spcPts val="0"/>
              </a:spcAft>
              <a:defRPr/>
            </a:pPr>
            <a:r>
              <a:rPr lang="en-US" dirty="0"/>
              <a:t>BITS Pilani</a:t>
            </a:r>
          </a:p>
        </p:txBody>
      </p:sp>
      <p:sp>
        <p:nvSpPr>
          <p:cNvPr id="14339" name="Content Placeholder 1">
            <a:extLst>
              <a:ext uri="{FF2B5EF4-FFF2-40B4-BE49-F238E27FC236}">
                <a16:creationId xmlns:a16="http://schemas.microsoft.com/office/drawing/2014/main" id="{13F1B0C1-33DD-0E68-E6FA-9B8E9098EF5A}"/>
              </a:ext>
            </a:extLst>
          </p:cNvPr>
          <p:cNvSpPr>
            <a:spLocks noGrp="1"/>
          </p:cNvSpPr>
          <p:nvPr>
            <p:ph sz="quarter" idx="13"/>
          </p:nvPr>
        </p:nvSpPr>
        <p:spPr/>
        <p:txBody>
          <a:bodyPr/>
          <a:lstStyle/>
          <a:p>
            <a:pPr eaLnBrk="1" hangingPunct="1">
              <a:spcBef>
                <a:spcPct val="0"/>
              </a:spcBef>
            </a:pPr>
            <a:r>
              <a:rPr lang="en-US" altLang="en-US"/>
              <a:t>Prof.Aruna Malapati</a:t>
            </a:r>
          </a:p>
          <a:p>
            <a:pPr eaLnBrk="1" hangingPunct="1">
              <a:spcBef>
                <a:spcPct val="0"/>
              </a:spcBef>
            </a:pPr>
            <a:r>
              <a:rPr lang="en-US" altLang="en-US"/>
              <a:t>Department of CSIS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7" name="Ink 7">
                <a:extLst>
                  <a:ext uri="{FF2B5EF4-FFF2-40B4-BE49-F238E27FC236}">
                    <a16:creationId xmlns:a16="http://schemas.microsoft.com/office/drawing/2014/main" id="{189E258C-8221-C5F0-B078-4346F79D5D72}"/>
                  </a:ext>
                </a:extLst>
              </p14:cNvPr>
              <p14:cNvContentPartPr/>
              <p14:nvPr/>
            </p14:nvContentPartPr>
            <p14:xfrm>
              <a:off x="371161" y="1651193"/>
              <a:ext cx="479520" cy="523080"/>
            </p14:xfrm>
          </p:contentPart>
        </mc:Choice>
        <mc:Fallback xmlns="">
          <p:pic>
            <p:nvPicPr>
              <p:cNvPr id="7" name="Ink 7">
                <a:extLst>
                  <a:ext uri="{FF2B5EF4-FFF2-40B4-BE49-F238E27FC236}">
                    <a16:creationId xmlns:a16="http://schemas.microsoft.com/office/drawing/2014/main" id="{189E258C-8221-C5F0-B078-4346F79D5D72}"/>
                  </a:ext>
                </a:extLst>
              </p:cNvPr>
              <p:cNvPicPr/>
              <p:nvPr/>
            </p:nvPicPr>
            <p:blipFill>
              <a:blip r:embed="rId3"/>
              <a:stretch>
                <a:fillRect/>
              </a:stretch>
            </p:blipFill>
            <p:spPr>
              <a:xfrm>
                <a:off x="362161" y="1642553"/>
                <a:ext cx="497160" cy="540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10">
                <a:extLst>
                  <a:ext uri="{FF2B5EF4-FFF2-40B4-BE49-F238E27FC236}">
                    <a16:creationId xmlns:a16="http://schemas.microsoft.com/office/drawing/2014/main" id="{B44F522C-5B5A-AE30-E4B2-7EF4F4A67F88}"/>
                  </a:ext>
                </a:extLst>
              </p14:cNvPr>
              <p14:cNvContentPartPr/>
              <p14:nvPr/>
            </p14:nvContentPartPr>
            <p14:xfrm>
              <a:off x="871561" y="1682513"/>
              <a:ext cx="1127880" cy="520200"/>
            </p14:xfrm>
          </p:contentPart>
        </mc:Choice>
        <mc:Fallback xmlns="">
          <p:pic>
            <p:nvPicPr>
              <p:cNvPr id="10" name="Ink 10">
                <a:extLst>
                  <a:ext uri="{FF2B5EF4-FFF2-40B4-BE49-F238E27FC236}">
                    <a16:creationId xmlns:a16="http://schemas.microsoft.com/office/drawing/2014/main" id="{B44F522C-5B5A-AE30-E4B2-7EF4F4A67F88}"/>
                  </a:ext>
                </a:extLst>
              </p:cNvPr>
              <p:cNvPicPr/>
              <p:nvPr/>
            </p:nvPicPr>
            <p:blipFill>
              <a:blip r:embed="rId5"/>
              <a:stretch>
                <a:fillRect/>
              </a:stretch>
            </p:blipFill>
            <p:spPr>
              <a:xfrm>
                <a:off x="862921" y="1673873"/>
                <a:ext cx="1145520" cy="537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3">
                <a:extLst>
                  <a:ext uri="{FF2B5EF4-FFF2-40B4-BE49-F238E27FC236}">
                    <a16:creationId xmlns:a16="http://schemas.microsoft.com/office/drawing/2014/main" id="{043F6972-24FE-0990-EDDF-C81A1A8DEB5F}"/>
                  </a:ext>
                </a:extLst>
              </p14:cNvPr>
              <p14:cNvContentPartPr/>
              <p14:nvPr/>
            </p14:nvContentPartPr>
            <p14:xfrm>
              <a:off x="2027881" y="1641833"/>
              <a:ext cx="476640" cy="832320"/>
            </p14:xfrm>
          </p:contentPart>
        </mc:Choice>
        <mc:Fallback xmlns="">
          <p:pic>
            <p:nvPicPr>
              <p:cNvPr id="13" name="Ink 13">
                <a:extLst>
                  <a:ext uri="{FF2B5EF4-FFF2-40B4-BE49-F238E27FC236}">
                    <a16:creationId xmlns:a16="http://schemas.microsoft.com/office/drawing/2014/main" id="{043F6972-24FE-0990-EDDF-C81A1A8DEB5F}"/>
                  </a:ext>
                </a:extLst>
              </p:cNvPr>
              <p:cNvPicPr/>
              <p:nvPr/>
            </p:nvPicPr>
            <p:blipFill>
              <a:blip r:embed="rId7"/>
              <a:stretch>
                <a:fillRect/>
              </a:stretch>
            </p:blipFill>
            <p:spPr>
              <a:xfrm>
                <a:off x="2018881" y="1633193"/>
                <a:ext cx="494280" cy="849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6">
                <a:extLst>
                  <a:ext uri="{FF2B5EF4-FFF2-40B4-BE49-F238E27FC236}">
                    <a16:creationId xmlns:a16="http://schemas.microsoft.com/office/drawing/2014/main" id="{469B4BA1-5ED2-90CC-61E0-AEF91FFF56E3}"/>
                  </a:ext>
                </a:extLst>
              </p14:cNvPr>
              <p14:cNvContentPartPr/>
              <p14:nvPr/>
            </p14:nvContentPartPr>
            <p14:xfrm>
              <a:off x="2714041" y="1783313"/>
              <a:ext cx="675000" cy="515160"/>
            </p14:xfrm>
          </p:contentPart>
        </mc:Choice>
        <mc:Fallback xmlns="">
          <p:pic>
            <p:nvPicPr>
              <p:cNvPr id="16" name="Ink 16">
                <a:extLst>
                  <a:ext uri="{FF2B5EF4-FFF2-40B4-BE49-F238E27FC236}">
                    <a16:creationId xmlns:a16="http://schemas.microsoft.com/office/drawing/2014/main" id="{469B4BA1-5ED2-90CC-61E0-AEF91FFF56E3}"/>
                  </a:ext>
                </a:extLst>
              </p:cNvPr>
              <p:cNvPicPr/>
              <p:nvPr/>
            </p:nvPicPr>
            <p:blipFill>
              <a:blip r:embed="rId9"/>
              <a:stretch>
                <a:fillRect/>
              </a:stretch>
            </p:blipFill>
            <p:spPr>
              <a:xfrm>
                <a:off x="2705041" y="1774313"/>
                <a:ext cx="692640" cy="532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2">
                <a:extLst>
                  <a:ext uri="{FF2B5EF4-FFF2-40B4-BE49-F238E27FC236}">
                    <a16:creationId xmlns:a16="http://schemas.microsoft.com/office/drawing/2014/main" id="{36B04015-99AF-E66C-0A0B-1C00F5BCC6AE}"/>
                  </a:ext>
                </a:extLst>
              </p14:cNvPr>
              <p14:cNvContentPartPr/>
              <p14:nvPr/>
            </p14:nvContentPartPr>
            <p14:xfrm>
              <a:off x="2756881" y="1445633"/>
              <a:ext cx="400320" cy="268200"/>
            </p14:xfrm>
          </p:contentPart>
        </mc:Choice>
        <mc:Fallback xmlns="">
          <p:pic>
            <p:nvPicPr>
              <p:cNvPr id="21" name="Ink 22">
                <a:extLst>
                  <a:ext uri="{FF2B5EF4-FFF2-40B4-BE49-F238E27FC236}">
                    <a16:creationId xmlns:a16="http://schemas.microsoft.com/office/drawing/2014/main" id="{36B04015-99AF-E66C-0A0B-1C00F5BCC6AE}"/>
                  </a:ext>
                </a:extLst>
              </p:cNvPr>
              <p:cNvPicPr/>
              <p:nvPr/>
            </p:nvPicPr>
            <p:blipFill>
              <a:blip r:embed="rId11"/>
              <a:stretch>
                <a:fillRect/>
              </a:stretch>
            </p:blipFill>
            <p:spPr>
              <a:xfrm>
                <a:off x="2747881" y="1436633"/>
                <a:ext cx="41796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 name="Ink 22">
                <a:extLst>
                  <a:ext uri="{FF2B5EF4-FFF2-40B4-BE49-F238E27FC236}">
                    <a16:creationId xmlns:a16="http://schemas.microsoft.com/office/drawing/2014/main" id="{251DA0C2-EE0B-5A53-B9C5-940FEBDB0BAD}"/>
                  </a:ext>
                </a:extLst>
              </p14:cNvPr>
              <p14:cNvContentPartPr/>
              <p14:nvPr/>
            </p14:nvContentPartPr>
            <p14:xfrm>
              <a:off x="2647441" y="2383073"/>
              <a:ext cx="565920" cy="351000"/>
            </p14:xfrm>
          </p:contentPart>
        </mc:Choice>
        <mc:Fallback xmlns="">
          <p:pic>
            <p:nvPicPr>
              <p:cNvPr id="22" name="Ink 22">
                <a:extLst>
                  <a:ext uri="{FF2B5EF4-FFF2-40B4-BE49-F238E27FC236}">
                    <a16:creationId xmlns:a16="http://schemas.microsoft.com/office/drawing/2014/main" id="{251DA0C2-EE0B-5A53-B9C5-940FEBDB0BAD}"/>
                  </a:ext>
                </a:extLst>
              </p:cNvPr>
              <p:cNvPicPr/>
              <p:nvPr/>
            </p:nvPicPr>
            <p:blipFill>
              <a:blip r:embed="rId13"/>
              <a:stretch>
                <a:fillRect/>
              </a:stretch>
            </p:blipFill>
            <p:spPr>
              <a:xfrm>
                <a:off x="2638801" y="2374433"/>
                <a:ext cx="583560" cy="368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 name="Ink 25">
                <a:extLst>
                  <a:ext uri="{FF2B5EF4-FFF2-40B4-BE49-F238E27FC236}">
                    <a16:creationId xmlns:a16="http://schemas.microsoft.com/office/drawing/2014/main" id="{8ED716D2-CA07-45E8-4CDD-6A57AD9BFA8E}"/>
                  </a:ext>
                </a:extLst>
              </p14:cNvPr>
              <p14:cNvContentPartPr/>
              <p14:nvPr/>
            </p14:nvContentPartPr>
            <p14:xfrm>
              <a:off x="3642121" y="1755593"/>
              <a:ext cx="878760" cy="580320"/>
            </p14:xfrm>
          </p:contentPart>
        </mc:Choice>
        <mc:Fallback xmlns="">
          <p:pic>
            <p:nvPicPr>
              <p:cNvPr id="25" name="Ink 25">
                <a:extLst>
                  <a:ext uri="{FF2B5EF4-FFF2-40B4-BE49-F238E27FC236}">
                    <a16:creationId xmlns:a16="http://schemas.microsoft.com/office/drawing/2014/main" id="{8ED716D2-CA07-45E8-4CDD-6A57AD9BFA8E}"/>
                  </a:ext>
                </a:extLst>
              </p:cNvPr>
              <p:cNvPicPr/>
              <p:nvPr/>
            </p:nvPicPr>
            <p:blipFill>
              <a:blip r:embed="rId15"/>
              <a:stretch>
                <a:fillRect/>
              </a:stretch>
            </p:blipFill>
            <p:spPr>
              <a:xfrm>
                <a:off x="3633481" y="1746593"/>
                <a:ext cx="896400" cy="59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3" name="Ink 33">
                <a:extLst>
                  <a:ext uri="{FF2B5EF4-FFF2-40B4-BE49-F238E27FC236}">
                    <a16:creationId xmlns:a16="http://schemas.microsoft.com/office/drawing/2014/main" id="{81515708-573B-A6EF-1A60-C9E662DAE96E}"/>
                  </a:ext>
                </a:extLst>
              </p14:cNvPr>
              <p14:cNvContentPartPr/>
              <p14:nvPr/>
            </p14:nvContentPartPr>
            <p14:xfrm>
              <a:off x="4746961" y="1677473"/>
              <a:ext cx="674280" cy="819360"/>
            </p14:xfrm>
          </p:contentPart>
        </mc:Choice>
        <mc:Fallback xmlns="">
          <p:pic>
            <p:nvPicPr>
              <p:cNvPr id="33" name="Ink 33">
                <a:extLst>
                  <a:ext uri="{FF2B5EF4-FFF2-40B4-BE49-F238E27FC236}">
                    <a16:creationId xmlns:a16="http://schemas.microsoft.com/office/drawing/2014/main" id="{81515708-573B-A6EF-1A60-C9E662DAE96E}"/>
                  </a:ext>
                </a:extLst>
              </p:cNvPr>
              <p:cNvPicPr/>
              <p:nvPr/>
            </p:nvPicPr>
            <p:blipFill>
              <a:blip r:embed="rId17"/>
              <a:stretch>
                <a:fillRect/>
              </a:stretch>
            </p:blipFill>
            <p:spPr>
              <a:xfrm>
                <a:off x="4737961" y="1668473"/>
                <a:ext cx="691920" cy="837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6" name="Ink 36">
                <a:extLst>
                  <a:ext uri="{FF2B5EF4-FFF2-40B4-BE49-F238E27FC236}">
                    <a16:creationId xmlns:a16="http://schemas.microsoft.com/office/drawing/2014/main" id="{ADFB3E95-150D-A43F-9E2E-F28A5BE887A2}"/>
                  </a:ext>
                </a:extLst>
              </p14:cNvPr>
              <p14:cNvContentPartPr/>
              <p14:nvPr/>
            </p14:nvContentPartPr>
            <p14:xfrm>
              <a:off x="5633641" y="1735433"/>
              <a:ext cx="537480" cy="664560"/>
            </p14:xfrm>
          </p:contentPart>
        </mc:Choice>
        <mc:Fallback xmlns="">
          <p:pic>
            <p:nvPicPr>
              <p:cNvPr id="36" name="Ink 36">
                <a:extLst>
                  <a:ext uri="{FF2B5EF4-FFF2-40B4-BE49-F238E27FC236}">
                    <a16:creationId xmlns:a16="http://schemas.microsoft.com/office/drawing/2014/main" id="{ADFB3E95-150D-A43F-9E2E-F28A5BE887A2}"/>
                  </a:ext>
                </a:extLst>
              </p:cNvPr>
              <p:cNvPicPr/>
              <p:nvPr/>
            </p:nvPicPr>
            <p:blipFill>
              <a:blip r:embed="rId21"/>
              <a:stretch>
                <a:fillRect/>
              </a:stretch>
            </p:blipFill>
            <p:spPr>
              <a:xfrm>
                <a:off x="5624641" y="1726793"/>
                <a:ext cx="555120" cy="682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9" name="Ink 39">
                <a:extLst>
                  <a:ext uri="{FF2B5EF4-FFF2-40B4-BE49-F238E27FC236}">
                    <a16:creationId xmlns:a16="http://schemas.microsoft.com/office/drawing/2014/main" id="{2B65CAA4-DFD8-34AB-7FE2-DAB32A0ED9D7}"/>
                  </a:ext>
                </a:extLst>
              </p14:cNvPr>
              <p14:cNvContentPartPr/>
              <p14:nvPr/>
            </p14:nvContentPartPr>
            <p14:xfrm>
              <a:off x="6087601" y="1912553"/>
              <a:ext cx="614880" cy="448200"/>
            </p14:xfrm>
          </p:contentPart>
        </mc:Choice>
        <mc:Fallback xmlns="">
          <p:pic>
            <p:nvPicPr>
              <p:cNvPr id="39" name="Ink 39">
                <a:extLst>
                  <a:ext uri="{FF2B5EF4-FFF2-40B4-BE49-F238E27FC236}">
                    <a16:creationId xmlns:a16="http://schemas.microsoft.com/office/drawing/2014/main" id="{2B65CAA4-DFD8-34AB-7FE2-DAB32A0ED9D7}"/>
                  </a:ext>
                </a:extLst>
              </p:cNvPr>
              <p:cNvPicPr/>
              <p:nvPr/>
            </p:nvPicPr>
            <p:blipFill>
              <a:blip r:embed="rId23"/>
              <a:stretch>
                <a:fillRect/>
              </a:stretch>
            </p:blipFill>
            <p:spPr>
              <a:xfrm>
                <a:off x="6078956" y="1903553"/>
                <a:ext cx="632530" cy="465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3" name="Ink 43">
                <a:extLst>
                  <a:ext uri="{FF2B5EF4-FFF2-40B4-BE49-F238E27FC236}">
                    <a16:creationId xmlns:a16="http://schemas.microsoft.com/office/drawing/2014/main" id="{269361DB-1682-38C0-B4D5-A235B1CB646A}"/>
                  </a:ext>
                </a:extLst>
              </p14:cNvPr>
              <p14:cNvContentPartPr/>
              <p14:nvPr/>
            </p14:nvContentPartPr>
            <p14:xfrm>
              <a:off x="6468481" y="1717433"/>
              <a:ext cx="1627560" cy="813600"/>
            </p14:xfrm>
          </p:contentPart>
        </mc:Choice>
        <mc:Fallback xmlns="">
          <p:pic>
            <p:nvPicPr>
              <p:cNvPr id="43" name="Ink 43">
                <a:extLst>
                  <a:ext uri="{FF2B5EF4-FFF2-40B4-BE49-F238E27FC236}">
                    <a16:creationId xmlns:a16="http://schemas.microsoft.com/office/drawing/2014/main" id="{269361DB-1682-38C0-B4D5-A235B1CB646A}"/>
                  </a:ext>
                </a:extLst>
              </p:cNvPr>
              <p:cNvPicPr/>
              <p:nvPr/>
            </p:nvPicPr>
            <p:blipFill>
              <a:blip r:embed="rId25"/>
              <a:stretch>
                <a:fillRect/>
              </a:stretch>
            </p:blipFill>
            <p:spPr>
              <a:xfrm>
                <a:off x="6459481" y="1708793"/>
                <a:ext cx="1645200" cy="831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9" name="Ink 49">
                <a:extLst>
                  <a:ext uri="{FF2B5EF4-FFF2-40B4-BE49-F238E27FC236}">
                    <a16:creationId xmlns:a16="http://schemas.microsoft.com/office/drawing/2014/main" id="{ACBD89DE-7A05-9E56-DDDC-7170552960CA}"/>
                  </a:ext>
                </a:extLst>
              </p14:cNvPr>
              <p14:cNvContentPartPr/>
              <p14:nvPr/>
            </p14:nvContentPartPr>
            <p14:xfrm>
              <a:off x="8114761" y="1684673"/>
              <a:ext cx="880560" cy="696600"/>
            </p14:xfrm>
          </p:contentPart>
        </mc:Choice>
        <mc:Fallback xmlns="">
          <p:pic>
            <p:nvPicPr>
              <p:cNvPr id="49" name="Ink 49">
                <a:extLst>
                  <a:ext uri="{FF2B5EF4-FFF2-40B4-BE49-F238E27FC236}">
                    <a16:creationId xmlns:a16="http://schemas.microsoft.com/office/drawing/2014/main" id="{ACBD89DE-7A05-9E56-DDDC-7170552960CA}"/>
                  </a:ext>
                </a:extLst>
              </p:cNvPr>
              <p:cNvPicPr/>
              <p:nvPr/>
            </p:nvPicPr>
            <p:blipFill>
              <a:blip r:embed="rId27"/>
              <a:stretch>
                <a:fillRect/>
              </a:stretch>
            </p:blipFill>
            <p:spPr>
              <a:xfrm>
                <a:off x="8106125" y="1676033"/>
                <a:ext cx="898193" cy="714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3" name="Ink 53">
                <a:extLst>
                  <a:ext uri="{FF2B5EF4-FFF2-40B4-BE49-F238E27FC236}">
                    <a16:creationId xmlns:a16="http://schemas.microsoft.com/office/drawing/2014/main" id="{E8EC1F2E-5224-74D6-5BF6-5771F3F788F5}"/>
                  </a:ext>
                </a:extLst>
              </p14:cNvPr>
              <p14:cNvContentPartPr/>
              <p14:nvPr/>
            </p14:nvContentPartPr>
            <p14:xfrm>
              <a:off x="594001" y="3161393"/>
              <a:ext cx="2216520" cy="382320"/>
            </p14:xfrm>
          </p:contentPart>
        </mc:Choice>
        <mc:Fallback xmlns="">
          <p:pic>
            <p:nvPicPr>
              <p:cNvPr id="53" name="Ink 53">
                <a:extLst>
                  <a:ext uri="{FF2B5EF4-FFF2-40B4-BE49-F238E27FC236}">
                    <a16:creationId xmlns:a16="http://schemas.microsoft.com/office/drawing/2014/main" id="{E8EC1F2E-5224-74D6-5BF6-5771F3F788F5}"/>
                  </a:ext>
                </a:extLst>
              </p:cNvPr>
              <p:cNvPicPr/>
              <p:nvPr/>
            </p:nvPicPr>
            <p:blipFill>
              <a:blip r:embed="rId29"/>
              <a:stretch>
                <a:fillRect/>
              </a:stretch>
            </p:blipFill>
            <p:spPr>
              <a:xfrm>
                <a:off x="585002" y="3152753"/>
                <a:ext cx="2234157"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6" name="Ink 56">
                <a:extLst>
                  <a:ext uri="{FF2B5EF4-FFF2-40B4-BE49-F238E27FC236}">
                    <a16:creationId xmlns:a16="http://schemas.microsoft.com/office/drawing/2014/main" id="{2DD04D36-D1B5-0E82-44C9-2D807199E6D4}"/>
                  </a:ext>
                </a:extLst>
              </p14:cNvPr>
              <p14:cNvContentPartPr/>
              <p14:nvPr/>
            </p14:nvContentPartPr>
            <p14:xfrm>
              <a:off x="3271681" y="3177233"/>
              <a:ext cx="1112400" cy="385200"/>
            </p14:xfrm>
          </p:contentPart>
        </mc:Choice>
        <mc:Fallback xmlns="">
          <p:pic>
            <p:nvPicPr>
              <p:cNvPr id="56" name="Ink 56">
                <a:extLst>
                  <a:ext uri="{FF2B5EF4-FFF2-40B4-BE49-F238E27FC236}">
                    <a16:creationId xmlns:a16="http://schemas.microsoft.com/office/drawing/2014/main" id="{2DD04D36-D1B5-0E82-44C9-2D807199E6D4}"/>
                  </a:ext>
                </a:extLst>
              </p:cNvPr>
              <p:cNvPicPr/>
              <p:nvPr/>
            </p:nvPicPr>
            <p:blipFill>
              <a:blip r:embed="rId31"/>
              <a:stretch>
                <a:fillRect/>
              </a:stretch>
            </p:blipFill>
            <p:spPr>
              <a:xfrm>
                <a:off x="3262684" y="3168233"/>
                <a:ext cx="1130034"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8" name="Ink 58">
                <a:extLst>
                  <a:ext uri="{FF2B5EF4-FFF2-40B4-BE49-F238E27FC236}">
                    <a16:creationId xmlns:a16="http://schemas.microsoft.com/office/drawing/2014/main" id="{AC54A38A-F601-5AA8-9CAC-178AE6259F66}"/>
                  </a:ext>
                </a:extLst>
              </p14:cNvPr>
              <p14:cNvContentPartPr/>
              <p14:nvPr/>
            </p14:nvContentPartPr>
            <p14:xfrm>
              <a:off x="4814641" y="3159233"/>
              <a:ext cx="832680" cy="383040"/>
            </p14:xfrm>
          </p:contentPart>
        </mc:Choice>
        <mc:Fallback xmlns="">
          <p:pic>
            <p:nvPicPr>
              <p:cNvPr id="58" name="Ink 58">
                <a:extLst>
                  <a:ext uri="{FF2B5EF4-FFF2-40B4-BE49-F238E27FC236}">
                    <a16:creationId xmlns:a16="http://schemas.microsoft.com/office/drawing/2014/main" id="{AC54A38A-F601-5AA8-9CAC-178AE6259F66}"/>
                  </a:ext>
                </a:extLst>
              </p:cNvPr>
              <p:cNvPicPr/>
              <p:nvPr/>
            </p:nvPicPr>
            <p:blipFill>
              <a:blip r:embed="rId33"/>
              <a:stretch>
                <a:fillRect/>
              </a:stretch>
            </p:blipFill>
            <p:spPr>
              <a:xfrm>
                <a:off x="4805645" y="3150593"/>
                <a:ext cx="850312" cy="400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9" name="Ink 58">
                <a:extLst>
                  <a:ext uri="{FF2B5EF4-FFF2-40B4-BE49-F238E27FC236}">
                    <a16:creationId xmlns:a16="http://schemas.microsoft.com/office/drawing/2014/main" id="{4B2E4B52-B894-662A-0AFA-05A8EC9F80D6}"/>
                  </a:ext>
                </a:extLst>
              </p14:cNvPr>
              <p14:cNvContentPartPr/>
              <p14:nvPr/>
            </p14:nvContentPartPr>
            <p14:xfrm>
              <a:off x="5688001" y="3080033"/>
              <a:ext cx="1131480" cy="433080"/>
            </p14:xfrm>
          </p:contentPart>
        </mc:Choice>
        <mc:Fallback xmlns="">
          <p:pic>
            <p:nvPicPr>
              <p:cNvPr id="59" name="Ink 58">
                <a:extLst>
                  <a:ext uri="{FF2B5EF4-FFF2-40B4-BE49-F238E27FC236}">
                    <a16:creationId xmlns:a16="http://schemas.microsoft.com/office/drawing/2014/main" id="{4B2E4B52-B894-662A-0AFA-05A8EC9F80D6}"/>
                  </a:ext>
                </a:extLst>
              </p:cNvPr>
              <p:cNvPicPr/>
              <p:nvPr/>
            </p:nvPicPr>
            <p:blipFill>
              <a:blip r:embed="rId35"/>
              <a:stretch>
                <a:fillRect/>
              </a:stretch>
            </p:blipFill>
            <p:spPr>
              <a:xfrm>
                <a:off x="5679001" y="3071393"/>
                <a:ext cx="114912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2" name="Ink 62">
                <a:extLst>
                  <a:ext uri="{FF2B5EF4-FFF2-40B4-BE49-F238E27FC236}">
                    <a16:creationId xmlns:a16="http://schemas.microsoft.com/office/drawing/2014/main" id="{58602B63-17EE-87A1-F796-08E10DF5D0C6}"/>
                  </a:ext>
                </a:extLst>
              </p14:cNvPr>
              <p14:cNvContentPartPr/>
              <p14:nvPr/>
            </p14:nvContentPartPr>
            <p14:xfrm>
              <a:off x="7094521" y="3048713"/>
              <a:ext cx="473040" cy="578160"/>
            </p14:xfrm>
          </p:contentPart>
        </mc:Choice>
        <mc:Fallback xmlns="">
          <p:pic>
            <p:nvPicPr>
              <p:cNvPr id="62" name="Ink 62">
                <a:extLst>
                  <a:ext uri="{FF2B5EF4-FFF2-40B4-BE49-F238E27FC236}">
                    <a16:creationId xmlns:a16="http://schemas.microsoft.com/office/drawing/2014/main" id="{58602B63-17EE-87A1-F796-08E10DF5D0C6}"/>
                  </a:ext>
                </a:extLst>
              </p:cNvPr>
              <p:cNvPicPr/>
              <p:nvPr/>
            </p:nvPicPr>
            <p:blipFill>
              <a:blip r:embed="rId37"/>
              <a:stretch>
                <a:fillRect/>
              </a:stretch>
            </p:blipFill>
            <p:spPr>
              <a:xfrm>
                <a:off x="7085881" y="3039713"/>
                <a:ext cx="490680" cy="595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5" name="Ink 65">
                <a:extLst>
                  <a:ext uri="{FF2B5EF4-FFF2-40B4-BE49-F238E27FC236}">
                    <a16:creationId xmlns:a16="http://schemas.microsoft.com/office/drawing/2014/main" id="{F6583423-F9E3-BF3E-4253-689B9C96D304}"/>
                  </a:ext>
                </a:extLst>
              </p14:cNvPr>
              <p14:cNvContentPartPr/>
              <p14:nvPr/>
            </p14:nvContentPartPr>
            <p14:xfrm>
              <a:off x="7536601" y="3140153"/>
              <a:ext cx="770760" cy="523800"/>
            </p14:xfrm>
          </p:contentPart>
        </mc:Choice>
        <mc:Fallback xmlns="">
          <p:pic>
            <p:nvPicPr>
              <p:cNvPr id="65" name="Ink 65">
                <a:extLst>
                  <a:ext uri="{FF2B5EF4-FFF2-40B4-BE49-F238E27FC236}">
                    <a16:creationId xmlns:a16="http://schemas.microsoft.com/office/drawing/2014/main" id="{F6583423-F9E3-BF3E-4253-689B9C96D304}"/>
                  </a:ext>
                </a:extLst>
              </p:cNvPr>
              <p:cNvPicPr/>
              <p:nvPr/>
            </p:nvPicPr>
            <p:blipFill>
              <a:blip r:embed="rId39"/>
              <a:stretch>
                <a:fillRect/>
              </a:stretch>
            </p:blipFill>
            <p:spPr>
              <a:xfrm>
                <a:off x="7527601" y="3131153"/>
                <a:ext cx="788400" cy="5414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8" name="Ink 68">
                <a:extLst>
                  <a:ext uri="{FF2B5EF4-FFF2-40B4-BE49-F238E27FC236}">
                    <a16:creationId xmlns:a16="http://schemas.microsoft.com/office/drawing/2014/main" id="{CC9A37E1-51AE-2422-339F-1699137F8B48}"/>
                  </a:ext>
                </a:extLst>
              </p14:cNvPr>
              <p14:cNvContentPartPr/>
              <p14:nvPr/>
            </p14:nvContentPartPr>
            <p14:xfrm>
              <a:off x="8384761" y="3020633"/>
              <a:ext cx="513720" cy="597240"/>
            </p14:xfrm>
          </p:contentPart>
        </mc:Choice>
        <mc:Fallback xmlns="">
          <p:pic>
            <p:nvPicPr>
              <p:cNvPr id="68" name="Ink 68">
                <a:extLst>
                  <a:ext uri="{FF2B5EF4-FFF2-40B4-BE49-F238E27FC236}">
                    <a16:creationId xmlns:a16="http://schemas.microsoft.com/office/drawing/2014/main" id="{CC9A37E1-51AE-2422-339F-1699137F8B48}"/>
                  </a:ext>
                </a:extLst>
              </p:cNvPr>
              <p:cNvPicPr/>
              <p:nvPr/>
            </p:nvPicPr>
            <p:blipFill>
              <a:blip r:embed="rId41"/>
              <a:stretch>
                <a:fillRect/>
              </a:stretch>
            </p:blipFill>
            <p:spPr>
              <a:xfrm>
                <a:off x="8376121" y="3011993"/>
                <a:ext cx="531360" cy="6148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9" name="Ink 68">
                <a:extLst>
                  <a:ext uri="{FF2B5EF4-FFF2-40B4-BE49-F238E27FC236}">
                    <a16:creationId xmlns:a16="http://schemas.microsoft.com/office/drawing/2014/main" id="{5207B19C-977B-C73C-E456-05A436F2056C}"/>
                  </a:ext>
                </a:extLst>
              </p14:cNvPr>
              <p14:cNvContentPartPr/>
              <p14:nvPr/>
            </p14:nvContentPartPr>
            <p14:xfrm>
              <a:off x="8794081" y="2949353"/>
              <a:ext cx="186120" cy="750960"/>
            </p14:xfrm>
          </p:contentPart>
        </mc:Choice>
        <mc:Fallback xmlns="">
          <p:pic>
            <p:nvPicPr>
              <p:cNvPr id="69" name="Ink 68">
                <a:extLst>
                  <a:ext uri="{FF2B5EF4-FFF2-40B4-BE49-F238E27FC236}">
                    <a16:creationId xmlns:a16="http://schemas.microsoft.com/office/drawing/2014/main" id="{5207B19C-977B-C73C-E456-05A436F2056C}"/>
                  </a:ext>
                </a:extLst>
              </p:cNvPr>
              <p:cNvPicPr/>
              <p:nvPr/>
            </p:nvPicPr>
            <p:blipFill>
              <a:blip r:embed="rId43"/>
              <a:stretch>
                <a:fillRect/>
              </a:stretch>
            </p:blipFill>
            <p:spPr>
              <a:xfrm>
                <a:off x="8785081" y="2940713"/>
                <a:ext cx="203760" cy="7686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75" name="Ink 75">
                <a:extLst>
                  <a:ext uri="{FF2B5EF4-FFF2-40B4-BE49-F238E27FC236}">
                    <a16:creationId xmlns:a16="http://schemas.microsoft.com/office/drawing/2014/main" id="{95E1CBE7-3BCD-6FD1-29C3-2B1287932296}"/>
                  </a:ext>
                </a:extLst>
              </p14:cNvPr>
              <p14:cNvContentPartPr/>
              <p14:nvPr/>
            </p14:nvContentPartPr>
            <p14:xfrm>
              <a:off x="2940841" y="3941153"/>
              <a:ext cx="1365120" cy="452880"/>
            </p14:xfrm>
          </p:contentPart>
        </mc:Choice>
        <mc:Fallback xmlns="">
          <p:pic>
            <p:nvPicPr>
              <p:cNvPr id="75" name="Ink 75">
                <a:extLst>
                  <a:ext uri="{FF2B5EF4-FFF2-40B4-BE49-F238E27FC236}">
                    <a16:creationId xmlns:a16="http://schemas.microsoft.com/office/drawing/2014/main" id="{95E1CBE7-3BCD-6FD1-29C3-2B1287932296}"/>
                  </a:ext>
                </a:extLst>
              </p:cNvPr>
              <p:cNvPicPr/>
              <p:nvPr/>
            </p:nvPicPr>
            <p:blipFill>
              <a:blip r:embed="rId45"/>
              <a:stretch>
                <a:fillRect/>
              </a:stretch>
            </p:blipFill>
            <p:spPr>
              <a:xfrm>
                <a:off x="2932199" y="3932520"/>
                <a:ext cx="1382765" cy="470506"/>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6" name="Ink 75">
                <a:extLst>
                  <a:ext uri="{FF2B5EF4-FFF2-40B4-BE49-F238E27FC236}">
                    <a16:creationId xmlns:a16="http://schemas.microsoft.com/office/drawing/2014/main" id="{D4BEC1E7-EA1B-D60A-E45B-F695E613322E}"/>
                  </a:ext>
                </a:extLst>
              </p14:cNvPr>
              <p14:cNvContentPartPr/>
              <p14:nvPr/>
            </p14:nvContentPartPr>
            <p14:xfrm>
              <a:off x="4606201" y="3906953"/>
              <a:ext cx="515160" cy="363960"/>
            </p14:xfrm>
          </p:contentPart>
        </mc:Choice>
        <mc:Fallback xmlns="">
          <p:pic>
            <p:nvPicPr>
              <p:cNvPr id="76" name="Ink 75">
                <a:extLst>
                  <a:ext uri="{FF2B5EF4-FFF2-40B4-BE49-F238E27FC236}">
                    <a16:creationId xmlns:a16="http://schemas.microsoft.com/office/drawing/2014/main" id="{D4BEC1E7-EA1B-D60A-E45B-F695E613322E}"/>
                  </a:ext>
                </a:extLst>
              </p:cNvPr>
              <p:cNvPicPr/>
              <p:nvPr/>
            </p:nvPicPr>
            <p:blipFill>
              <a:blip r:embed="rId47"/>
              <a:stretch>
                <a:fillRect/>
              </a:stretch>
            </p:blipFill>
            <p:spPr>
              <a:xfrm>
                <a:off x="4597201" y="3897953"/>
                <a:ext cx="532800" cy="3816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79" name="Ink 79">
                <a:extLst>
                  <a:ext uri="{FF2B5EF4-FFF2-40B4-BE49-F238E27FC236}">
                    <a16:creationId xmlns:a16="http://schemas.microsoft.com/office/drawing/2014/main" id="{A5F9DEBD-E8C4-7F6B-7252-1A1F69F2BD8B}"/>
                  </a:ext>
                </a:extLst>
              </p14:cNvPr>
              <p14:cNvContentPartPr/>
              <p14:nvPr/>
            </p14:nvContentPartPr>
            <p14:xfrm>
              <a:off x="5365081" y="3832793"/>
              <a:ext cx="813960" cy="462960"/>
            </p14:xfrm>
          </p:contentPart>
        </mc:Choice>
        <mc:Fallback xmlns="">
          <p:pic>
            <p:nvPicPr>
              <p:cNvPr id="79" name="Ink 79">
                <a:extLst>
                  <a:ext uri="{FF2B5EF4-FFF2-40B4-BE49-F238E27FC236}">
                    <a16:creationId xmlns:a16="http://schemas.microsoft.com/office/drawing/2014/main" id="{A5F9DEBD-E8C4-7F6B-7252-1A1F69F2BD8B}"/>
                  </a:ext>
                </a:extLst>
              </p:cNvPr>
              <p:cNvPicPr/>
              <p:nvPr/>
            </p:nvPicPr>
            <p:blipFill>
              <a:blip r:embed="rId49"/>
              <a:stretch>
                <a:fillRect/>
              </a:stretch>
            </p:blipFill>
            <p:spPr>
              <a:xfrm>
                <a:off x="5356437" y="3823793"/>
                <a:ext cx="831608" cy="4806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83" name="Ink 83">
                <a:extLst>
                  <a:ext uri="{FF2B5EF4-FFF2-40B4-BE49-F238E27FC236}">
                    <a16:creationId xmlns:a16="http://schemas.microsoft.com/office/drawing/2014/main" id="{F4499B7E-6722-EC67-6F5C-E70E24C4DB1E}"/>
                  </a:ext>
                </a:extLst>
              </p14:cNvPr>
              <p14:cNvContentPartPr/>
              <p14:nvPr/>
            </p14:nvContentPartPr>
            <p14:xfrm>
              <a:off x="6570361" y="3938993"/>
              <a:ext cx="1344960" cy="349560"/>
            </p14:xfrm>
          </p:contentPart>
        </mc:Choice>
        <mc:Fallback xmlns="">
          <p:pic>
            <p:nvPicPr>
              <p:cNvPr id="83" name="Ink 83">
                <a:extLst>
                  <a:ext uri="{FF2B5EF4-FFF2-40B4-BE49-F238E27FC236}">
                    <a16:creationId xmlns:a16="http://schemas.microsoft.com/office/drawing/2014/main" id="{F4499B7E-6722-EC67-6F5C-E70E24C4DB1E}"/>
                  </a:ext>
                </a:extLst>
              </p:cNvPr>
              <p:cNvPicPr/>
              <p:nvPr/>
            </p:nvPicPr>
            <p:blipFill>
              <a:blip r:embed="rId51"/>
              <a:stretch>
                <a:fillRect/>
              </a:stretch>
            </p:blipFill>
            <p:spPr>
              <a:xfrm>
                <a:off x="6561721" y="3930353"/>
                <a:ext cx="136260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84" name="Ink 83">
                <a:extLst>
                  <a:ext uri="{FF2B5EF4-FFF2-40B4-BE49-F238E27FC236}">
                    <a16:creationId xmlns:a16="http://schemas.microsoft.com/office/drawing/2014/main" id="{079D188F-198C-D530-B23C-1A55232B7BF4}"/>
                  </a:ext>
                </a:extLst>
              </p14:cNvPr>
              <p14:cNvContentPartPr/>
              <p14:nvPr/>
            </p14:nvContentPartPr>
            <p14:xfrm>
              <a:off x="5015161" y="4188833"/>
              <a:ext cx="160200" cy="136080"/>
            </p14:xfrm>
          </p:contentPart>
        </mc:Choice>
        <mc:Fallback xmlns="">
          <p:pic>
            <p:nvPicPr>
              <p:cNvPr id="84" name="Ink 83">
                <a:extLst>
                  <a:ext uri="{FF2B5EF4-FFF2-40B4-BE49-F238E27FC236}">
                    <a16:creationId xmlns:a16="http://schemas.microsoft.com/office/drawing/2014/main" id="{079D188F-198C-D530-B23C-1A55232B7BF4}"/>
                  </a:ext>
                </a:extLst>
              </p:cNvPr>
              <p:cNvPicPr/>
              <p:nvPr/>
            </p:nvPicPr>
            <p:blipFill>
              <a:blip r:embed="rId53"/>
              <a:stretch>
                <a:fillRect/>
              </a:stretch>
            </p:blipFill>
            <p:spPr>
              <a:xfrm>
                <a:off x="5006521" y="4180193"/>
                <a:ext cx="17784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85" name="Ink 84">
                <a:extLst>
                  <a:ext uri="{FF2B5EF4-FFF2-40B4-BE49-F238E27FC236}">
                    <a16:creationId xmlns:a16="http://schemas.microsoft.com/office/drawing/2014/main" id="{B77A2C56-6286-0C3C-9C2D-FFC615977423}"/>
                  </a:ext>
                </a:extLst>
              </p14:cNvPr>
              <p14:cNvContentPartPr/>
              <p14:nvPr/>
            </p14:nvContentPartPr>
            <p14:xfrm>
              <a:off x="7997041" y="4145993"/>
              <a:ext cx="186120" cy="158760"/>
            </p14:xfrm>
          </p:contentPart>
        </mc:Choice>
        <mc:Fallback xmlns="">
          <p:pic>
            <p:nvPicPr>
              <p:cNvPr id="85" name="Ink 84">
                <a:extLst>
                  <a:ext uri="{FF2B5EF4-FFF2-40B4-BE49-F238E27FC236}">
                    <a16:creationId xmlns:a16="http://schemas.microsoft.com/office/drawing/2014/main" id="{B77A2C56-6286-0C3C-9C2D-FFC615977423}"/>
                  </a:ext>
                </a:extLst>
              </p:cNvPr>
              <p:cNvPicPr/>
              <p:nvPr/>
            </p:nvPicPr>
            <p:blipFill>
              <a:blip r:embed="rId55"/>
              <a:stretch>
                <a:fillRect/>
              </a:stretch>
            </p:blipFill>
            <p:spPr>
              <a:xfrm>
                <a:off x="7988401" y="4137353"/>
                <a:ext cx="20376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88" name="Ink 88">
                <a:extLst>
                  <a:ext uri="{FF2B5EF4-FFF2-40B4-BE49-F238E27FC236}">
                    <a16:creationId xmlns:a16="http://schemas.microsoft.com/office/drawing/2014/main" id="{6431A32A-2B09-E268-3A3B-58DDC166A4F6}"/>
                  </a:ext>
                </a:extLst>
              </p14:cNvPr>
              <p14:cNvContentPartPr/>
              <p14:nvPr/>
            </p14:nvContentPartPr>
            <p14:xfrm>
              <a:off x="933121" y="4781753"/>
              <a:ext cx="1425600" cy="1027800"/>
            </p14:xfrm>
          </p:contentPart>
        </mc:Choice>
        <mc:Fallback xmlns="">
          <p:pic>
            <p:nvPicPr>
              <p:cNvPr id="88" name="Ink 88">
                <a:extLst>
                  <a:ext uri="{FF2B5EF4-FFF2-40B4-BE49-F238E27FC236}">
                    <a16:creationId xmlns:a16="http://schemas.microsoft.com/office/drawing/2014/main" id="{6431A32A-2B09-E268-3A3B-58DDC166A4F6}"/>
                  </a:ext>
                </a:extLst>
              </p:cNvPr>
              <p:cNvPicPr/>
              <p:nvPr/>
            </p:nvPicPr>
            <p:blipFill>
              <a:blip r:embed="rId57"/>
              <a:stretch>
                <a:fillRect/>
              </a:stretch>
            </p:blipFill>
            <p:spPr>
              <a:xfrm>
                <a:off x="924121" y="4772753"/>
                <a:ext cx="1443240" cy="10454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91" name="Ink 91">
                <a:extLst>
                  <a:ext uri="{FF2B5EF4-FFF2-40B4-BE49-F238E27FC236}">
                    <a16:creationId xmlns:a16="http://schemas.microsoft.com/office/drawing/2014/main" id="{ED5EB0A0-5027-BD1F-F1C3-C1522639824B}"/>
                  </a:ext>
                </a:extLst>
              </p14:cNvPr>
              <p14:cNvContentPartPr/>
              <p14:nvPr/>
            </p14:nvContentPartPr>
            <p14:xfrm>
              <a:off x="1655641" y="4700393"/>
              <a:ext cx="397440" cy="298800"/>
            </p14:xfrm>
          </p:contentPart>
        </mc:Choice>
        <mc:Fallback xmlns="">
          <p:pic>
            <p:nvPicPr>
              <p:cNvPr id="91" name="Ink 91">
                <a:extLst>
                  <a:ext uri="{FF2B5EF4-FFF2-40B4-BE49-F238E27FC236}">
                    <a16:creationId xmlns:a16="http://schemas.microsoft.com/office/drawing/2014/main" id="{ED5EB0A0-5027-BD1F-F1C3-C1522639824B}"/>
                  </a:ext>
                </a:extLst>
              </p:cNvPr>
              <p:cNvPicPr/>
              <p:nvPr/>
            </p:nvPicPr>
            <p:blipFill>
              <a:blip r:embed="rId59"/>
              <a:stretch>
                <a:fillRect/>
              </a:stretch>
            </p:blipFill>
            <p:spPr>
              <a:xfrm>
                <a:off x="1647001" y="4691393"/>
                <a:ext cx="41508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94" name="Ink 94">
                <a:extLst>
                  <a:ext uri="{FF2B5EF4-FFF2-40B4-BE49-F238E27FC236}">
                    <a16:creationId xmlns:a16="http://schemas.microsoft.com/office/drawing/2014/main" id="{A0EF804E-37AD-0CC0-B9A9-A0ECB2B3C515}"/>
                  </a:ext>
                </a:extLst>
              </p14:cNvPr>
              <p14:cNvContentPartPr/>
              <p14:nvPr/>
            </p14:nvContentPartPr>
            <p14:xfrm>
              <a:off x="982441" y="5409233"/>
              <a:ext cx="950040" cy="387360"/>
            </p14:xfrm>
          </p:contentPart>
        </mc:Choice>
        <mc:Fallback xmlns="">
          <p:pic>
            <p:nvPicPr>
              <p:cNvPr id="94" name="Ink 94">
                <a:extLst>
                  <a:ext uri="{FF2B5EF4-FFF2-40B4-BE49-F238E27FC236}">
                    <a16:creationId xmlns:a16="http://schemas.microsoft.com/office/drawing/2014/main" id="{A0EF804E-37AD-0CC0-B9A9-A0ECB2B3C515}"/>
                  </a:ext>
                </a:extLst>
              </p:cNvPr>
              <p:cNvPicPr/>
              <p:nvPr/>
            </p:nvPicPr>
            <p:blipFill>
              <a:blip r:embed="rId61"/>
              <a:stretch>
                <a:fillRect/>
              </a:stretch>
            </p:blipFill>
            <p:spPr>
              <a:xfrm>
                <a:off x="973441" y="5400593"/>
                <a:ext cx="967680" cy="405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97" name="Ink 97">
                <a:extLst>
                  <a:ext uri="{FF2B5EF4-FFF2-40B4-BE49-F238E27FC236}">
                    <a16:creationId xmlns:a16="http://schemas.microsoft.com/office/drawing/2014/main" id="{C65406ED-FBA5-49F7-B529-99EA72A9CB36}"/>
                  </a:ext>
                </a:extLst>
              </p14:cNvPr>
              <p14:cNvContentPartPr/>
              <p14:nvPr/>
            </p14:nvContentPartPr>
            <p14:xfrm>
              <a:off x="1996201" y="5191433"/>
              <a:ext cx="459000" cy="263880"/>
            </p14:xfrm>
          </p:contentPart>
        </mc:Choice>
        <mc:Fallback xmlns="">
          <p:pic>
            <p:nvPicPr>
              <p:cNvPr id="97" name="Ink 97">
                <a:extLst>
                  <a:ext uri="{FF2B5EF4-FFF2-40B4-BE49-F238E27FC236}">
                    <a16:creationId xmlns:a16="http://schemas.microsoft.com/office/drawing/2014/main" id="{C65406ED-FBA5-49F7-B529-99EA72A9CB36}"/>
                  </a:ext>
                </a:extLst>
              </p:cNvPr>
              <p:cNvPicPr/>
              <p:nvPr/>
            </p:nvPicPr>
            <p:blipFill>
              <a:blip r:embed="rId63"/>
              <a:stretch>
                <a:fillRect/>
              </a:stretch>
            </p:blipFill>
            <p:spPr>
              <a:xfrm>
                <a:off x="1987554" y="5182793"/>
                <a:ext cx="476654"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01" name="Ink 101">
                <a:extLst>
                  <a:ext uri="{FF2B5EF4-FFF2-40B4-BE49-F238E27FC236}">
                    <a16:creationId xmlns:a16="http://schemas.microsoft.com/office/drawing/2014/main" id="{A797F27C-E53F-B6BD-98DC-32527C8E29F6}"/>
                  </a:ext>
                </a:extLst>
              </p14:cNvPr>
              <p14:cNvContentPartPr/>
              <p14:nvPr/>
            </p14:nvContentPartPr>
            <p14:xfrm>
              <a:off x="1080001" y="5931233"/>
              <a:ext cx="586080" cy="409320"/>
            </p14:xfrm>
          </p:contentPart>
        </mc:Choice>
        <mc:Fallback xmlns="">
          <p:pic>
            <p:nvPicPr>
              <p:cNvPr id="101" name="Ink 101">
                <a:extLst>
                  <a:ext uri="{FF2B5EF4-FFF2-40B4-BE49-F238E27FC236}">
                    <a16:creationId xmlns:a16="http://schemas.microsoft.com/office/drawing/2014/main" id="{A797F27C-E53F-B6BD-98DC-32527C8E29F6}"/>
                  </a:ext>
                </a:extLst>
              </p:cNvPr>
              <p:cNvPicPr/>
              <p:nvPr/>
            </p:nvPicPr>
            <p:blipFill>
              <a:blip r:embed="rId65"/>
              <a:stretch>
                <a:fillRect/>
              </a:stretch>
            </p:blipFill>
            <p:spPr>
              <a:xfrm>
                <a:off x="1071356" y="5922601"/>
                <a:ext cx="603731" cy="426944"/>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04" name="Ink 104">
                <a:extLst>
                  <a:ext uri="{FF2B5EF4-FFF2-40B4-BE49-F238E27FC236}">
                    <a16:creationId xmlns:a16="http://schemas.microsoft.com/office/drawing/2014/main" id="{5A6D10F7-474A-991B-EB34-291140E75646}"/>
                  </a:ext>
                </a:extLst>
              </p14:cNvPr>
              <p14:cNvContentPartPr/>
              <p14:nvPr/>
            </p14:nvContentPartPr>
            <p14:xfrm>
              <a:off x="1741321" y="5937713"/>
              <a:ext cx="1033560" cy="521640"/>
            </p14:xfrm>
          </p:contentPart>
        </mc:Choice>
        <mc:Fallback xmlns="">
          <p:pic>
            <p:nvPicPr>
              <p:cNvPr id="104" name="Ink 104">
                <a:extLst>
                  <a:ext uri="{FF2B5EF4-FFF2-40B4-BE49-F238E27FC236}">
                    <a16:creationId xmlns:a16="http://schemas.microsoft.com/office/drawing/2014/main" id="{5A6D10F7-474A-991B-EB34-291140E75646}"/>
                  </a:ext>
                </a:extLst>
              </p:cNvPr>
              <p:cNvPicPr/>
              <p:nvPr/>
            </p:nvPicPr>
            <p:blipFill>
              <a:blip r:embed="rId67"/>
              <a:stretch>
                <a:fillRect/>
              </a:stretch>
            </p:blipFill>
            <p:spPr>
              <a:xfrm>
                <a:off x="1732681" y="5929073"/>
                <a:ext cx="1051200" cy="5392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9" name="Ink 109">
                <a:extLst>
                  <a:ext uri="{FF2B5EF4-FFF2-40B4-BE49-F238E27FC236}">
                    <a16:creationId xmlns:a16="http://schemas.microsoft.com/office/drawing/2014/main" id="{99B6634D-8D81-7C87-545F-38FE7CE4F24B}"/>
                  </a:ext>
                </a:extLst>
              </p14:cNvPr>
              <p14:cNvContentPartPr/>
              <p14:nvPr/>
            </p14:nvContentPartPr>
            <p14:xfrm>
              <a:off x="4145401" y="4846553"/>
              <a:ext cx="1226520" cy="912960"/>
            </p14:xfrm>
          </p:contentPart>
        </mc:Choice>
        <mc:Fallback xmlns="">
          <p:pic>
            <p:nvPicPr>
              <p:cNvPr id="109" name="Ink 109">
                <a:extLst>
                  <a:ext uri="{FF2B5EF4-FFF2-40B4-BE49-F238E27FC236}">
                    <a16:creationId xmlns:a16="http://schemas.microsoft.com/office/drawing/2014/main" id="{99B6634D-8D81-7C87-545F-38FE7CE4F24B}"/>
                  </a:ext>
                </a:extLst>
              </p:cNvPr>
              <p:cNvPicPr/>
              <p:nvPr/>
            </p:nvPicPr>
            <p:blipFill>
              <a:blip r:embed="rId69"/>
              <a:stretch>
                <a:fillRect/>
              </a:stretch>
            </p:blipFill>
            <p:spPr>
              <a:xfrm>
                <a:off x="4136761" y="4837913"/>
                <a:ext cx="1244160" cy="9306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12" name="Ink 112">
                <a:extLst>
                  <a:ext uri="{FF2B5EF4-FFF2-40B4-BE49-F238E27FC236}">
                    <a16:creationId xmlns:a16="http://schemas.microsoft.com/office/drawing/2014/main" id="{9F160566-524E-AEC7-5F84-B4C3B8F3BB82}"/>
                  </a:ext>
                </a:extLst>
              </p14:cNvPr>
              <p14:cNvContentPartPr/>
              <p14:nvPr/>
            </p14:nvContentPartPr>
            <p14:xfrm>
              <a:off x="4145401" y="5726393"/>
              <a:ext cx="711720" cy="616320"/>
            </p14:xfrm>
          </p:contentPart>
        </mc:Choice>
        <mc:Fallback xmlns="">
          <p:pic>
            <p:nvPicPr>
              <p:cNvPr id="112" name="Ink 112">
                <a:extLst>
                  <a:ext uri="{FF2B5EF4-FFF2-40B4-BE49-F238E27FC236}">
                    <a16:creationId xmlns:a16="http://schemas.microsoft.com/office/drawing/2014/main" id="{9F160566-524E-AEC7-5F84-B4C3B8F3BB82}"/>
                  </a:ext>
                </a:extLst>
              </p:cNvPr>
              <p:cNvPicPr/>
              <p:nvPr/>
            </p:nvPicPr>
            <p:blipFill>
              <a:blip r:embed="rId71"/>
              <a:stretch>
                <a:fillRect/>
              </a:stretch>
            </p:blipFill>
            <p:spPr>
              <a:xfrm>
                <a:off x="4136761" y="5717398"/>
                <a:ext cx="729360" cy="63395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17" name="Ink 118">
                <a:extLst>
                  <a:ext uri="{FF2B5EF4-FFF2-40B4-BE49-F238E27FC236}">
                    <a16:creationId xmlns:a16="http://schemas.microsoft.com/office/drawing/2014/main" id="{FE17E555-61F2-F33B-5218-FC7CD987C15A}"/>
                  </a:ext>
                </a:extLst>
              </p14:cNvPr>
              <p14:cNvContentPartPr/>
              <p14:nvPr/>
            </p14:nvContentPartPr>
            <p14:xfrm>
              <a:off x="4948921" y="6028433"/>
              <a:ext cx="434880" cy="210240"/>
            </p14:xfrm>
          </p:contentPart>
        </mc:Choice>
        <mc:Fallback xmlns="">
          <p:pic>
            <p:nvPicPr>
              <p:cNvPr id="117" name="Ink 118">
                <a:extLst>
                  <a:ext uri="{FF2B5EF4-FFF2-40B4-BE49-F238E27FC236}">
                    <a16:creationId xmlns:a16="http://schemas.microsoft.com/office/drawing/2014/main" id="{FE17E555-61F2-F33B-5218-FC7CD987C15A}"/>
                  </a:ext>
                </a:extLst>
              </p:cNvPr>
              <p:cNvPicPr/>
              <p:nvPr/>
            </p:nvPicPr>
            <p:blipFill>
              <a:blip r:embed="rId73"/>
              <a:stretch>
                <a:fillRect/>
              </a:stretch>
            </p:blipFill>
            <p:spPr>
              <a:xfrm>
                <a:off x="4939928" y="6019433"/>
                <a:ext cx="452505"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18" name="Ink 118">
                <a:extLst>
                  <a:ext uri="{FF2B5EF4-FFF2-40B4-BE49-F238E27FC236}">
                    <a16:creationId xmlns:a16="http://schemas.microsoft.com/office/drawing/2014/main" id="{D17DBDAA-C1A2-00AC-CC1A-044555433BEF}"/>
                  </a:ext>
                </a:extLst>
              </p14:cNvPr>
              <p14:cNvContentPartPr/>
              <p14:nvPr/>
            </p14:nvContentPartPr>
            <p14:xfrm>
              <a:off x="4649041" y="4835753"/>
              <a:ext cx="666360" cy="401760"/>
            </p14:xfrm>
          </p:contentPart>
        </mc:Choice>
        <mc:Fallback xmlns="">
          <p:pic>
            <p:nvPicPr>
              <p:cNvPr id="118" name="Ink 118">
                <a:extLst>
                  <a:ext uri="{FF2B5EF4-FFF2-40B4-BE49-F238E27FC236}">
                    <a16:creationId xmlns:a16="http://schemas.microsoft.com/office/drawing/2014/main" id="{D17DBDAA-C1A2-00AC-CC1A-044555433BEF}"/>
                  </a:ext>
                </a:extLst>
              </p:cNvPr>
              <p:cNvPicPr/>
              <p:nvPr/>
            </p:nvPicPr>
            <p:blipFill>
              <a:blip r:embed="rId75"/>
              <a:stretch>
                <a:fillRect/>
              </a:stretch>
            </p:blipFill>
            <p:spPr>
              <a:xfrm>
                <a:off x="4640046" y="4827113"/>
                <a:ext cx="68399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21" name="Ink 121">
                <a:extLst>
                  <a:ext uri="{FF2B5EF4-FFF2-40B4-BE49-F238E27FC236}">
                    <a16:creationId xmlns:a16="http://schemas.microsoft.com/office/drawing/2014/main" id="{28C5C3C5-7CBB-08AC-B241-5E29653C1A64}"/>
                  </a:ext>
                </a:extLst>
              </p14:cNvPr>
              <p14:cNvContentPartPr/>
              <p14:nvPr/>
            </p14:nvContentPartPr>
            <p14:xfrm>
              <a:off x="6799681" y="4828193"/>
              <a:ext cx="1179360" cy="920880"/>
            </p14:xfrm>
          </p:contentPart>
        </mc:Choice>
        <mc:Fallback xmlns="">
          <p:pic>
            <p:nvPicPr>
              <p:cNvPr id="121" name="Ink 121">
                <a:extLst>
                  <a:ext uri="{FF2B5EF4-FFF2-40B4-BE49-F238E27FC236}">
                    <a16:creationId xmlns:a16="http://schemas.microsoft.com/office/drawing/2014/main" id="{28C5C3C5-7CBB-08AC-B241-5E29653C1A64}"/>
                  </a:ext>
                </a:extLst>
              </p:cNvPr>
              <p:cNvPicPr/>
              <p:nvPr/>
            </p:nvPicPr>
            <p:blipFill>
              <a:blip r:embed="rId77"/>
              <a:stretch>
                <a:fillRect/>
              </a:stretch>
            </p:blipFill>
            <p:spPr>
              <a:xfrm>
                <a:off x="6790681" y="4819193"/>
                <a:ext cx="1197000" cy="938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25" name="Ink 125">
                <a:extLst>
                  <a:ext uri="{FF2B5EF4-FFF2-40B4-BE49-F238E27FC236}">
                    <a16:creationId xmlns:a16="http://schemas.microsoft.com/office/drawing/2014/main" id="{5AAE09DC-126E-F043-7E76-9A8B5F6FF05E}"/>
                  </a:ext>
                </a:extLst>
              </p14:cNvPr>
              <p14:cNvContentPartPr/>
              <p14:nvPr/>
            </p14:nvContentPartPr>
            <p14:xfrm>
              <a:off x="6248521" y="4987313"/>
              <a:ext cx="1780920" cy="1310040"/>
            </p14:xfrm>
          </p:contentPart>
        </mc:Choice>
        <mc:Fallback xmlns="">
          <p:pic>
            <p:nvPicPr>
              <p:cNvPr id="125" name="Ink 125">
                <a:extLst>
                  <a:ext uri="{FF2B5EF4-FFF2-40B4-BE49-F238E27FC236}">
                    <a16:creationId xmlns:a16="http://schemas.microsoft.com/office/drawing/2014/main" id="{5AAE09DC-126E-F043-7E76-9A8B5F6FF05E}"/>
                  </a:ext>
                </a:extLst>
              </p:cNvPr>
              <p:cNvPicPr/>
              <p:nvPr/>
            </p:nvPicPr>
            <p:blipFill>
              <a:blip r:embed="rId79"/>
              <a:stretch>
                <a:fillRect/>
              </a:stretch>
            </p:blipFill>
            <p:spPr>
              <a:xfrm>
                <a:off x="6239523" y="4978313"/>
                <a:ext cx="1798556" cy="13276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31" name="Ink 132">
                <a:extLst>
                  <a:ext uri="{FF2B5EF4-FFF2-40B4-BE49-F238E27FC236}">
                    <a16:creationId xmlns:a16="http://schemas.microsoft.com/office/drawing/2014/main" id="{C77B1E80-9B09-AE01-BAE6-51B53278236B}"/>
                  </a:ext>
                </a:extLst>
              </p14:cNvPr>
              <p14:cNvContentPartPr/>
              <p14:nvPr/>
            </p14:nvContentPartPr>
            <p14:xfrm>
              <a:off x="6212521" y="6100433"/>
              <a:ext cx="741600" cy="210960"/>
            </p14:xfrm>
          </p:contentPart>
        </mc:Choice>
        <mc:Fallback xmlns="">
          <p:pic>
            <p:nvPicPr>
              <p:cNvPr id="131" name="Ink 132">
                <a:extLst>
                  <a:ext uri="{FF2B5EF4-FFF2-40B4-BE49-F238E27FC236}">
                    <a16:creationId xmlns:a16="http://schemas.microsoft.com/office/drawing/2014/main" id="{C77B1E80-9B09-AE01-BAE6-51B53278236B}"/>
                  </a:ext>
                </a:extLst>
              </p:cNvPr>
              <p:cNvPicPr/>
              <p:nvPr/>
            </p:nvPicPr>
            <p:blipFill>
              <a:blip r:embed="rId81"/>
              <a:stretch>
                <a:fillRect/>
              </a:stretch>
            </p:blipFill>
            <p:spPr>
              <a:xfrm>
                <a:off x="6203881" y="6091793"/>
                <a:ext cx="75924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32" name="Ink 132">
                <a:extLst>
                  <a:ext uri="{FF2B5EF4-FFF2-40B4-BE49-F238E27FC236}">
                    <a16:creationId xmlns:a16="http://schemas.microsoft.com/office/drawing/2014/main" id="{B4175183-5198-ABBE-75C0-F4669A044D0A}"/>
                  </a:ext>
                </a:extLst>
              </p14:cNvPr>
              <p14:cNvContentPartPr/>
              <p14:nvPr/>
            </p14:nvContentPartPr>
            <p14:xfrm>
              <a:off x="7591681" y="4738193"/>
              <a:ext cx="411840" cy="272880"/>
            </p14:xfrm>
          </p:contentPart>
        </mc:Choice>
        <mc:Fallback xmlns="">
          <p:pic>
            <p:nvPicPr>
              <p:cNvPr id="132" name="Ink 132">
                <a:extLst>
                  <a:ext uri="{FF2B5EF4-FFF2-40B4-BE49-F238E27FC236}">
                    <a16:creationId xmlns:a16="http://schemas.microsoft.com/office/drawing/2014/main" id="{B4175183-5198-ABBE-75C0-F4669A044D0A}"/>
                  </a:ext>
                </a:extLst>
              </p:cNvPr>
              <p:cNvPicPr/>
              <p:nvPr/>
            </p:nvPicPr>
            <p:blipFill>
              <a:blip r:embed="rId83"/>
              <a:stretch>
                <a:fillRect/>
              </a:stretch>
            </p:blipFill>
            <p:spPr>
              <a:xfrm>
                <a:off x="7582689" y="4729205"/>
                <a:ext cx="429465" cy="290497"/>
              </a:xfrm>
              <a:prstGeom prst="rect">
                <a:avLst/>
              </a:prstGeom>
            </p:spPr>
          </p:pic>
        </mc:Fallback>
      </mc:AlternateContent>
      <p:sp>
        <p:nvSpPr>
          <p:cNvPr id="134" name="Content Placeholder 2">
            <a:extLst>
              <a:ext uri="{FF2B5EF4-FFF2-40B4-BE49-F238E27FC236}">
                <a16:creationId xmlns:a16="http://schemas.microsoft.com/office/drawing/2014/main" id="{2C2A8923-6C3F-0DF3-2503-7642DD998AB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rgbClr val="0000FF"/>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a:t>Skipgram Model (Contd..)</a:t>
            </a:r>
            <a:endParaRPr lang="en-US" dirty="0"/>
          </a:p>
        </p:txBody>
      </p:sp>
      <mc:AlternateContent xmlns:mc="http://schemas.openxmlformats.org/markup-compatibility/2006" xmlns:p14="http://schemas.microsoft.com/office/powerpoint/2010/main">
        <mc:Choice Requires="p14">
          <p:contentPart p14:bwMode="auto" r:id="rId84">
            <p14:nvContentPartPr>
              <p14:cNvPr id="135" name="Ink 134">
                <a:extLst>
                  <a:ext uri="{FF2B5EF4-FFF2-40B4-BE49-F238E27FC236}">
                    <a16:creationId xmlns:a16="http://schemas.microsoft.com/office/drawing/2014/main" id="{F9B375D9-8D1B-33BB-66A7-4CE100FD4524}"/>
                  </a:ext>
                </a:extLst>
              </p14:cNvPr>
              <p14:cNvContentPartPr/>
              <p14:nvPr/>
            </p14:nvContentPartPr>
            <p14:xfrm>
              <a:off x="407521" y="3867713"/>
              <a:ext cx="453240" cy="386640"/>
            </p14:xfrm>
          </p:contentPart>
        </mc:Choice>
        <mc:Fallback xmlns="">
          <p:pic>
            <p:nvPicPr>
              <p:cNvPr id="135" name="Ink 134">
                <a:extLst>
                  <a:ext uri="{FF2B5EF4-FFF2-40B4-BE49-F238E27FC236}">
                    <a16:creationId xmlns:a16="http://schemas.microsoft.com/office/drawing/2014/main" id="{F9B375D9-8D1B-33BB-66A7-4CE100FD4524}"/>
                  </a:ext>
                </a:extLst>
              </p:cNvPr>
              <p:cNvPicPr/>
              <p:nvPr/>
            </p:nvPicPr>
            <p:blipFill>
              <a:blip r:embed="rId85"/>
              <a:stretch>
                <a:fillRect/>
              </a:stretch>
            </p:blipFill>
            <p:spPr>
              <a:xfrm>
                <a:off x="398514" y="3858713"/>
                <a:ext cx="470894" cy="4042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40" name="Ink 140">
                <a:extLst>
                  <a:ext uri="{FF2B5EF4-FFF2-40B4-BE49-F238E27FC236}">
                    <a16:creationId xmlns:a16="http://schemas.microsoft.com/office/drawing/2014/main" id="{857954AC-2EDA-A497-1AD9-DF7732C1EE8D}"/>
                  </a:ext>
                </a:extLst>
              </p14:cNvPr>
              <p14:cNvContentPartPr/>
              <p14:nvPr/>
            </p14:nvContentPartPr>
            <p14:xfrm>
              <a:off x="938881" y="3864113"/>
              <a:ext cx="1363320" cy="392400"/>
            </p14:xfrm>
          </p:contentPart>
        </mc:Choice>
        <mc:Fallback xmlns="">
          <p:pic>
            <p:nvPicPr>
              <p:cNvPr id="140" name="Ink 140">
                <a:extLst>
                  <a:ext uri="{FF2B5EF4-FFF2-40B4-BE49-F238E27FC236}">
                    <a16:creationId xmlns:a16="http://schemas.microsoft.com/office/drawing/2014/main" id="{857954AC-2EDA-A497-1AD9-DF7732C1EE8D}"/>
                  </a:ext>
                </a:extLst>
              </p:cNvPr>
              <p:cNvPicPr/>
              <p:nvPr/>
            </p:nvPicPr>
            <p:blipFill>
              <a:blip r:embed="rId87"/>
              <a:stretch>
                <a:fillRect/>
              </a:stretch>
            </p:blipFill>
            <p:spPr>
              <a:xfrm>
                <a:off x="929881" y="3855113"/>
                <a:ext cx="138096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 name="Ink 4">
                <a:extLst>
                  <a:ext uri="{FF2B5EF4-FFF2-40B4-BE49-F238E27FC236}">
                    <a16:creationId xmlns:a16="http://schemas.microsoft.com/office/drawing/2014/main" id="{B9384157-86E6-DE38-34ED-71F274B5260F}"/>
                  </a:ext>
                </a:extLst>
              </p14:cNvPr>
              <p14:cNvContentPartPr/>
              <p14:nvPr/>
            </p14:nvContentPartPr>
            <p14:xfrm>
              <a:off x="3500641" y="2533913"/>
              <a:ext cx="456840" cy="186120"/>
            </p14:xfrm>
          </p:contentPart>
        </mc:Choice>
        <mc:Fallback xmlns="">
          <p:pic>
            <p:nvPicPr>
              <p:cNvPr id="4" name="Ink 4">
                <a:extLst>
                  <a:ext uri="{FF2B5EF4-FFF2-40B4-BE49-F238E27FC236}">
                    <a16:creationId xmlns:a16="http://schemas.microsoft.com/office/drawing/2014/main" id="{B9384157-86E6-DE38-34ED-71F274B5260F}"/>
                  </a:ext>
                </a:extLst>
              </p:cNvPr>
              <p:cNvPicPr/>
              <p:nvPr/>
            </p:nvPicPr>
            <p:blipFill>
              <a:blip r:embed="rId89"/>
              <a:stretch>
                <a:fillRect/>
              </a:stretch>
            </p:blipFill>
            <p:spPr>
              <a:xfrm>
                <a:off x="3491994" y="2524913"/>
                <a:ext cx="474494"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4" name="Ink 14">
                <a:extLst>
                  <a:ext uri="{FF2B5EF4-FFF2-40B4-BE49-F238E27FC236}">
                    <a16:creationId xmlns:a16="http://schemas.microsoft.com/office/drawing/2014/main" id="{9E598915-A3EC-B7BB-59C7-2755D5467872}"/>
                  </a:ext>
                </a:extLst>
              </p14:cNvPr>
              <p14:cNvContentPartPr/>
              <p14:nvPr/>
            </p14:nvContentPartPr>
            <p14:xfrm>
              <a:off x="4029841" y="2470913"/>
              <a:ext cx="401040" cy="289800"/>
            </p14:xfrm>
          </p:contentPart>
        </mc:Choice>
        <mc:Fallback xmlns="">
          <p:pic>
            <p:nvPicPr>
              <p:cNvPr id="14" name="Ink 14">
                <a:extLst>
                  <a:ext uri="{FF2B5EF4-FFF2-40B4-BE49-F238E27FC236}">
                    <a16:creationId xmlns:a16="http://schemas.microsoft.com/office/drawing/2014/main" id="{9E598915-A3EC-B7BB-59C7-2755D5467872}"/>
                  </a:ext>
                </a:extLst>
              </p:cNvPr>
              <p:cNvPicPr/>
              <p:nvPr/>
            </p:nvPicPr>
            <p:blipFill>
              <a:blip r:embed="rId91"/>
              <a:stretch>
                <a:fillRect/>
              </a:stretch>
            </p:blipFill>
            <p:spPr>
              <a:xfrm>
                <a:off x="4021201" y="2462262"/>
                <a:ext cx="418680" cy="307462"/>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9" name="Ink 19">
                <a:extLst>
                  <a:ext uri="{FF2B5EF4-FFF2-40B4-BE49-F238E27FC236}">
                    <a16:creationId xmlns:a16="http://schemas.microsoft.com/office/drawing/2014/main" id="{C7F2FD57-F1EC-6D56-F0F9-3C3656C78E97}"/>
                  </a:ext>
                </a:extLst>
              </p14:cNvPr>
              <p14:cNvContentPartPr/>
              <p14:nvPr/>
            </p14:nvContentPartPr>
            <p14:xfrm>
              <a:off x="4377601" y="2386673"/>
              <a:ext cx="351720" cy="430560"/>
            </p14:xfrm>
          </p:contentPart>
        </mc:Choice>
        <mc:Fallback xmlns="">
          <p:pic>
            <p:nvPicPr>
              <p:cNvPr id="19" name="Ink 19">
                <a:extLst>
                  <a:ext uri="{FF2B5EF4-FFF2-40B4-BE49-F238E27FC236}">
                    <a16:creationId xmlns:a16="http://schemas.microsoft.com/office/drawing/2014/main" id="{C7F2FD57-F1EC-6D56-F0F9-3C3656C78E97}"/>
                  </a:ext>
                </a:extLst>
              </p:cNvPr>
              <p:cNvPicPr/>
              <p:nvPr/>
            </p:nvPicPr>
            <p:blipFill>
              <a:blip r:embed="rId93"/>
              <a:stretch>
                <a:fillRect/>
              </a:stretch>
            </p:blipFill>
            <p:spPr>
              <a:xfrm>
                <a:off x="4368961" y="2378026"/>
                <a:ext cx="369360" cy="448215"/>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0" name="Ink 19">
                <a:extLst>
                  <a:ext uri="{FF2B5EF4-FFF2-40B4-BE49-F238E27FC236}">
                    <a16:creationId xmlns:a16="http://schemas.microsoft.com/office/drawing/2014/main" id="{9C8E41F2-109A-A4B5-D217-26DCD4EE2B94}"/>
                  </a:ext>
                </a:extLst>
              </p14:cNvPr>
              <p14:cNvContentPartPr/>
              <p14:nvPr/>
            </p14:nvContentPartPr>
            <p14:xfrm>
              <a:off x="4796641" y="2505833"/>
              <a:ext cx="244440" cy="217440"/>
            </p14:xfrm>
          </p:contentPart>
        </mc:Choice>
        <mc:Fallback xmlns="">
          <p:pic>
            <p:nvPicPr>
              <p:cNvPr id="20" name="Ink 19">
                <a:extLst>
                  <a:ext uri="{FF2B5EF4-FFF2-40B4-BE49-F238E27FC236}">
                    <a16:creationId xmlns:a16="http://schemas.microsoft.com/office/drawing/2014/main" id="{9C8E41F2-109A-A4B5-D217-26DCD4EE2B94}"/>
                  </a:ext>
                </a:extLst>
              </p:cNvPr>
              <p:cNvPicPr/>
              <p:nvPr/>
            </p:nvPicPr>
            <p:blipFill>
              <a:blip r:embed="rId95"/>
              <a:stretch>
                <a:fillRect/>
              </a:stretch>
            </p:blipFill>
            <p:spPr>
              <a:xfrm>
                <a:off x="4788001" y="2497193"/>
                <a:ext cx="26208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6" name="Ink 26">
                <a:extLst>
                  <a:ext uri="{FF2B5EF4-FFF2-40B4-BE49-F238E27FC236}">
                    <a16:creationId xmlns:a16="http://schemas.microsoft.com/office/drawing/2014/main" id="{5080A030-4047-11D2-F2EC-A55161159E4C}"/>
                  </a:ext>
                </a:extLst>
              </p14:cNvPr>
              <p14:cNvContentPartPr/>
              <p14:nvPr/>
            </p14:nvContentPartPr>
            <p14:xfrm>
              <a:off x="6491881" y="2048273"/>
              <a:ext cx="275400" cy="372960"/>
            </p14:xfrm>
          </p:contentPart>
        </mc:Choice>
        <mc:Fallback xmlns="">
          <p:pic>
            <p:nvPicPr>
              <p:cNvPr id="26" name="Ink 26">
                <a:extLst>
                  <a:ext uri="{FF2B5EF4-FFF2-40B4-BE49-F238E27FC236}">
                    <a16:creationId xmlns:a16="http://schemas.microsoft.com/office/drawing/2014/main" id="{5080A030-4047-11D2-F2EC-A55161159E4C}"/>
                  </a:ext>
                </a:extLst>
              </p:cNvPr>
              <p:cNvPicPr/>
              <p:nvPr/>
            </p:nvPicPr>
            <p:blipFill>
              <a:blip r:embed="rId97"/>
              <a:stretch>
                <a:fillRect/>
              </a:stretch>
            </p:blipFill>
            <p:spPr>
              <a:xfrm>
                <a:off x="6483241" y="2039273"/>
                <a:ext cx="293040" cy="39060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7" name="Ink 7">
                <a:extLst>
                  <a:ext uri="{FF2B5EF4-FFF2-40B4-BE49-F238E27FC236}">
                    <a16:creationId xmlns:a16="http://schemas.microsoft.com/office/drawing/2014/main" id="{084FD7A9-951E-B818-43BA-24C8F9E5A1D4}"/>
                  </a:ext>
                </a:extLst>
              </p14:cNvPr>
              <p14:cNvContentPartPr/>
              <p14:nvPr/>
            </p14:nvContentPartPr>
            <p14:xfrm>
              <a:off x="444601" y="1601153"/>
              <a:ext cx="554040" cy="608040"/>
            </p14:xfrm>
          </p:contentPart>
        </mc:Choice>
        <mc:Fallback xmlns="">
          <p:pic>
            <p:nvPicPr>
              <p:cNvPr id="7" name="Ink 7">
                <a:extLst>
                  <a:ext uri="{FF2B5EF4-FFF2-40B4-BE49-F238E27FC236}">
                    <a16:creationId xmlns:a16="http://schemas.microsoft.com/office/drawing/2014/main" id="{084FD7A9-951E-B818-43BA-24C8F9E5A1D4}"/>
                  </a:ext>
                </a:extLst>
              </p:cNvPr>
              <p:cNvPicPr/>
              <p:nvPr/>
            </p:nvPicPr>
            <p:blipFill>
              <a:blip r:embed="rId3"/>
              <a:stretch>
                <a:fillRect/>
              </a:stretch>
            </p:blipFill>
            <p:spPr>
              <a:xfrm>
                <a:off x="435955" y="1592513"/>
                <a:ext cx="571691" cy="625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10">
                <a:extLst>
                  <a:ext uri="{FF2B5EF4-FFF2-40B4-BE49-F238E27FC236}">
                    <a16:creationId xmlns:a16="http://schemas.microsoft.com/office/drawing/2014/main" id="{33E97E58-7D07-4937-CB7B-FBA94B71A395}"/>
                  </a:ext>
                </a:extLst>
              </p14:cNvPr>
              <p14:cNvContentPartPr/>
              <p14:nvPr/>
            </p14:nvContentPartPr>
            <p14:xfrm>
              <a:off x="998641" y="1636073"/>
              <a:ext cx="2054160" cy="650160"/>
            </p14:xfrm>
          </p:contentPart>
        </mc:Choice>
        <mc:Fallback xmlns="">
          <p:pic>
            <p:nvPicPr>
              <p:cNvPr id="10" name="Ink 10">
                <a:extLst>
                  <a:ext uri="{FF2B5EF4-FFF2-40B4-BE49-F238E27FC236}">
                    <a16:creationId xmlns:a16="http://schemas.microsoft.com/office/drawing/2014/main" id="{33E97E58-7D07-4937-CB7B-FBA94B71A395}"/>
                  </a:ext>
                </a:extLst>
              </p:cNvPr>
              <p:cNvPicPr/>
              <p:nvPr/>
            </p:nvPicPr>
            <p:blipFill>
              <a:blip r:embed="rId5"/>
              <a:stretch>
                <a:fillRect/>
              </a:stretch>
            </p:blipFill>
            <p:spPr>
              <a:xfrm>
                <a:off x="989999" y="1627433"/>
                <a:ext cx="2071803" cy="667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3">
                <a:extLst>
                  <a:ext uri="{FF2B5EF4-FFF2-40B4-BE49-F238E27FC236}">
                    <a16:creationId xmlns:a16="http://schemas.microsoft.com/office/drawing/2014/main" id="{D4420F13-5B24-2770-4572-3D3F264AB03A}"/>
                  </a:ext>
                </a:extLst>
              </p14:cNvPr>
              <p14:cNvContentPartPr/>
              <p14:nvPr/>
            </p14:nvContentPartPr>
            <p14:xfrm>
              <a:off x="3785761" y="1510433"/>
              <a:ext cx="932040" cy="411120"/>
            </p14:xfrm>
          </p:contentPart>
        </mc:Choice>
        <mc:Fallback xmlns="">
          <p:pic>
            <p:nvPicPr>
              <p:cNvPr id="13" name="Ink 13">
                <a:extLst>
                  <a:ext uri="{FF2B5EF4-FFF2-40B4-BE49-F238E27FC236}">
                    <a16:creationId xmlns:a16="http://schemas.microsoft.com/office/drawing/2014/main" id="{D4420F13-5B24-2770-4572-3D3F264AB03A}"/>
                  </a:ext>
                </a:extLst>
              </p:cNvPr>
              <p:cNvPicPr/>
              <p:nvPr/>
            </p:nvPicPr>
            <p:blipFill>
              <a:blip r:embed="rId7"/>
              <a:stretch>
                <a:fillRect/>
              </a:stretch>
            </p:blipFill>
            <p:spPr>
              <a:xfrm>
                <a:off x="3776761" y="1501793"/>
                <a:ext cx="949680" cy="428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Ink 17">
                <a:extLst>
                  <a:ext uri="{FF2B5EF4-FFF2-40B4-BE49-F238E27FC236}">
                    <a16:creationId xmlns:a16="http://schemas.microsoft.com/office/drawing/2014/main" id="{680F571D-BCD8-1E00-3763-7E965403CA83}"/>
                  </a:ext>
                </a:extLst>
              </p14:cNvPr>
              <p14:cNvContentPartPr/>
              <p14:nvPr/>
            </p14:nvContentPartPr>
            <p14:xfrm>
              <a:off x="4854601" y="1385513"/>
              <a:ext cx="735120" cy="637920"/>
            </p14:xfrm>
          </p:contentPart>
        </mc:Choice>
        <mc:Fallback xmlns="">
          <p:pic>
            <p:nvPicPr>
              <p:cNvPr id="17" name="Ink 17">
                <a:extLst>
                  <a:ext uri="{FF2B5EF4-FFF2-40B4-BE49-F238E27FC236}">
                    <a16:creationId xmlns:a16="http://schemas.microsoft.com/office/drawing/2014/main" id="{680F571D-BCD8-1E00-3763-7E965403CA83}"/>
                  </a:ext>
                </a:extLst>
              </p:cNvPr>
              <p:cNvPicPr/>
              <p:nvPr/>
            </p:nvPicPr>
            <p:blipFill>
              <a:blip r:embed="rId9"/>
              <a:stretch>
                <a:fillRect/>
              </a:stretch>
            </p:blipFill>
            <p:spPr>
              <a:xfrm>
                <a:off x="4845601" y="1376873"/>
                <a:ext cx="752760" cy="655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1">
                <a:extLst>
                  <a:ext uri="{FF2B5EF4-FFF2-40B4-BE49-F238E27FC236}">
                    <a16:creationId xmlns:a16="http://schemas.microsoft.com/office/drawing/2014/main" id="{5109BC26-28B2-0982-1074-9FDD7B24C027}"/>
                  </a:ext>
                </a:extLst>
              </p14:cNvPr>
              <p14:cNvContentPartPr/>
              <p14:nvPr/>
            </p14:nvContentPartPr>
            <p14:xfrm>
              <a:off x="5729401" y="1320713"/>
              <a:ext cx="905760" cy="693720"/>
            </p14:xfrm>
          </p:contentPart>
        </mc:Choice>
        <mc:Fallback xmlns="">
          <p:pic>
            <p:nvPicPr>
              <p:cNvPr id="21" name="Ink 21">
                <a:extLst>
                  <a:ext uri="{FF2B5EF4-FFF2-40B4-BE49-F238E27FC236}">
                    <a16:creationId xmlns:a16="http://schemas.microsoft.com/office/drawing/2014/main" id="{5109BC26-28B2-0982-1074-9FDD7B24C027}"/>
                  </a:ext>
                </a:extLst>
              </p:cNvPr>
              <p:cNvPicPr/>
              <p:nvPr/>
            </p:nvPicPr>
            <p:blipFill>
              <a:blip r:embed="rId11"/>
              <a:stretch>
                <a:fillRect/>
              </a:stretch>
            </p:blipFill>
            <p:spPr>
              <a:xfrm>
                <a:off x="5720401" y="1311713"/>
                <a:ext cx="923400" cy="711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5">
                <a:extLst>
                  <a:ext uri="{FF2B5EF4-FFF2-40B4-BE49-F238E27FC236}">
                    <a16:creationId xmlns:a16="http://schemas.microsoft.com/office/drawing/2014/main" id="{491492CF-AD73-3D84-4140-1BA6FF97B415}"/>
                  </a:ext>
                </a:extLst>
              </p14:cNvPr>
              <p14:cNvContentPartPr/>
              <p14:nvPr/>
            </p14:nvContentPartPr>
            <p14:xfrm>
              <a:off x="3707281" y="2167433"/>
              <a:ext cx="3272040" cy="787320"/>
            </p14:xfrm>
          </p:contentPart>
        </mc:Choice>
        <mc:Fallback xmlns="">
          <p:pic>
            <p:nvPicPr>
              <p:cNvPr id="25" name="Ink 25">
                <a:extLst>
                  <a:ext uri="{FF2B5EF4-FFF2-40B4-BE49-F238E27FC236}">
                    <a16:creationId xmlns:a16="http://schemas.microsoft.com/office/drawing/2014/main" id="{491492CF-AD73-3D84-4140-1BA6FF97B415}"/>
                  </a:ext>
                </a:extLst>
              </p:cNvPr>
              <p:cNvPicPr/>
              <p:nvPr/>
            </p:nvPicPr>
            <p:blipFill>
              <a:blip r:embed="rId13"/>
              <a:stretch>
                <a:fillRect/>
              </a:stretch>
            </p:blipFill>
            <p:spPr>
              <a:xfrm>
                <a:off x="3698281" y="2158793"/>
                <a:ext cx="3289680" cy="804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6" name="Ink 25">
                <a:extLst>
                  <a:ext uri="{FF2B5EF4-FFF2-40B4-BE49-F238E27FC236}">
                    <a16:creationId xmlns:a16="http://schemas.microsoft.com/office/drawing/2014/main" id="{DE55CAC6-D798-07BD-FE0F-A55639664A2C}"/>
                  </a:ext>
                </a:extLst>
              </p14:cNvPr>
              <p14:cNvContentPartPr/>
              <p14:nvPr/>
            </p14:nvContentPartPr>
            <p14:xfrm>
              <a:off x="4728961" y="2443193"/>
              <a:ext cx="258840" cy="353160"/>
            </p14:xfrm>
          </p:contentPart>
        </mc:Choice>
        <mc:Fallback xmlns="">
          <p:pic>
            <p:nvPicPr>
              <p:cNvPr id="26" name="Ink 25">
                <a:extLst>
                  <a:ext uri="{FF2B5EF4-FFF2-40B4-BE49-F238E27FC236}">
                    <a16:creationId xmlns:a16="http://schemas.microsoft.com/office/drawing/2014/main" id="{DE55CAC6-D798-07BD-FE0F-A55639664A2C}"/>
                  </a:ext>
                </a:extLst>
              </p:cNvPr>
              <p:cNvPicPr/>
              <p:nvPr/>
            </p:nvPicPr>
            <p:blipFill>
              <a:blip r:embed="rId15"/>
              <a:stretch>
                <a:fillRect/>
              </a:stretch>
            </p:blipFill>
            <p:spPr>
              <a:xfrm>
                <a:off x="4719961" y="2434193"/>
                <a:ext cx="276480" cy="370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0" name="Ink 30">
                <a:extLst>
                  <a:ext uri="{FF2B5EF4-FFF2-40B4-BE49-F238E27FC236}">
                    <a16:creationId xmlns:a16="http://schemas.microsoft.com/office/drawing/2014/main" id="{FA37C8FD-29CC-3311-81D8-858D2C7E3D74}"/>
                  </a:ext>
                </a:extLst>
              </p14:cNvPr>
              <p14:cNvContentPartPr/>
              <p14:nvPr/>
            </p14:nvContentPartPr>
            <p14:xfrm>
              <a:off x="5043961" y="2253113"/>
              <a:ext cx="2229480" cy="753120"/>
            </p14:xfrm>
          </p:contentPart>
        </mc:Choice>
        <mc:Fallback xmlns="">
          <p:pic>
            <p:nvPicPr>
              <p:cNvPr id="30" name="Ink 30">
                <a:extLst>
                  <a:ext uri="{FF2B5EF4-FFF2-40B4-BE49-F238E27FC236}">
                    <a16:creationId xmlns:a16="http://schemas.microsoft.com/office/drawing/2014/main" id="{FA37C8FD-29CC-3311-81D8-858D2C7E3D74}"/>
                  </a:ext>
                </a:extLst>
              </p:cNvPr>
              <p:cNvPicPr/>
              <p:nvPr/>
            </p:nvPicPr>
            <p:blipFill>
              <a:blip r:embed="rId17"/>
              <a:stretch>
                <a:fillRect/>
              </a:stretch>
            </p:blipFill>
            <p:spPr>
              <a:xfrm>
                <a:off x="5034961" y="2244473"/>
                <a:ext cx="2247120" cy="770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4" name="Ink 34">
                <a:extLst>
                  <a:ext uri="{FF2B5EF4-FFF2-40B4-BE49-F238E27FC236}">
                    <a16:creationId xmlns:a16="http://schemas.microsoft.com/office/drawing/2014/main" id="{EA2AE5A3-1BA8-B806-C5CA-7A28ECDC7479}"/>
                  </a:ext>
                </a:extLst>
              </p14:cNvPr>
              <p14:cNvContentPartPr/>
              <p14:nvPr/>
            </p14:nvContentPartPr>
            <p14:xfrm>
              <a:off x="888121" y="3292793"/>
              <a:ext cx="1533240" cy="443160"/>
            </p14:xfrm>
          </p:contentPart>
        </mc:Choice>
        <mc:Fallback xmlns="">
          <p:pic>
            <p:nvPicPr>
              <p:cNvPr id="34" name="Ink 34">
                <a:extLst>
                  <a:ext uri="{FF2B5EF4-FFF2-40B4-BE49-F238E27FC236}">
                    <a16:creationId xmlns:a16="http://schemas.microsoft.com/office/drawing/2014/main" id="{EA2AE5A3-1BA8-B806-C5CA-7A28ECDC7479}"/>
                  </a:ext>
                </a:extLst>
              </p:cNvPr>
              <p:cNvPicPr/>
              <p:nvPr/>
            </p:nvPicPr>
            <p:blipFill>
              <a:blip r:embed="rId19"/>
              <a:stretch>
                <a:fillRect/>
              </a:stretch>
            </p:blipFill>
            <p:spPr>
              <a:xfrm>
                <a:off x="879121" y="3284153"/>
                <a:ext cx="1550880" cy="460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8" name="Ink 38">
                <a:extLst>
                  <a:ext uri="{FF2B5EF4-FFF2-40B4-BE49-F238E27FC236}">
                    <a16:creationId xmlns:a16="http://schemas.microsoft.com/office/drawing/2014/main" id="{DBC502BF-E42C-3970-6A47-3C453D4DDCAA}"/>
                  </a:ext>
                </a:extLst>
              </p14:cNvPr>
              <p14:cNvContentPartPr/>
              <p14:nvPr/>
            </p14:nvContentPartPr>
            <p14:xfrm>
              <a:off x="2878201" y="3292793"/>
              <a:ext cx="2708640" cy="464040"/>
            </p14:xfrm>
          </p:contentPart>
        </mc:Choice>
        <mc:Fallback xmlns="">
          <p:pic>
            <p:nvPicPr>
              <p:cNvPr id="38" name="Ink 38">
                <a:extLst>
                  <a:ext uri="{FF2B5EF4-FFF2-40B4-BE49-F238E27FC236}">
                    <a16:creationId xmlns:a16="http://schemas.microsoft.com/office/drawing/2014/main" id="{DBC502BF-E42C-3970-6A47-3C453D4DDCAA}"/>
                  </a:ext>
                </a:extLst>
              </p:cNvPr>
              <p:cNvPicPr/>
              <p:nvPr/>
            </p:nvPicPr>
            <p:blipFill>
              <a:blip r:embed="rId21"/>
              <a:stretch>
                <a:fillRect/>
              </a:stretch>
            </p:blipFill>
            <p:spPr>
              <a:xfrm>
                <a:off x="2869201" y="3284146"/>
                <a:ext cx="2726280" cy="481694"/>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1" name="Ink 41">
                <a:extLst>
                  <a:ext uri="{FF2B5EF4-FFF2-40B4-BE49-F238E27FC236}">
                    <a16:creationId xmlns:a16="http://schemas.microsoft.com/office/drawing/2014/main" id="{A3904960-2B22-972C-7D05-259A32A730AB}"/>
                  </a:ext>
                </a:extLst>
              </p14:cNvPr>
              <p14:cNvContentPartPr/>
              <p14:nvPr/>
            </p14:nvContentPartPr>
            <p14:xfrm>
              <a:off x="5938561" y="2987153"/>
              <a:ext cx="2315880" cy="550440"/>
            </p14:xfrm>
          </p:contentPart>
        </mc:Choice>
        <mc:Fallback xmlns="">
          <p:pic>
            <p:nvPicPr>
              <p:cNvPr id="41" name="Ink 41">
                <a:extLst>
                  <a:ext uri="{FF2B5EF4-FFF2-40B4-BE49-F238E27FC236}">
                    <a16:creationId xmlns:a16="http://schemas.microsoft.com/office/drawing/2014/main" id="{A3904960-2B22-972C-7D05-259A32A730AB}"/>
                  </a:ext>
                </a:extLst>
              </p:cNvPr>
              <p:cNvPicPr/>
              <p:nvPr/>
            </p:nvPicPr>
            <p:blipFill>
              <a:blip r:embed="rId23"/>
              <a:stretch>
                <a:fillRect/>
              </a:stretch>
            </p:blipFill>
            <p:spPr>
              <a:xfrm>
                <a:off x="5929561" y="2978507"/>
                <a:ext cx="2333520" cy="568092"/>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2" name="Ink 41">
                <a:extLst>
                  <a:ext uri="{FF2B5EF4-FFF2-40B4-BE49-F238E27FC236}">
                    <a16:creationId xmlns:a16="http://schemas.microsoft.com/office/drawing/2014/main" id="{9F29B21E-E0A4-240B-EBE5-A63463B280FB}"/>
                  </a:ext>
                </a:extLst>
              </p14:cNvPr>
              <p14:cNvContentPartPr/>
              <p14:nvPr/>
            </p14:nvContentPartPr>
            <p14:xfrm>
              <a:off x="8268481" y="3001553"/>
              <a:ext cx="293760" cy="387360"/>
            </p14:xfrm>
          </p:contentPart>
        </mc:Choice>
        <mc:Fallback xmlns="">
          <p:pic>
            <p:nvPicPr>
              <p:cNvPr id="42" name="Ink 41">
                <a:extLst>
                  <a:ext uri="{FF2B5EF4-FFF2-40B4-BE49-F238E27FC236}">
                    <a16:creationId xmlns:a16="http://schemas.microsoft.com/office/drawing/2014/main" id="{9F29B21E-E0A4-240B-EBE5-A63463B280FB}"/>
                  </a:ext>
                </a:extLst>
              </p:cNvPr>
              <p:cNvPicPr/>
              <p:nvPr/>
            </p:nvPicPr>
            <p:blipFill>
              <a:blip r:embed="rId25"/>
              <a:stretch>
                <a:fillRect/>
              </a:stretch>
            </p:blipFill>
            <p:spPr>
              <a:xfrm>
                <a:off x="8259481" y="2992553"/>
                <a:ext cx="311400" cy="405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5" name="Ink 45">
                <a:extLst>
                  <a:ext uri="{FF2B5EF4-FFF2-40B4-BE49-F238E27FC236}">
                    <a16:creationId xmlns:a16="http://schemas.microsoft.com/office/drawing/2014/main" id="{CCD82512-0E2D-884B-722B-C4A94836E6D2}"/>
                  </a:ext>
                </a:extLst>
              </p14:cNvPr>
              <p14:cNvContentPartPr/>
              <p14:nvPr/>
            </p14:nvContentPartPr>
            <p14:xfrm>
              <a:off x="1951201" y="4219073"/>
              <a:ext cx="771480" cy="740880"/>
            </p14:xfrm>
          </p:contentPart>
        </mc:Choice>
        <mc:Fallback xmlns="">
          <p:pic>
            <p:nvPicPr>
              <p:cNvPr id="45" name="Ink 45">
                <a:extLst>
                  <a:ext uri="{FF2B5EF4-FFF2-40B4-BE49-F238E27FC236}">
                    <a16:creationId xmlns:a16="http://schemas.microsoft.com/office/drawing/2014/main" id="{CCD82512-0E2D-884B-722B-C4A94836E6D2}"/>
                  </a:ext>
                </a:extLst>
              </p:cNvPr>
              <p:cNvPicPr/>
              <p:nvPr/>
            </p:nvPicPr>
            <p:blipFill>
              <a:blip r:embed="rId27"/>
              <a:stretch>
                <a:fillRect/>
              </a:stretch>
            </p:blipFill>
            <p:spPr>
              <a:xfrm>
                <a:off x="1942561" y="4210073"/>
                <a:ext cx="789120" cy="758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8" name="Ink 48">
                <a:extLst>
                  <a:ext uri="{FF2B5EF4-FFF2-40B4-BE49-F238E27FC236}">
                    <a16:creationId xmlns:a16="http://schemas.microsoft.com/office/drawing/2014/main" id="{F16EC603-EC02-AD2E-2B26-47397B8E970E}"/>
                  </a:ext>
                </a:extLst>
              </p14:cNvPr>
              <p14:cNvContentPartPr/>
              <p14:nvPr/>
            </p14:nvContentPartPr>
            <p14:xfrm>
              <a:off x="2867401" y="4478273"/>
              <a:ext cx="464040" cy="452880"/>
            </p14:xfrm>
          </p:contentPart>
        </mc:Choice>
        <mc:Fallback xmlns="">
          <p:pic>
            <p:nvPicPr>
              <p:cNvPr id="48" name="Ink 48">
                <a:extLst>
                  <a:ext uri="{FF2B5EF4-FFF2-40B4-BE49-F238E27FC236}">
                    <a16:creationId xmlns:a16="http://schemas.microsoft.com/office/drawing/2014/main" id="{F16EC603-EC02-AD2E-2B26-47397B8E970E}"/>
                  </a:ext>
                </a:extLst>
              </p:cNvPr>
              <p:cNvPicPr/>
              <p:nvPr/>
            </p:nvPicPr>
            <p:blipFill>
              <a:blip r:embed="rId29"/>
              <a:stretch>
                <a:fillRect/>
              </a:stretch>
            </p:blipFill>
            <p:spPr>
              <a:xfrm>
                <a:off x="2858754" y="4469280"/>
                <a:ext cx="481694" cy="470506"/>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1" name="Ink 51">
                <a:extLst>
                  <a:ext uri="{FF2B5EF4-FFF2-40B4-BE49-F238E27FC236}">
                    <a16:creationId xmlns:a16="http://schemas.microsoft.com/office/drawing/2014/main" id="{8E367450-115E-913A-DE76-7ED38B696F99}"/>
                  </a:ext>
                </a:extLst>
              </p14:cNvPr>
              <p14:cNvContentPartPr/>
              <p14:nvPr/>
            </p14:nvContentPartPr>
            <p14:xfrm>
              <a:off x="2943721" y="4210433"/>
              <a:ext cx="1053000" cy="709560"/>
            </p14:xfrm>
          </p:contentPart>
        </mc:Choice>
        <mc:Fallback xmlns="">
          <p:pic>
            <p:nvPicPr>
              <p:cNvPr id="51" name="Ink 51">
                <a:extLst>
                  <a:ext uri="{FF2B5EF4-FFF2-40B4-BE49-F238E27FC236}">
                    <a16:creationId xmlns:a16="http://schemas.microsoft.com/office/drawing/2014/main" id="{8E367450-115E-913A-DE76-7ED38B696F99}"/>
                  </a:ext>
                </a:extLst>
              </p:cNvPr>
              <p:cNvPicPr/>
              <p:nvPr/>
            </p:nvPicPr>
            <p:blipFill>
              <a:blip r:embed="rId31"/>
              <a:stretch>
                <a:fillRect/>
              </a:stretch>
            </p:blipFill>
            <p:spPr>
              <a:xfrm>
                <a:off x="2935081" y="4201433"/>
                <a:ext cx="1070640" cy="727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5" name="Ink 55">
                <a:extLst>
                  <a:ext uri="{FF2B5EF4-FFF2-40B4-BE49-F238E27FC236}">
                    <a16:creationId xmlns:a16="http://schemas.microsoft.com/office/drawing/2014/main" id="{81F4745E-0483-D685-19D0-FAACA134DACC}"/>
                  </a:ext>
                </a:extLst>
              </p14:cNvPr>
              <p14:cNvContentPartPr/>
              <p14:nvPr/>
            </p14:nvContentPartPr>
            <p14:xfrm>
              <a:off x="4838761" y="4120433"/>
              <a:ext cx="336600" cy="334440"/>
            </p14:xfrm>
          </p:contentPart>
        </mc:Choice>
        <mc:Fallback xmlns="">
          <p:pic>
            <p:nvPicPr>
              <p:cNvPr id="55" name="Ink 55">
                <a:extLst>
                  <a:ext uri="{FF2B5EF4-FFF2-40B4-BE49-F238E27FC236}">
                    <a16:creationId xmlns:a16="http://schemas.microsoft.com/office/drawing/2014/main" id="{81F4745E-0483-D685-19D0-FAACA134DACC}"/>
                  </a:ext>
                </a:extLst>
              </p:cNvPr>
              <p:cNvPicPr/>
              <p:nvPr/>
            </p:nvPicPr>
            <p:blipFill>
              <a:blip r:embed="rId33"/>
              <a:stretch>
                <a:fillRect/>
              </a:stretch>
            </p:blipFill>
            <p:spPr>
              <a:xfrm>
                <a:off x="4830121" y="4111433"/>
                <a:ext cx="354240" cy="352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7" name="Ink 56">
                <a:extLst>
                  <a:ext uri="{FF2B5EF4-FFF2-40B4-BE49-F238E27FC236}">
                    <a16:creationId xmlns:a16="http://schemas.microsoft.com/office/drawing/2014/main" id="{37CBDAEA-1D5F-FD53-39DA-9DEA47DDDAE4}"/>
                  </a:ext>
                </a:extLst>
              </p14:cNvPr>
              <p14:cNvContentPartPr/>
              <p14:nvPr/>
            </p14:nvContentPartPr>
            <p14:xfrm>
              <a:off x="4275361" y="4499513"/>
              <a:ext cx="1996200" cy="84600"/>
            </p14:xfrm>
          </p:contentPart>
        </mc:Choice>
        <mc:Fallback xmlns="">
          <p:pic>
            <p:nvPicPr>
              <p:cNvPr id="57" name="Ink 56">
                <a:extLst>
                  <a:ext uri="{FF2B5EF4-FFF2-40B4-BE49-F238E27FC236}">
                    <a16:creationId xmlns:a16="http://schemas.microsoft.com/office/drawing/2014/main" id="{37CBDAEA-1D5F-FD53-39DA-9DEA47DDDAE4}"/>
                  </a:ext>
                </a:extLst>
              </p:cNvPr>
              <p:cNvPicPr/>
              <p:nvPr/>
            </p:nvPicPr>
            <p:blipFill>
              <a:blip r:embed="rId35"/>
              <a:stretch>
                <a:fillRect/>
              </a:stretch>
            </p:blipFill>
            <p:spPr>
              <a:xfrm>
                <a:off x="4266721" y="4490873"/>
                <a:ext cx="201384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0" name="Ink 60">
                <a:extLst>
                  <a:ext uri="{FF2B5EF4-FFF2-40B4-BE49-F238E27FC236}">
                    <a16:creationId xmlns:a16="http://schemas.microsoft.com/office/drawing/2014/main" id="{F6C88955-10F7-9308-10D7-EEDF63623CB4}"/>
                  </a:ext>
                </a:extLst>
              </p14:cNvPr>
              <p14:cNvContentPartPr/>
              <p14:nvPr/>
            </p14:nvContentPartPr>
            <p14:xfrm>
              <a:off x="5158801" y="3847553"/>
              <a:ext cx="338760" cy="290880"/>
            </p14:xfrm>
          </p:contentPart>
        </mc:Choice>
        <mc:Fallback xmlns="">
          <p:pic>
            <p:nvPicPr>
              <p:cNvPr id="60" name="Ink 60">
                <a:extLst>
                  <a:ext uri="{FF2B5EF4-FFF2-40B4-BE49-F238E27FC236}">
                    <a16:creationId xmlns:a16="http://schemas.microsoft.com/office/drawing/2014/main" id="{F6C88955-10F7-9308-10D7-EEDF63623CB4}"/>
                  </a:ext>
                </a:extLst>
              </p:cNvPr>
              <p:cNvPicPr/>
              <p:nvPr/>
            </p:nvPicPr>
            <p:blipFill>
              <a:blip r:embed="rId37"/>
              <a:stretch>
                <a:fillRect/>
              </a:stretch>
            </p:blipFill>
            <p:spPr>
              <a:xfrm>
                <a:off x="5149801" y="3838913"/>
                <a:ext cx="35640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3" name="Ink 63">
                <a:extLst>
                  <a:ext uri="{FF2B5EF4-FFF2-40B4-BE49-F238E27FC236}">
                    <a16:creationId xmlns:a16="http://schemas.microsoft.com/office/drawing/2014/main" id="{7656F2C2-3968-98E4-4242-1FEC4C0D22FC}"/>
                  </a:ext>
                </a:extLst>
              </p14:cNvPr>
              <p14:cNvContentPartPr/>
              <p14:nvPr/>
            </p14:nvContentPartPr>
            <p14:xfrm>
              <a:off x="4422601" y="4728113"/>
              <a:ext cx="580680" cy="521640"/>
            </p14:xfrm>
          </p:contentPart>
        </mc:Choice>
        <mc:Fallback xmlns="">
          <p:pic>
            <p:nvPicPr>
              <p:cNvPr id="63" name="Ink 63">
                <a:extLst>
                  <a:ext uri="{FF2B5EF4-FFF2-40B4-BE49-F238E27FC236}">
                    <a16:creationId xmlns:a16="http://schemas.microsoft.com/office/drawing/2014/main" id="{7656F2C2-3968-98E4-4242-1FEC4C0D22FC}"/>
                  </a:ext>
                </a:extLst>
              </p:cNvPr>
              <p:cNvPicPr/>
              <p:nvPr/>
            </p:nvPicPr>
            <p:blipFill>
              <a:blip r:embed="rId39"/>
              <a:stretch>
                <a:fillRect/>
              </a:stretch>
            </p:blipFill>
            <p:spPr>
              <a:xfrm>
                <a:off x="4413607" y="4719113"/>
                <a:ext cx="598309" cy="53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6" name="Ink 66">
                <a:extLst>
                  <a:ext uri="{FF2B5EF4-FFF2-40B4-BE49-F238E27FC236}">
                    <a16:creationId xmlns:a16="http://schemas.microsoft.com/office/drawing/2014/main" id="{7A95B433-41BD-B51F-30F5-5BB9528C63BE}"/>
                  </a:ext>
                </a:extLst>
              </p14:cNvPr>
              <p14:cNvContentPartPr/>
              <p14:nvPr/>
            </p14:nvContentPartPr>
            <p14:xfrm>
              <a:off x="4484161" y="5318513"/>
              <a:ext cx="525600" cy="340920"/>
            </p14:xfrm>
          </p:contentPart>
        </mc:Choice>
        <mc:Fallback xmlns="">
          <p:pic>
            <p:nvPicPr>
              <p:cNvPr id="66" name="Ink 66">
                <a:extLst>
                  <a:ext uri="{FF2B5EF4-FFF2-40B4-BE49-F238E27FC236}">
                    <a16:creationId xmlns:a16="http://schemas.microsoft.com/office/drawing/2014/main" id="{7A95B433-41BD-B51F-30F5-5BB9528C63BE}"/>
                  </a:ext>
                </a:extLst>
              </p:cNvPr>
              <p:cNvPicPr/>
              <p:nvPr/>
            </p:nvPicPr>
            <p:blipFill>
              <a:blip r:embed="rId41"/>
              <a:stretch>
                <a:fillRect/>
              </a:stretch>
            </p:blipFill>
            <p:spPr>
              <a:xfrm>
                <a:off x="4475167" y="5309873"/>
                <a:ext cx="543228"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9" name="Ink 69">
                <a:extLst>
                  <a:ext uri="{FF2B5EF4-FFF2-40B4-BE49-F238E27FC236}">
                    <a16:creationId xmlns:a16="http://schemas.microsoft.com/office/drawing/2014/main" id="{DD7688E7-50CE-2FD1-2CC5-242AFC9187FE}"/>
                  </a:ext>
                </a:extLst>
              </p14:cNvPr>
              <p14:cNvContentPartPr/>
              <p14:nvPr/>
            </p14:nvContentPartPr>
            <p14:xfrm>
              <a:off x="4628881" y="4576553"/>
              <a:ext cx="183960" cy="191880"/>
            </p14:xfrm>
          </p:contentPart>
        </mc:Choice>
        <mc:Fallback xmlns="">
          <p:pic>
            <p:nvPicPr>
              <p:cNvPr id="69" name="Ink 69">
                <a:extLst>
                  <a:ext uri="{FF2B5EF4-FFF2-40B4-BE49-F238E27FC236}">
                    <a16:creationId xmlns:a16="http://schemas.microsoft.com/office/drawing/2014/main" id="{DD7688E7-50CE-2FD1-2CC5-242AFC9187FE}"/>
                  </a:ext>
                </a:extLst>
              </p:cNvPr>
              <p:cNvPicPr/>
              <p:nvPr/>
            </p:nvPicPr>
            <p:blipFill>
              <a:blip r:embed="rId43"/>
              <a:stretch>
                <a:fillRect/>
              </a:stretch>
            </p:blipFill>
            <p:spPr>
              <a:xfrm>
                <a:off x="4620241" y="4567913"/>
                <a:ext cx="20160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72" name="Ink 72">
                <a:extLst>
                  <a:ext uri="{FF2B5EF4-FFF2-40B4-BE49-F238E27FC236}">
                    <a16:creationId xmlns:a16="http://schemas.microsoft.com/office/drawing/2014/main" id="{9A5E856C-7DCE-8D90-E400-6EC3D6F57183}"/>
                  </a:ext>
                </a:extLst>
              </p14:cNvPr>
              <p14:cNvContentPartPr/>
              <p14:nvPr/>
            </p14:nvContentPartPr>
            <p14:xfrm>
              <a:off x="4611961" y="4584473"/>
              <a:ext cx="260640" cy="218160"/>
            </p14:xfrm>
          </p:contentPart>
        </mc:Choice>
        <mc:Fallback xmlns="">
          <p:pic>
            <p:nvPicPr>
              <p:cNvPr id="72" name="Ink 72">
                <a:extLst>
                  <a:ext uri="{FF2B5EF4-FFF2-40B4-BE49-F238E27FC236}">
                    <a16:creationId xmlns:a16="http://schemas.microsoft.com/office/drawing/2014/main" id="{9A5E856C-7DCE-8D90-E400-6EC3D6F57183}"/>
                  </a:ext>
                </a:extLst>
              </p:cNvPr>
              <p:cNvPicPr/>
              <p:nvPr/>
            </p:nvPicPr>
            <p:blipFill>
              <a:blip r:embed="rId45"/>
              <a:stretch>
                <a:fillRect/>
              </a:stretch>
            </p:blipFill>
            <p:spPr>
              <a:xfrm>
                <a:off x="4602973" y="4575833"/>
                <a:ext cx="278256"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5" name="Ink 75">
                <a:extLst>
                  <a:ext uri="{FF2B5EF4-FFF2-40B4-BE49-F238E27FC236}">
                    <a16:creationId xmlns:a16="http://schemas.microsoft.com/office/drawing/2014/main" id="{82F93436-F37B-8B24-5355-71124F1498AC}"/>
                  </a:ext>
                </a:extLst>
              </p14:cNvPr>
              <p14:cNvContentPartPr/>
              <p14:nvPr/>
            </p14:nvContentPartPr>
            <p14:xfrm>
              <a:off x="5237281" y="4668713"/>
              <a:ext cx="626040" cy="491760"/>
            </p14:xfrm>
          </p:contentPart>
        </mc:Choice>
        <mc:Fallback xmlns="">
          <p:pic>
            <p:nvPicPr>
              <p:cNvPr id="75" name="Ink 75">
                <a:extLst>
                  <a:ext uri="{FF2B5EF4-FFF2-40B4-BE49-F238E27FC236}">
                    <a16:creationId xmlns:a16="http://schemas.microsoft.com/office/drawing/2014/main" id="{82F93436-F37B-8B24-5355-71124F1498AC}"/>
                  </a:ext>
                </a:extLst>
              </p:cNvPr>
              <p:cNvPicPr/>
              <p:nvPr/>
            </p:nvPicPr>
            <p:blipFill>
              <a:blip r:embed="rId47"/>
              <a:stretch>
                <a:fillRect/>
              </a:stretch>
            </p:blipFill>
            <p:spPr>
              <a:xfrm>
                <a:off x="5228636" y="4660073"/>
                <a:ext cx="643690" cy="5094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77" name="Ink 76">
                <a:extLst>
                  <a:ext uri="{FF2B5EF4-FFF2-40B4-BE49-F238E27FC236}">
                    <a16:creationId xmlns:a16="http://schemas.microsoft.com/office/drawing/2014/main" id="{5C800938-E7FB-CFAE-CB2D-7C803AB8C0C1}"/>
                  </a:ext>
                </a:extLst>
              </p14:cNvPr>
              <p14:cNvContentPartPr/>
              <p14:nvPr/>
            </p14:nvContentPartPr>
            <p14:xfrm>
              <a:off x="5925601" y="4667993"/>
              <a:ext cx="57600" cy="65880"/>
            </p14:xfrm>
          </p:contentPart>
        </mc:Choice>
        <mc:Fallback xmlns="">
          <p:pic>
            <p:nvPicPr>
              <p:cNvPr id="77" name="Ink 76">
                <a:extLst>
                  <a:ext uri="{FF2B5EF4-FFF2-40B4-BE49-F238E27FC236}">
                    <a16:creationId xmlns:a16="http://schemas.microsoft.com/office/drawing/2014/main" id="{5C800938-E7FB-CFAE-CB2D-7C803AB8C0C1}"/>
                  </a:ext>
                </a:extLst>
              </p:cNvPr>
              <p:cNvPicPr/>
              <p:nvPr/>
            </p:nvPicPr>
            <p:blipFill>
              <a:blip r:embed="rId49"/>
              <a:stretch>
                <a:fillRect/>
              </a:stretch>
            </p:blipFill>
            <p:spPr>
              <a:xfrm>
                <a:off x="5916961" y="4659353"/>
                <a:ext cx="7524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79" name="Ink 79">
                <a:extLst>
                  <a:ext uri="{FF2B5EF4-FFF2-40B4-BE49-F238E27FC236}">
                    <a16:creationId xmlns:a16="http://schemas.microsoft.com/office/drawing/2014/main" id="{8AC91170-3953-DCDC-8C3B-26BE06DC503E}"/>
                  </a:ext>
                </a:extLst>
              </p14:cNvPr>
              <p14:cNvContentPartPr/>
              <p14:nvPr/>
            </p14:nvContentPartPr>
            <p14:xfrm>
              <a:off x="5807881" y="4823153"/>
              <a:ext cx="160920" cy="169560"/>
            </p14:xfrm>
          </p:contentPart>
        </mc:Choice>
        <mc:Fallback xmlns="">
          <p:pic>
            <p:nvPicPr>
              <p:cNvPr id="79" name="Ink 79">
                <a:extLst>
                  <a:ext uri="{FF2B5EF4-FFF2-40B4-BE49-F238E27FC236}">
                    <a16:creationId xmlns:a16="http://schemas.microsoft.com/office/drawing/2014/main" id="{8AC91170-3953-DCDC-8C3B-26BE06DC503E}"/>
                  </a:ext>
                </a:extLst>
              </p:cNvPr>
              <p:cNvPicPr/>
              <p:nvPr/>
            </p:nvPicPr>
            <p:blipFill>
              <a:blip r:embed="rId51"/>
              <a:stretch>
                <a:fillRect/>
              </a:stretch>
            </p:blipFill>
            <p:spPr>
              <a:xfrm>
                <a:off x="5798881" y="4814153"/>
                <a:ext cx="178560" cy="187200"/>
              </a:xfrm>
              <a:prstGeom prst="rect">
                <a:avLst/>
              </a:prstGeom>
            </p:spPr>
          </p:pic>
        </mc:Fallback>
      </mc:AlternateContent>
      <p:sp>
        <p:nvSpPr>
          <p:cNvPr id="81" name="Content Placeholder 2">
            <a:extLst>
              <a:ext uri="{FF2B5EF4-FFF2-40B4-BE49-F238E27FC236}">
                <a16:creationId xmlns:a16="http://schemas.microsoft.com/office/drawing/2014/main" id="{76DBBF74-C05C-9CC8-5F43-CDB10B94CAD0}"/>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rgbClr val="0000FF"/>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a:t>Skipgram Model (Contd..)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F6C651-076E-9E9D-103E-BB38963F31F8}"/>
              </a:ext>
            </a:extLst>
          </p:cNvPr>
          <p:cNvSpPr>
            <a:spLocks noGrp="1"/>
          </p:cNvSpPr>
          <p:nvPr>
            <p:ph sz="quarter" idx="10"/>
          </p:nvPr>
        </p:nvSpPr>
        <p:spPr/>
        <p:txBody>
          <a:bodyPr/>
          <a:lstStyle/>
          <a:p>
            <a:r>
              <a:rPr lang="en-GB"/>
              <a:t>Objective function </a:t>
            </a:r>
            <a:endParaRPr lang="en-US"/>
          </a:p>
        </p:txBody>
      </p:sp>
      <mc:AlternateContent xmlns:mc="http://schemas.openxmlformats.org/markup-compatibility/2006" xmlns:p14="http://schemas.microsoft.com/office/powerpoint/2010/main">
        <mc:Choice Requires="p14">
          <p:contentPart p14:bwMode="auto" r:id="rId2">
            <p14:nvContentPartPr>
              <p14:cNvPr id="6" name="Ink 6">
                <a:extLst>
                  <a:ext uri="{FF2B5EF4-FFF2-40B4-BE49-F238E27FC236}">
                    <a16:creationId xmlns:a16="http://schemas.microsoft.com/office/drawing/2014/main" id="{7CE592E2-8234-432A-C26F-0D277AA3F96C}"/>
                  </a:ext>
                </a:extLst>
              </p14:cNvPr>
              <p14:cNvContentPartPr/>
              <p14:nvPr/>
            </p14:nvContentPartPr>
            <p14:xfrm>
              <a:off x="447481" y="1546073"/>
              <a:ext cx="565200" cy="332640"/>
            </p14:xfrm>
          </p:contentPart>
        </mc:Choice>
        <mc:Fallback xmlns="">
          <p:pic>
            <p:nvPicPr>
              <p:cNvPr id="6" name="Ink 6">
                <a:extLst>
                  <a:ext uri="{FF2B5EF4-FFF2-40B4-BE49-F238E27FC236}">
                    <a16:creationId xmlns:a16="http://schemas.microsoft.com/office/drawing/2014/main" id="{7CE592E2-8234-432A-C26F-0D277AA3F96C}"/>
                  </a:ext>
                </a:extLst>
              </p:cNvPr>
              <p:cNvPicPr/>
              <p:nvPr/>
            </p:nvPicPr>
            <p:blipFill>
              <a:blip r:embed="rId3"/>
              <a:stretch>
                <a:fillRect/>
              </a:stretch>
            </p:blipFill>
            <p:spPr>
              <a:xfrm>
                <a:off x="438841" y="1537424"/>
                <a:ext cx="582840" cy="350299"/>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9">
                <a:extLst>
                  <a:ext uri="{FF2B5EF4-FFF2-40B4-BE49-F238E27FC236}">
                    <a16:creationId xmlns:a16="http://schemas.microsoft.com/office/drawing/2014/main" id="{962D6054-DA08-C0A0-6B52-8E6F50A6299B}"/>
                  </a:ext>
                </a:extLst>
              </p14:cNvPr>
              <p14:cNvContentPartPr/>
              <p14:nvPr/>
            </p14:nvContentPartPr>
            <p14:xfrm>
              <a:off x="1137241" y="1646153"/>
              <a:ext cx="382680" cy="254520"/>
            </p14:xfrm>
          </p:contentPart>
        </mc:Choice>
        <mc:Fallback xmlns="">
          <p:pic>
            <p:nvPicPr>
              <p:cNvPr id="9" name="Ink 9">
                <a:extLst>
                  <a:ext uri="{FF2B5EF4-FFF2-40B4-BE49-F238E27FC236}">
                    <a16:creationId xmlns:a16="http://schemas.microsoft.com/office/drawing/2014/main" id="{962D6054-DA08-C0A0-6B52-8E6F50A6299B}"/>
                  </a:ext>
                </a:extLst>
              </p:cNvPr>
              <p:cNvPicPr/>
              <p:nvPr/>
            </p:nvPicPr>
            <p:blipFill>
              <a:blip r:embed="rId5"/>
              <a:stretch>
                <a:fillRect/>
              </a:stretch>
            </p:blipFill>
            <p:spPr>
              <a:xfrm>
                <a:off x="1128593" y="1637513"/>
                <a:ext cx="400337"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5">
                <a:extLst>
                  <a:ext uri="{FF2B5EF4-FFF2-40B4-BE49-F238E27FC236}">
                    <a16:creationId xmlns:a16="http://schemas.microsoft.com/office/drawing/2014/main" id="{35715AB2-225E-AD21-90EF-1EEE93A2E954}"/>
                  </a:ext>
                </a:extLst>
              </p14:cNvPr>
              <p14:cNvContentPartPr/>
              <p14:nvPr/>
            </p14:nvContentPartPr>
            <p14:xfrm>
              <a:off x="2804041" y="1532033"/>
              <a:ext cx="423720" cy="447120"/>
            </p14:xfrm>
          </p:contentPart>
        </mc:Choice>
        <mc:Fallback xmlns="">
          <p:pic>
            <p:nvPicPr>
              <p:cNvPr id="14" name="Ink 15">
                <a:extLst>
                  <a:ext uri="{FF2B5EF4-FFF2-40B4-BE49-F238E27FC236}">
                    <a16:creationId xmlns:a16="http://schemas.microsoft.com/office/drawing/2014/main" id="{35715AB2-225E-AD21-90EF-1EEE93A2E954}"/>
                  </a:ext>
                </a:extLst>
              </p:cNvPr>
              <p:cNvPicPr/>
              <p:nvPr/>
            </p:nvPicPr>
            <p:blipFill>
              <a:blip r:embed="rId7"/>
              <a:stretch>
                <a:fillRect/>
              </a:stretch>
            </p:blipFill>
            <p:spPr>
              <a:xfrm>
                <a:off x="2795041" y="1523040"/>
                <a:ext cx="441360" cy="464746"/>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5">
                <a:extLst>
                  <a:ext uri="{FF2B5EF4-FFF2-40B4-BE49-F238E27FC236}">
                    <a16:creationId xmlns:a16="http://schemas.microsoft.com/office/drawing/2014/main" id="{AF8A4D4A-0D5C-984C-ACA2-9266A779135A}"/>
                  </a:ext>
                </a:extLst>
              </p14:cNvPr>
              <p14:cNvContentPartPr/>
              <p14:nvPr/>
            </p14:nvContentPartPr>
            <p14:xfrm>
              <a:off x="1444321" y="1587473"/>
              <a:ext cx="1032840" cy="512280"/>
            </p14:xfrm>
          </p:contentPart>
        </mc:Choice>
        <mc:Fallback xmlns="">
          <p:pic>
            <p:nvPicPr>
              <p:cNvPr id="15" name="Ink 15">
                <a:extLst>
                  <a:ext uri="{FF2B5EF4-FFF2-40B4-BE49-F238E27FC236}">
                    <a16:creationId xmlns:a16="http://schemas.microsoft.com/office/drawing/2014/main" id="{AF8A4D4A-0D5C-984C-ACA2-9266A779135A}"/>
                  </a:ext>
                </a:extLst>
              </p:cNvPr>
              <p:cNvPicPr/>
              <p:nvPr/>
            </p:nvPicPr>
            <p:blipFill>
              <a:blip r:embed="rId9"/>
              <a:stretch>
                <a:fillRect/>
              </a:stretch>
            </p:blipFill>
            <p:spPr>
              <a:xfrm>
                <a:off x="1435681" y="1578833"/>
                <a:ext cx="1050480" cy="529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BC104B0D-81D2-F88B-63DA-B89626346449}"/>
                  </a:ext>
                </a:extLst>
              </p14:cNvPr>
              <p14:cNvContentPartPr/>
              <p14:nvPr/>
            </p14:nvContentPartPr>
            <p14:xfrm>
              <a:off x="3213721" y="1822553"/>
              <a:ext cx="94680" cy="23040"/>
            </p14:xfrm>
          </p:contentPart>
        </mc:Choice>
        <mc:Fallback xmlns="">
          <p:pic>
            <p:nvPicPr>
              <p:cNvPr id="16" name="Ink 15">
                <a:extLst>
                  <a:ext uri="{FF2B5EF4-FFF2-40B4-BE49-F238E27FC236}">
                    <a16:creationId xmlns:a16="http://schemas.microsoft.com/office/drawing/2014/main" id="{BC104B0D-81D2-F88B-63DA-B89626346449}"/>
                  </a:ext>
                </a:extLst>
              </p:cNvPr>
              <p:cNvPicPr/>
              <p:nvPr/>
            </p:nvPicPr>
            <p:blipFill>
              <a:blip r:embed="rId11"/>
              <a:stretch>
                <a:fillRect/>
              </a:stretch>
            </p:blipFill>
            <p:spPr>
              <a:xfrm>
                <a:off x="3205081" y="1813913"/>
                <a:ext cx="11232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169C1A76-6EA4-D395-6DD8-761C49BB808C}"/>
                  </a:ext>
                </a:extLst>
              </p14:cNvPr>
              <p14:cNvContentPartPr/>
              <p14:nvPr/>
            </p14:nvContentPartPr>
            <p14:xfrm>
              <a:off x="3158641" y="1894553"/>
              <a:ext cx="184680" cy="22320"/>
            </p14:xfrm>
          </p:contentPart>
        </mc:Choice>
        <mc:Fallback xmlns="">
          <p:pic>
            <p:nvPicPr>
              <p:cNvPr id="17" name="Ink 16">
                <a:extLst>
                  <a:ext uri="{FF2B5EF4-FFF2-40B4-BE49-F238E27FC236}">
                    <a16:creationId xmlns:a16="http://schemas.microsoft.com/office/drawing/2014/main" id="{169C1A76-6EA4-D395-6DD8-761C49BB808C}"/>
                  </a:ext>
                </a:extLst>
              </p:cNvPr>
              <p:cNvPicPr/>
              <p:nvPr/>
            </p:nvPicPr>
            <p:blipFill>
              <a:blip r:embed="rId13"/>
              <a:stretch>
                <a:fillRect/>
              </a:stretch>
            </p:blipFill>
            <p:spPr>
              <a:xfrm>
                <a:off x="3150001" y="1885913"/>
                <a:ext cx="2023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20">
                <a:extLst>
                  <a:ext uri="{FF2B5EF4-FFF2-40B4-BE49-F238E27FC236}">
                    <a16:creationId xmlns:a16="http://schemas.microsoft.com/office/drawing/2014/main" id="{12D00631-4098-6D4D-47F5-C2ED16A02A39}"/>
                  </a:ext>
                </a:extLst>
              </p14:cNvPr>
              <p14:cNvContentPartPr/>
              <p14:nvPr/>
            </p14:nvContentPartPr>
            <p14:xfrm>
              <a:off x="3599281" y="1495673"/>
              <a:ext cx="950040" cy="780840"/>
            </p14:xfrm>
          </p:contentPart>
        </mc:Choice>
        <mc:Fallback xmlns="">
          <p:pic>
            <p:nvPicPr>
              <p:cNvPr id="20" name="Ink 20">
                <a:extLst>
                  <a:ext uri="{FF2B5EF4-FFF2-40B4-BE49-F238E27FC236}">
                    <a16:creationId xmlns:a16="http://schemas.microsoft.com/office/drawing/2014/main" id="{12D00631-4098-6D4D-47F5-C2ED16A02A39}"/>
                  </a:ext>
                </a:extLst>
              </p:cNvPr>
              <p:cNvPicPr/>
              <p:nvPr/>
            </p:nvPicPr>
            <p:blipFill>
              <a:blip r:embed="rId15"/>
              <a:stretch>
                <a:fillRect/>
              </a:stretch>
            </p:blipFill>
            <p:spPr>
              <a:xfrm>
                <a:off x="3590641" y="1486673"/>
                <a:ext cx="967680" cy="798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Ink 23">
                <a:extLst>
                  <a:ext uri="{FF2B5EF4-FFF2-40B4-BE49-F238E27FC236}">
                    <a16:creationId xmlns:a16="http://schemas.microsoft.com/office/drawing/2014/main" id="{03259D71-0E47-C33C-BBAC-A90F0AFE2F9D}"/>
                  </a:ext>
                </a:extLst>
              </p14:cNvPr>
              <p14:cNvContentPartPr/>
              <p14:nvPr/>
            </p14:nvContentPartPr>
            <p14:xfrm>
              <a:off x="4731121" y="1559753"/>
              <a:ext cx="523080" cy="576000"/>
            </p14:xfrm>
          </p:contentPart>
        </mc:Choice>
        <mc:Fallback xmlns="">
          <p:pic>
            <p:nvPicPr>
              <p:cNvPr id="23" name="Ink 23">
                <a:extLst>
                  <a:ext uri="{FF2B5EF4-FFF2-40B4-BE49-F238E27FC236}">
                    <a16:creationId xmlns:a16="http://schemas.microsoft.com/office/drawing/2014/main" id="{03259D71-0E47-C33C-BBAC-A90F0AFE2F9D}"/>
                  </a:ext>
                </a:extLst>
              </p:cNvPr>
              <p:cNvPicPr/>
              <p:nvPr/>
            </p:nvPicPr>
            <p:blipFill>
              <a:blip r:embed="rId17"/>
              <a:stretch>
                <a:fillRect/>
              </a:stretch>
            </p:blipFill>
            <p:spPr>
              <a:xfrm>
                <a:off x="4722121" y="1551113"/>
                <a:ext cx="540720" cy="593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Ink 26">
                <a:extLst>
                  <a:ext uri="{FF2B5EF4-FFF2-40B4-BE49-F238E27FC236}">
                    <a16:creationId xmlns:a16="http://schemas.microsoft.com/office/drawing/2014/main" id="{1A7B2C81-FB83-74DB-45FA-AC4FCE06D8E0}"/>
                  </a:ext>
                </a:extLst>
              </p14:cNvPr>
              <p14:cNvContentPartPr/>
              <p14:nvPr/>
            </p14:nvContentPartPr>
            <p14:xfrm>
              <a:off x="5238001" y="1681073"/>
              <a:ext cx="370800" cy="432720"/>
            </p14:xfrm>
          </p:contentPart>
        </mc:Choice>
        <mc:Fallback xmlns="">
          <p:pic>
            <p:nvPicPr>
              <p:cNvPr id="26" name="Ink 26">
                <a:extLst>
                  <a:ext uri="{FF2B5EF4-FFF2-40B4-BE49-F238E27FC236}">
                    <a16:creationId xmlns:a16="http://schemas.microsoft.com/office/drawing/2014/main" id="{1A7B2C81-FB83-74DB-45FA-AC4FCE06D8E0}"/>
                  </a:ext>
                </a:extLst>
              </p:cNvPr>
              <p:cNvPicPr/>
              <p:nvPr/>
            </p:nvPicPr>
            <p:blipFill>
              <a:blip r:embed="rId19"/>
              <a:stretch>
                <a:fillRect/>
              </a:stretch>
            </p:blipFill>
            <p:spPr>
              <a:xfrm>
                <a:off x="5229361" y="1672426"/>
                <a:ext cx="388440" cy="450375"/>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9" name="Ink 29">
                <a:extLst>
                  <a:ext uri="{FF2B5EF4-FFF2-40B4-BE49-F238E27FC236}">
                    <a16:creationId xmlns:a16="http://schemas.microsoft.com/office/drawing/2014/main" id="{9B6D83FB-D462-A7C4-2916-59C29EF07563}"/>
                  </a:ext>
                </a:extLst>
              </p14:cNvPr>
              <p14:cNvContentPartPr/>
              <p14:nvPr/>
            </p14:nvContentPartPr>
            <p14:xfrm>
              <a:off x="5639401" y="1898153"/>
              <a:ext cx="730800" cy="250560"/>
            </p14:xfrm>
          </p:contentPart>
        </mc:Choice>
        <mc:Fallback xmlns="">
          <p:pic>
            <p:nvPicPr>
              <p:cNvPr id="29" name="Ink 29">
                <a:extLst>
                  <a:ext uri="{FF2B5EF4-FFF2-40B4-BE49-F238E27FC236}">
                    <a16:creationId xmlns:a16="http://schemas.microsoft.com/office/drawing/2014/main" id="{9B6D83FB-D462-A7C4-2916-59C29EF07563}"/>
                  </a:ext>
                </a:extLst>
              </p:cNvPr>
              <p:cNvPicPr/>
              <p:nvPr/>
            </p:nvPicPr>
            <p:blipFill>
              <a:blip r:embed="rId21"/>
              <a:stretch>
                <a:fillRect/>
              </a:stretch>
            </p:blipFill>
            <p:spPr>
              <a:xfrm>
                <a:off x="5630401" y="1889501"/>
                <a:ext cx="748440" cy="268225"/>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 name="Ink 32">
                <a:extLst>
                  <a:ext uri="{FF2B5EF4-FFF2-40B4-BE49-F238E27FC236}">
                    <a16:creationId xmlns:a16="http://schemas.microsoft.com/office/drawing/2014/main" id="{F4430852-91F5-C22B-6340-584545CAED7D}"/>
                  </a:ext>
                </a:extLst>
              </p14:cNvPr>
              <p14:cNvContentPartPr/>
              <p14:nvPr/>
            </p14:nvContentPartPr>
            <p14:xfrm>
              <a:off x="6427081" y="1886993"/>
              <a:ext cx="340920" cy="131760"/>
            </p14:xfrm>
          </p:contentPart>
        </mc:Choice>
        <mc:Fallback xmlns="">
          <p:pic>
            <p:nvPicPr>
              <p:cNvPr id="32" name="Ink 32">
                <a:extLst>
                  <a:ext uri="{FF2B5EF4-FFF2-40B4-BE49-F238E27FC236}">
                    <a16:creationId xmlns:a16="http://schemas.microsoft.com/office/drawing/2014/main" id="{F4430852-91F5-C22B-6340-584545CAED7D}"/>
                  </a:ext>
                </a:extLst>
              </p:cNvPr>
              <p:cNvPicPr/>
              <p:nvPr/>
            </p:nvPicPr>
            <p:blipFill>
              <a:blip r:embed="rId23"/>
              <a:stretch>
                <a:fillRect/>
              </a:stretch>
            </p:blipFill>
            <p:spPr>
              <a:xfrm>
                <a:off x="6418081" y="1877993"/>
                <a:ext cx="35856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5" name="Ink 35">
                <a:extLst>
                  <a:ext uri="{FF2B5EF4-FFF2-40B4-BE49-F238E27FC236}">
                    <a16:creationId xmlns:a16="http://schemas.microsoft.com/office/drawing/2014/main" id="{D414E78D-22CA-041C-F9DB-6233C8834224}"/>
                  </a:ext>
                </a:extLst>
              </p14:cNvPr>
              <p14:cNvContentPartPr/>
              <p14:nvPr/>
            </p14:nvContentPartPr>
            <p14:xfrm>
              <a:off x="6990121" y="1628513"/>
              <a:ext cx="303120" cy="410760"/>
            </p14:xfrm>
          </p:contentPart>
        </mc:Choice>
        <mc:Fallback xmlns="">
          <p:pic>
            <p:nvPicPr>
              <p:cNvPr id="35" name="Ink 35">
                <a:extLst>
                  <a:ext uri="{FF2B5EF4-FFF2-40B4-BE49-F238E27FC236}">
                    <a16:creationId xmlns:a16="http://schemas.microsoft.com/office/drawing/2014/main" id="{D414E78D-22CA-041C-F9DB-6233C8834224}"/>
                  </a:ext>
                </a:extLst>
              </p:cNvPr>
              <p:cNvPicPr/>
              <p:nvPr/>
            </p:nvPicPr>
            <p:blipFill>
              <a:blip r:embed="rId25"/>
              <a:stretch>
                <a:fillRect/>
              </a:stretch>
            </p:blipFill>
            <p:spPr>
              <a:xfrm>
                <a:off x="6981481" y="1619521"/>
                <a:ext cx="320760" cy="428385"/>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9" name="Ink 39">
                <a:extLst>
                  <a:ext uri="{FF2B5EF4-FFF2-40B4-BE49-F238E27FC236}">
                    <a16:creationId xmlns:a16="http://schemas.microsoft.com/office/drawing/2014/main" id="{1A4A2B1F-5486-C3DA-C7A9-CCB3DE2E4091}"/>
                  </a:ext>
                </a:extLst>
              </p14:cNvPr>
              <p14:cNvContentPartPr/>
              <p14:nvPr/>
            </p14:nvContentPartPr>
            <p14:xfrm>
              <a:off x="7335721" y="1478393"/>
              <a:ext cx="1396080" cy="638640"/>
            </p14:xfrm>
          </p:contentPart>
        </mc:Choice>
        <mc:Fallback xmlns="">
          <p:pic>
            <p:nvPicPr>
              <p:cNvPr id="39" name="Ink 39">
                <a:extLst>
                  <a:ext uri="{FF2B5EF4-FFF2-40B4-BE49-F238E27FC236}">
                    <a16:creationId xmlns:a16="http://schemas.microsoft.com/office/drawing/2014/main" id="{1A4A2B1F-5486-C3DA-C7A9-CCB3DE2E4091}"/>
                  </a:ext>
                </a:extLst>
              </p:cNvPr>
              <p:cNvPicPr/>
              <p:nvPr/>
            </p:nvPicPr>
            <p:blipFill>
              <a:blip r:embed="rId27"/>
              <a:stretch>
                <a:fillRect/>
              </a:stretch>
            </p:blipFill>
            <p:spPr>
              <a:xfrm>
                <a:off x="7327079" y="1469753"/>
                <a:ext cx="1413725" cy="6562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1" name="Ink 40">
                <a:extLst>
                  <a:ext uri="{FF2B5EF4-FFF2-40B4-BE49-F238E27FC236}">
                    <a16:creationId xmlns:a16="http://schemas.microsoft.com/office/drawing/2014/main" id="{CBB4EB2E-CD99-493F-739D-85F368C0800D}"/>
                  </a:ext>
                </a:extLst>
              </p14:cNvPr>
              <p14:cNvContentPartPr/>
              <p14:nvPr/>
            </p14:nvContentPartPr>
            <p14:xfrm>
              <a:off x="8575561" y="1941713"/>
              <a:ext cx="130320" cy="144000"/>
            </p14:xfrm>
          </p:contentPart>
        </mc:Choice>
        <mc:Fallback xmlns="">
          <p:pic>
            <p:nvPicPr>
              <p:cNvPr id="41" name="Ink 40">
                <a:extLst>
                  <a:ext uri="{FF2B5EF4-FFF2-40B4-BE49-F238E27FC236}">
                    <a16:creationId xmlns:a16="http://schemas.microsoft.com/office/drawing/2014/main" id="{CBB4EB2E-CD99-493F-739D-85F368C0800D}"/>
                  </a:ext>
                </a:extLst>
              </p:cNvPr>
              <p:cNvPicPr/>
              <p:nvPr/>
            </p:nvPicPr>
            <p:blipFill>
              <a:blip r:embed="rId29"/>
              <a:stretch>
                <a:fillRect/>
              </a:stretch>
            </p:blipFill>
            <p:spPr>
              <a:xfrm>
                <a:off x="8566561" y="1933073"/>
                <a:ext cx="14796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4" name="Ink 44">
                <a:extLst>
                  <a:ext uri="{FF2B5EF4-FFF2-40B4-BE49-F238E27FC236}">
                    <a16:creationId xmlns:a16="http://schemas.microsoft.com/office/drawing/2014/main" id="{3B8BF439-7E4D-0B7A-EAFB-E38AFEF73156}"/>
                  </a:ext>
                </a:extLst>
              </p14:cNvPr>
              <p14:cNvContentPartPr/>
              <p14:nvPr/>
            </p14:nvContentPartPr>
            <p14:xfrm>
              <a:off x="3260881" y="2447513"/>
              <a:ext cx="1149840" cy="765720"/>
            </p14:xfrm>
          </p:contentPart>
        </mc:Choice>
        <mc:Fallback xmlns="">
          <p:pic>
            <p:nvPicPr>
              <p:cNvPr id="44" name="Ink 44">
                <a:extLst>
                  <a:ext uri="{FF2B5EF4-FFF2-40B4-BE49-F238E27FC236}">
                    <a16:creationId xmlns:a16="http://schemas.microsoft.com/office/drawing/2014/main" id="{3B8BF439-7E4D-0B7A-EAFB-E38AFEF73156}"/>
                  </a:ext>
                </a:extLst>
              </p:cNvPr>
              <p:cNvPicPr/>
              <p:nvPr/>
            </p:nvPicPr>
            <p:blipFill>
              <a:blip r:embed="rId31"/>
              <a:stretch>
                <a:fillRect/>
              </a:stretch>
            </p:blipFill>
            <p:spPr>
              <a:xfrm>
                <a:off x="3251881" y="2438513"/>
                <a:ext cx="1167480" cy="783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7" name="Ink 46">
                <a:extLst>
                  <a:ext uri="{FF2B5EF4-FFF2-40B4-BE49-F238E27FC236}">
                    <a16:creationId xmlns:a16="http://schemas.microsoft.com/office/drawing/2014/main" id="{90C92E1B-FDD9-CE08-1C27-58A357D06931}"/>
                  </a:ext>
                </a:extLst>
              </p14:cNvPr>
              <p14:cNvContentPartPr/>
              <p14:nvPr/>
            </p14:nvContentPartPr>
            <p14:xfrm>
              <a:off x="4521961" y="3197033"/>
              <a:ext cx="146160" cy="255960"/>
            </p14:xfrm>
          </p:contentPart>
        </mc:Choice>
        <mc:Fallback xmlns="">
          <p:pic>
            <p:nvPicPr>
              <p:cNvPr id="47" name="Ink 46">
                <a:extLst>
                  <a:ext uri="{FF2B5EF4-FFF2-40B4-BE49-F238E27FC236}">
                    <a16:creationId xmlns:a16="http://schemas.microsoft.com/office/drawing/2014/main" id="{90C92E1B-FDD9-CE08-1C27-58A357D06931}"/>
                  </a:ext>
                </a:extLst>
              </p:cNvPr>
              <p:cNvPicPr/>
              <p:nvPr/>
            </p:nvPicPr>
            <p:blipFill>
              <a:blip r:embed="rId33"/>
              <a:stretch>
                <a:fillRect/>
              </a:stretch>
            </p:blipFill>
            <p:spPr>
              <a:xfrm>
                <a:off x="4512961" y="3188033"/>
                <a:ext cx="16380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8" name="Ink 48">
                <a:extLst>
                  <a:ext uri="{FF2B5EF4-FFF2-40B4-BE49-F238E27FC236}">
                    <a16:creationId xmlns:a16="http://schemas.microsoft.com/office/drawing/2014/main" id="{9AFE0E49-EA61-41DC-A093-3BFFC36C1AFB}"/>
                  </a:ext>
                </a:extLst>
              </p14:cNvPr>
              <p14:cNvContentPartPr/>
              <p14:nvPr/>
            </p14:nvContentPartPr>
            <p14:xfrm>
              <a:off x="4707361" y="2538953"/>
              <a:ext cx="435240" cy="378720"/>
            </p14:xfrm>
          </p:contentPart>
        </mc:Choice>
        <mc:Fallback xmlns="">
          <p:pic>
            <p:nvPicPr>
              <p:cNvPr id="48" name="Ink 48">
                <a:extLst>
                  <a:ext uri="{FF2B5EF4-FFF2-40B4-BE49-F238E27FC236}">
                    <a16:creationId xmlns:a16="http://schemas.microsoft.com/office/drawing/2014/main" id="{9AFE0E49-EA61-41DC-A093-3BFFC36C1AFB}"/>
                  </a:ext>
                </a:extLst>
              </p:cNvPr>
              <p:cNvPicPr/>
              <p:nvPr/>
            </p:nvPicPr>
            <p:blipFill>
              <a:blip r:embed="rId35"/>
              <a:stretch>
                <a:fillRect/>
              </a:stretch>
            </p:blipFill>
            <p:spPr>
              <a:xfrm>
                <a:off x="4698721" y="2529953"/>
                <a:ext cx="452880" cy="3963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9" name="Ink 48">
                <a:extLst>
                  <a:ext uri="{FF2B5EF4-FFF2-40B4-BE49-F238E27FC236}">
                    <a16:creationId xmlns:a16="http://schemas.microsoft.com/office/drawing/2014/main" id="{4542F7E6-B5BB-26D1-1CE5-441CA1B32F65}"/>
                  </a:ext>
                </a:extLst>
              </p14:cNvPr>
              <p14:cNvContentPartPr/>
              <p14:nvPr/>
            </p14:nvContentPartPr>
            <p14:xfrm>
              <a:off x="4631041" y="3094433"/>
              <a:ext cx="858600" cy="397440"/>
            </p14:xfrm>
          </p:contentPart>
        </mc:Choice>
        <mc:Fallback xmlns="">
          <p:pic>
            <p:nvPicPr>
              <p:cNvPr id="49" name="Ink 48">
                <a:extLst>
                  <a:ext uri="{FF2B5EF4-FFF2-40B4-BE49-F238E27FC236}">
                    <a16:creationId xmlns:a16="http://schemas.microsoft.com/office/drawing/2014/main" id="{4542F7E6-B5BB-26D1-1CE5-441CA1B32F65}"/>
                  </a:ext>
                </a:extLst>
              </p:cNvPr>
              <p:cNvPicPr/>
              <p:nvPr/>
            </p:nvPicPr>
            <p:blipFill>
              <a:blip r:embed="rId37"/>
              <a:stretch>
                <a:fillRect/>
              </a:stretch>
            </p:blipFill>
            <p:spPr>
              <a:xfrm>
                <a:off x="4622041" y="3085433"/>
                <a:ext cx="876240" cy="4150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0" name="Ink 49">
                <a:extLst>
                  <a:ext uri="{FF2B5EF4-FFF2-40B4-BE49-F238E27FC236}">
                    <a16:creationId xmlns:a16="http://schemas.microsoft.com/office/drawing/2014/main" id="{CAC75961-9BAC-93A9-AFAD-C69AA3F1533F}"/>
                  </a:ext>
                </a:extLst>
              </p14:cNvPr>
              <p14:cNvContentPartPr/>
              <p14:nvPr/>
            </p14:nvContentPartPr>
            <p14:xfrm>
              <a:off x="5440681" y="3090833"/>
              <a:ext cx="14040" cy="39600"/>
            </p14:xfrm>
          </p:contentPart>
        </mc:Choice>
        <mc:Fallback xmlns="">
          <p:pic>
            <p:nvPicPr>
              <p:cNvPr id="50" name="Ink 49">
                <a:extLst>
                  <a:ext uri="{FF2B5EF4-FFF2-40B4-BE49-F238E27FC236}">
                    <a16:creationId xmlns:a16="http://schemas.microsoft.com/office/drawing/2014/main" id="{CAC75961-9BAC-93A9-AFAD-C69AA3F1533F}"/>
                  </a:ext>
                </a:extLst>
              </p:cNvPr>
              <p:cNvPicPr/>
              <p:nvPr/>
            </p:nvPicPr>
            <p:blipFill>
              <a:blip r:embed="rId39"/>
              <a:stretch>
                <a:fillRect/>
              </a:stretch>
            </p:blipFill>
            <p:spPr>
              <a:xfrm>
                <a:off x="5431681" y="3081833"/>
                <a:ext cx="3168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5" name="Ink 55">
                <a:extLst>
                  <a:ext uri="{FF2B5EF4-FFF2-40B4-BE49-F238E27FC236}">
                    <a16:creationId xmlns:a16="http://schemas.microsoft.com/office/drawing/2014/main" id="{CFD7BFD3-5E52-5F5D-4439-9276CF789F05}"/>
                  </a:ext>
                </a:extLst>
              </p14:cNvPr>
              <p14:cNvContentPartPr/>
              <p14:nvPr/>
            </p14:nvContentPartPr>
            <p14:xfrm>
              <a:off x="5581441" y="3126473"/>
              <a:ext cx="626400" cy="353160"/>
            </p14:xfrm>
          </p:contentPart>
        </mc:Choice>
        <mc:Fallback xmlns="">
          <p:pic>
            <p:nvPicPr>
              <p:cNvPr id="55" name="Ink 55">
                <a:extLst>
                  <a:ext uri="{FF2B5EF4-FFF2-40B4-BE49-F238E27FC236}">
                    <a16:creationId xmlns:a16="http://schemas.microsoft.com/office/drawing/2014/main" id="{CFD7BFD3-5E52-5F5D-4439-9276CF789F05}"/>
                  </a:ext>
                </a:extLst>
              </p:cNvPr>
              <p:cNvPicPr/>
              <p:nvPr/>
            </p:nvPicPr>
            <p:blipFill>
              <a:blip r:embed="rId41"/>
              <a:stretch>
                <a:fillRect/>
              </a:stretch>
            </p:blipFill>
            <p:spPr>
              <a:xfrm>
                <a:off x="5572801" y="3117473"/>
                <a:ext cx="644040" cy="3708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8" name="Ink 58">
                <a:extLst>
                  <a:ext uri="{FF2B5EF4-FFF2-40B4-BE49-F238E27FC236}">
                    <a16:creationId xmlns:a16="http://schemas.microsoft.com/office/drawing/2014/main" id="{E3268A2B-360D-8314-980F-DD2C0F37C57B}"/>
                  </a:ext>
                </a:extLst>
              </p14:cNvPr>
              <p14:cNvContentPartPr/>
              <p14:nvPr/>
            </p14:nvContentPartPr>
            <p14:xfrm>
              <a:off x="4712401" y="2241593"/>
              <a:ext cx="514440" cy="212400"/>
            </p14:xfrm>
          </p:contentPart>
        </mc:Choice>
        <mc:Fallback xmlns="">
          <p:pic>
            <p:nvPicPr>
              <p:cNvPr id="58" name="Ink 58">
                <a:extLst>
                  <a:ext uri="{FF2B5EF4-FFF2-40B4-BE49-F238E27FC236}">
                    <a16:creationId xmlns:a16="http://schemas.microsoft.com/office/drawing/2014/main" id="{E3268A2B-360D-8314-980F-DD2C0F37C57B}"/>
                  </a:ext>
                </a:extLst>
              </p:cNvPr>
              <p:cNvPicPr/>
              <p:nvPr/>
            </p:nvPicPr>
            <p:blipFill>
              <a:blip r:embed="rId43"/>
              <a:stretch>
                <a:fillRect/>
              </a:stretch>
            </p:blipFill>
            <p:spPr>
              <a:xfrm>
                <a:off x="4703761" y="2232953"/>
                <a:ext cx="53208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1" name="Ink 61">
                <a:extLst>
                  <a:ext uri="{FF2B5EF4-FFF2-40B4-BE49-F238E27FC236}">
                    <a16:creationId xmlns:a16="http://schemas.microsoft.com/office/drawing/2014/main" id="{6F54FC7B-67CE-078F-6A75-0F9D37207911}"/>
                  </a:ext>
                </a:extLst>
              </p14:cNvPr>
              <p14:cNvContentPartPr/>
              <p14:nvPr/>
            </p14:nvContentPartPr>
            <p14:xfrm>
              <a:off x="5492161" y="2413673"/>
              <a:ext cx="666000" cy="610920"/>
            </p14:xfrm>
          </p:contentPart>
        </mc:Choice>
        <mc:Fallback xmlns="">
          <p:pic>
            <p:nvPicPr>
              <p:cNvPr id="61" name="Ink 61">
                <a:extLst>
                  <a:ext uri="{FF2B5EF4-FFF2-40B4-BE49-F238E27FC236}">
                    <a16:creationId xmlns:a16="http://schemas.microsoft.com/office/drawing/2014/main" id="{6F54FC7B-67CE-078F-6A75-0F9D37207911}"/>
                  </a:ext>
                </a:extLst>
              </p:cNvPr>
              <p:cNvPicPr/>
              <p:nvPr/>
            </p:nvPicPr>
            <p:blipFill>
              <a:blip r:embed="rId45"/>
              <a:stretch>
                <a:fillRect/>
              </a:stretch>
            </p:blipFill>
            <p:spPr>
              <a:xfrm>
                <a:off x="5483521" y="2405033"/>
                <a:ext cx="683640" cy="628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4" name="Ink 64">
                <a:extLst>
                  <a:ext uri="{FF2B5EF4-FFF2-40B4-BE49-F238E27FC236}">
                    <a16:creationId xmlns:a16="http://schemas.microsoft.com/office/drawing/2014/main" id="{2A580272-49FE-48FE-2FB3-0B231AE9EFC5}"/>
                  </a:ext>
                </a:extLst>
              </p14:cNvPr>
              <p14:cNvContentPartPr/>
              <p14:nvPr/>
            </p14:nvContentPartPr>
            <p14:xfrm>
              <a:off x="6174001" y="2536793"/>
              <a:ext cx="518040" cy="436680"/>
            </p14:xfrm>
          </p:contentPart>
        </mc:Choice>
        <mc:Fallback xmlns="">
          <p:pic>
            <p:nvPicPr>
              <p:cNvPr id="64" name="Ink 64">
                <a:extLst>
                  <a:ext uri="{FF2B5EF4-FFF2-40B4-BE49-F238E27FC236}">
                    <a16:creationId xmlns:a16="http://schemas.microsoft.com/office/drawing/2014/main" id="{2A580272-49FE-48FE-2FB3-0B231AE9EFC5}"/>
                  </a:ext>
                </a:extLst>
              </p:cNvPr>
              <p:cNvPicPr/>
              <p:nvPr/>
            </p:nvPicPr>
            <p:blipFill>
              <a:blip r:embed="rId47"/>
              <a:stretch>
                <a:fillRect/>
              </a:stretch>
            </p:blipFill>
            <p:spPr>
              <a:xfrm>
                <a:off x="6165361" y="2527793"/>
                <a:ext cx="535680" cy="454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7" name="Ink 67">
                <a:extLst>
                  <a:ext uri="{FF2B5EF4-FFF2-40B4-BE49-F238E27FC236}">
                    <a16:creationId xmlns:a16="http://schemas.microsoft.com/office/drawing/2014/main" id="{1204F295-57FB-2FCE-A020-ADF04493AC78}"/>
                  </a:ext>
                </a:extLst>
              </p14:cNvPr>
              <p14:cNvContentPartPr/>
              <p14:nvPr/>
            </p14:nvContentPartPr>
            <p14:xfrm>
              <a:off x="6719041" y="2350313"/>
              <a:ext cx="1937520" cy="751680"/>
            </p14:xfrm>
          </p:contentPart>
        </mc:Choice>
        <mc:Fallback xmlns="">
          <p:pic>
            <p:nvPicPr>
              <p:cNvPr id="67" name="Ink 67">
                <a:extLst>
                  <a:ext uri="{FF2B5EF4-FFF2-40B4-BE49-F238E27FC236}">
                    <a16:creationId xmlns:a16="http://schemas.microsoft.com/office/drawing/2014/main" id="{1204F295-57FB-2FCE-A020-ADF04493AC78}"/>
                  </a:ext>
                </a:extLst>
              </p:cNvPr>
              <p:cNvPicPr/>
              <p:nvPr/>
            </p:nvPicPr>
            <p:blipFill>
              <a:blip r:embed="rId49"/>
              <a:stretch>
                <a:fillRect/>
              </a:stretch>
            </p:blipFill>
            <p:spPr>
              <a:xfrm>
                <a:off x="6710041" y="2341313"/>
                <a:ext cx="1955160" cy="769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70" name="Ink 70">
                <a:extLst>
                  <a:ext uri="{FF2B5EF4-FFF2-40B4-BE49-F238E27FC236}">
                    <a16:creationId xmlns:a16="http://schemas.microsoft.com/office/drawing/2014/main" id="{B090B8E2-01E8-037F-7ACF-722884A575DE}"/>
                  </a:ext>
                </a:extLst>
              </p14:cNvPr>
              <p14:cNvContentPartPr/>
              <p14:nvPr/>
            </p14:nvContentPartPr>
            <p14:xfrm>
              <a:off x="3383641" y="3757553"/>
              <a:ext cx="1157760" cy="870840"/>
            </p14:xfrm>
          </p:contentPart>
        </mc:Choice>
        <mc:Fallback xmlns="">
          <p:pic>
            <p:nvPicPr>
              <p:cNvPr id="70" name="Ink 70">
                <a:extLst>
                  <a:ext uri="{FF2B5EF4-FFF2-40B4-BE49-F238E27FC236}">
                    <a16:creationId xmlns:a16="http://schemas.microsoft.com/office/drawing/2014/main" id="{B090B8E2-01E8-037F-7ACF-722884A575DE}"/>
                  </a:ext>
                </a:extLst>
              </p:cNvPr>
              <p:cNvPicPr/>
              <p:nvPr/>
            </p:nvPicPr>
            <p:blipFill>
              <a:blip r:embed="rId51"/>
              <a:stretch>
                <a:fillRect/>
              </a:stretch>
            </p:blipFill>
            <p:spPr>
              <a:xfrm>
                <a:off x="3375001" y="3748913"/>
                <a:ext cx="1175400" cy="8884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81" name="Ink 81">
                <a:extLst>
                  <a:ext uri="{FF2B5EF4-FFF2-40B4-BE49-F238E27FC236}">
                    <a16:creationId xmlns:a16="http://schemas.microsoft.com/office/drawing/2014/main" id="{896A07EF-3139-703A-59F4-6A89E3A502DB}"/>
                  </a:ext>
                </a:extLst>
              </p14:cNvPr>
              <p14:cNvContentPartPr/>
              <p14:nvPr/>
            </p14:nvContentPartPr>
            <p14:xfrm>
              <a:off x="6099121" y="3704273"/>
              <a:ext cx="744840" cy="345240"/>
            </p14:xfrm>
          </p:contentPart>
        </mc:Choice>
        <mc:Fallback xmlns="">
          <p:pic>
            <p:nvPicPr>
              <p:cNvPr id="81" name="Ink 81">
                <a:extLst>
                  <a:ext uri="{FF2B5EF4-FFF2-40B4-BE49-F238E27FC236}">
                    <a16:creationId xmlns:a16="http://schemas.microsoft.com/office/drawing/2014/main" id="{896A07EF-3139-703A-59F4-6A89E3A502DB}"/>
                  </a:ext>
                </a:extLst>
              </p:cNvPr>
              <p:cNvPicPr/>
              <p:nvPr/>
            </p:nvPicPr>
            <p:blipFill>
              <a:blip r:embed="rId53"/>
              <a:stretch>
                <a:fillRect/>
              </a:stretch>
            </p:blipFill>
            <p:spPr>
              <a:xfrm>
                <a:off x="6090485" y="3695273"/>
                <a:ext cx="762471"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88" name="Ink 88">
                <a:extLst>
                  <a:ext uri="{FF2B5EF4-FFF2-40B4-BE49-F238E27FC236}">
                    <a16:creationId xmlns:a16="http://schemas.microsoft.com/office/drawing/2014/main" id="{6452CAD1-56DC-90C5-3F47-6C8B97066C04}"/>
                  </a:ext>
                </a:extLst>
              </p14:cNvPr>
              <p14:cNvContentPartPr/>
              <p14:nvPr/>
            </p14:nvContentPartPr>
            <p14:xfrm>
              <a:off x="6948721" y="3383513"/>
              <a:ext cx="879480" cy="807840"/>
            </p14:xfrm>
          </p:contentPart>
        </mc:Choice>
        <mc:Fallback xmlns="">
          <p:pic>
            <p:nvPicPr>
              <p:cNvPr id="88" name="Ink 88">
                <a:extLst>
                  <a:ext uri="{FF2B5EF4-FFF2-40B4-BE49-F238E27FC236}">
                    <a16:creationId xmlns:a16="http://schemas.microsoft.com/office/drawing/2014/main" id="{6452CAD1-56DC-90C5-3F47-6C8B97066C04}"/>
                  </a:ext>
                </a:extLst>
              </p:cNvPr>
              <p:cNvPicPr/>
              <p:nvPr/>
            </p:nvPicPr>
            <p:blipFill>
              <a:blip r:embed="rId55"/>
              <a:stretch>
                <a:fillRect/>
              </a:stretch>
            </p:blipFill>
            <p:spPr>
              <a:xfrm>
                <a:off x="6940081" y="3374873"/>
                <a:ext cx="897120" cy="8254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91" name="Ink 91">
                <a:extLst>
                  <a:ext uri="{FF2B5EF4-FFF2-40B4-BE49-F238E27FC236}">
                    <a16:creationId xmlns:a16="http://schemas.microsoft.com/office/drawing/2014/main" id="{BEA9FE69-F694-7767-BE26-373FD0535B94}"/>
                  </a:ext>
                </a:extLst>
              </p14:cNvPr>
              <p14:cNvContentPartPr/>
              <p14:nvPr/>
            </p14:nvContentPartPr>
            <p14:xfrm>
              <a:off x="7531561" y="3860513"/>
              <a:ext cx="911880" cy="344520"/>
            </p14:xfrm>
          </p:contentPart>
        </mc:Choice>
        <mc:Fallback xmlns="">
          <p:pic>
            <p:nvPicPr>
              <p:cNvPr id="91" name="Ink 91">
                <a:extLst>
                  <a:ext uri="{FF2B5EF4-FFF2-40B4-BE49-F238E27FC236}">
                    <a16:creationId xmlns:a16="http://schemas.microsoft.com/office/drawing/2014/main" id="{BEA9FE69-F694-7767-BE26-373FD0535B94}"/>
                  </a:ext>
                </a:extLst>
              </p:cNvPr>
              <p:cNvPicPr/>
              <p:nvPr/>
            </p:nvPicPr>
            <p:blipFill>
              <a:blip r:embed="rId57"/>
              <a:stretch>
                <a:fillRect/>
              </a:stretch>
            </p:blipFill>
            <p:spPr>
              <a:xfrm>
                <a:off x="7522565" y="3851513"/>
                <a:ext cx="929513"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95" name="Ink 95">
                <a:extLst>
                  <a:ext uri="{FF2B5EF4-FFF2-40B4-BE49-F238E27FC236}">
                    <a16:creationId xmlns:a16="http://schemas.microsoft.com/office/drawing/2014/main" id="{F26F5ADA-EEF9-9AE2-DABD-4D472B1F86F7}"/>
                  </a:ext>
                </a:extLst>
              </p14:cNvPr>
              <p14:cNvContentPartPr/>
              <p14:nvPr/>
            </p14:nvContentPartPr>
            <p14:xfrm>
              <a:off x="8521201" y="3532193"/>
              <a:ext cx="418680" cy="360720"/>
            </p14:xfrm>
          </p:contentPart>
        </mc:Choice>
        <mc:Fallback xmlns="">
          <p:pic>
            <p:nvPicPr>
              <p:cNvPr id="95" name="Ink 95">
                <a:extLst>
                  <a:ext uri="{FF2B5EF4-FFF2-40B4-BE49-F238E27FC236}">
                    <a16:creationId xmlns:a16="http://schemas.microsoft.com/office/drawing/2014/main" id="{F26F5ADA-EEF9-9AE2-DABD-4D472B1F86F7}"/>
                  </a:ext>
                </a:extLst>
              </p:cNvPr>
              <p:cNvPicPr/>
              <p:nvPr/>
            </p:nvPicPr>
            <p:blipFill>
              <a:blip r:embed="rId59"/>
              <a:stretch>
                <a:fillRect/>
              </a:stretch>
            </p:blipFill>
            <p:spPr>
              <a:xfrm>
                <a:off x="8512201" y="3523202"/>
                <a:ext cx="436320" cy="378342"/>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97" name="Ink 97">
                <a:extLst>
                  <a:ext uri="{FF2B5EF4-FFF2-40B4-BE49-F238E27FC236}">
                    <a16:creationId xmlns:a16="http://schemas.microsoft.com/office/drawing/2014/main" id="{91834F95-1543-6CD9-6E22-AE1FBFF0855A}"/>
                  </a:ext>
                </a:extLst>
              </p14:cNvPr>
              <p14:cNvContentPartPr/>
              <p14:nvPr/>
            </p14:nvContentPartPr>
            <p14:xfrm>
              <a:off x="8792641" y="3315113"/>
              <a:ext cx="280800" cy="860040"/>
            </p14:xfrm>
          </p:contentPart>
        </mc:Choice>
        <mc:Fallback xmlns="">
          <p:pic>
            <p:nvPicPr>
              <p:cNvPr id="97" name="Ink 97">
                <a:extLst>
                  <a:ext uri="{FF2B5EF4-FFF2-40B4-BE49-F238E27FC236}">
                    <a16:creationId xmlns:a16="http://schemas.microsoft.com/office/drawing/2014/main" id="{91834F95-1543-6CD9-6E22-AE1FBFF0855A}"/>
                  </a:ext>
                </a:extLst>
              </p:cNvPr>
              <p:cNvPicPr/>
              <p:nvPr/>
            </p:nvPicPr>
            <p:blipFill>
              <a:blip r:embed="rId61"/>
              <a:stretch>
                <a:fillRect/>
              </a:stretch>
            </p:blipFill>
            <p:spPr>
              <a:xfrm>
                <a:off x="8783641" y="3306113"/>
                <a:ext cx="298440" cy="8776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98" name="Ink 97">
                <a:extLst>
                  <a:ext uri="{FF2B5EF4-FFF2-40B4-BE49-F238E27FC236}">
                    <a16:creationId xmlns:a16="http://schemas.microsoft.com/office/drawing/2014/main" id="{933CA9D5-34F0-F0AB-9CFA-0036A1567DC4}"/>
                  </a:ext>
                </a:extLst>
              </p14:cNvPr>
              <p14:cNvContentPartPr/>
              <p14:nvPr/>
            </p14:nvContentPartPr>
            <p14:xfrm>
              <a:off x="6091201" y="4259753"/>
              <a:ext cx="3034440" cy="130320"/>
            </p14:xfrm>
          </p:contentPart>
        </mc:Choice>
        <mc:Fallback xmlns="">
          <p:pic>
            <p:nvPicPr>
              <p:cNvPr id="98" name="Ink 97">
                <a:extLst>
                  <a:ext uri="{FF2B5EF4-FFF2-40B4-BE49-F238E27FC236}">
                    <a16:creationId xmlns:a16="http://schemas.microsoft.com/office/drawing/2014/main" id="{933CA9D5-34F0-F0AB-9CFA-0036A1567DC4}"/>
                  </a:ext>
                </a:extLst>
              </p:cNvPr>
              <p:cNvPicPr/>
              <p:nvPr/>
            </p:nvPicPr>
            <p:blipFill>
              <a:blip r:embed="rId63"/>
              <a:stretch>
                <a:fillRect/>
              </a:stretch>
            </p:blipFill>
            <p:spPr>
              <a:xfrm>
                <a:off x="6082561" y="4250753"/>
                <a:ext cx="305208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01" name="Ink 101">
                <a:extLst>
                  <a:ext uri="{FF2B5EF4-FFF2-40B4-BE49-F238E27FC236}">
                    <a16:creationId xmlns:a16="http://schemas.microsoft.com/office/drawing/2014/main" id="{D3DAFACE-B379-7051-0095-CD602510F1E8}"/>
                  </a:ext>
                </a:extLst>
              </p14:cNvPr>
              <p14:cNvContentPartPr/>
              <p14:nvPr/>
            </p14:nvContentPartPr>
            <p14:xfrm>
              <a:off x="5945761" y="4535153"/>
              <a:ext cx="695160" cy="454680"/>
            </p14:xfrm>
          </p:contentPart>
        </mc:Choice>
        <mc:Fallback xmlns="">
          <p:pic>
            <p:nvPicPr>
              <p:cNvPr id="101" name="Ink 101">
                <a:extLst>
                  <a:ext uri="{FF2B5EF4-FFF2-40B4-BE49-F238E27FC236}">
                    <a16:creationId xmlns:a16="http://schemas.microsoft.com/office/drawing/2014/main" id="{D3DAFACE-B379-7051-0095-CD602510F1E8}"/>
                  </a:ext>
                </a:extLst>
              </p:cNvPr>
              <p:cNvPicPr/>
              <p:nvPr/>
            </p:nvPicPr>
            <p:blipFill>
              <a:blip r:embed="rId65"/>
              <a:stretch>
                <a:fillRect/>
              </a:stretch>
            </p:blipFill>
            <p:spPr>
              <a:xfrm>
                <a:off x="5936761" y="4526513"/>
                <a:ext cx="712800" cy="4723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04" name="Ink 104">
                <a:extLst>
                  <a:ext uri="{FF2B5EF4-FFF2-40B4-BE49-F238E27FC236}">
                    <a16:creationId xmlns:a16="http://schemas.microsoft.com/office/drawing/2014/main" id="{653BB330-E779-F9F2-835B-651264855B2C}"/>
                  </a:ext>
                </a:extLst>
              </p14:cNvPr>
              <p14:cNvContentPartPr/>
              <p14:nvPr/>
            </p14:nvContentPartPr>
            <p14:xfrm>
              <a:off x="5972041" y="5089553"/>
              <a:ext cx="558720" cy="237240"/>
            </p14:xfrm>
          </p:contentPart>
        </mc:Choice>
        <mc:Fallback xmlns="">
          <p:pic>
            <p:nvPicPr>
              <p:cNvPr id="104" name="Ink 104">
                <a:extLst>
                  <a:ext uri="{FF2B5EF4-FFF2-40B4-BE49-F238E27FC236}">
                    <a16:creationId xmlns:a16="http://schemas.microsoft.com/office/drawing/2014/main" id="{653BB330-E779-F9F2-835B-651264855B2C}"/>
                  </a:ext>
                </a:extLst>
              </p:cNvPr>
              <p:cNvPicPr/>
              <p:nvPr/>
            </p:nvPicPr>
            <p:blipFill>
              <a:blip r:embed="rId67"/>
              <a:stretch>
                <a:fillRect/>
              </a:stretch>
            </p:blipFill>
            <p:spPr>
              <a:xfrm>
                <a:off x="5963401" y="5080567"/>
                <a:ext cx="576360" cy="254853"/>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7" name="Ink 107">
                <a:extLst>
                  <a:ext uri="{FF2B5EF4-FFF2-40B4-BE49-F238E27FC236}">
                    <a16:creationId xmlns:a16="http://schemas.microsoft.com/office/drawing/2014/main" id="{D8B38A77-DC91-1F7C-FB82-A822191CAD9C}"/>
                  </a:ext>
                </a:extLst>
              </p14:cNvPr>
              <p14:cNvContentPartPr/>
              <p14:nvPr/>
            </p14:nvContentPartPr>
            <p14:xfrm>
              <a:off x="5945041" y="4304033"/>
              <a:ext cx="319680" cy="205920"/>
            </p14:xfrm>
          </p:contentPart>
        </mc:Choice>
        <mc:Fallback xmlns="">
          <p:pic>
            <p:nvPicPr>
              <p:cNvPr id="107" name="Ink 107">
                <a:extLst>
                  <a:ext uri="{FF2B5EF4-FFF2-40B4-BE49-F238E27FC236}">
                    <a16:creationId xmlns:a16="http://schemas.microsoft.com/office/drawing/2014/main" id="{D8B38A77-DC91-1F7C-FB82-A822191CAD9C}"/>
                  </a:ext>
                </a:extLst>
              </p:cNvPr>
              <p:cNvPicPr/>
              <p:nvPr/>
            </p:nvPicPr>
            <p:blipFill>
              <a:blip r:embed="rId69"/>
              <a:stretch>
                <a:fillRect/>
              </a:stretch>
            </p:blipFill>
            <p:spPr>
              <a:xfrm>
                <a:off x="5936041" y="4295033"/>
                <a:ext cx="33732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10" name="Ink 110">
                <a:extLst>
                  <a:ext uri="{FF2B5EF4-FFF2-40B4-BE49-F238E27FC236}">
                    <a16:creationId xmlns:a16="http://schemas.microsoft.com/office/drawing/2014/main" id="{3B7FA1AF-B778-9726-2790-2751AA5748CD}"/>
                  </a:ext>
                </a:extLst>
              </p14:cNvPr>
              <p14:cNvContentPartPr/>
              <p14:nvPr/>
            </p14:nvContentPartPr>
            <p14:xfrm>
              <a:off x="5971321" y="5001713"/>
              <a:ext cx="265320" cy="345960"/>
            </p14:xfrm>
          </p:contentPart>
        </mc:Choice>
        <mc:Fallback xmlns="">
          <p:pic>
            <p:nvPicPr>
              <p:cNvPr id="110" name="Ink 110">
                <a:extLst>
                  <a:ext uri="{FF2B5EF4-FFF2-40B4-BE49-F238E27FC236}">
                    <a16:creationId xmlns:a16="http://schemas.microsoft.com/office/drawing/2014/main" id="{3B7FA1AF-B778-9726-2790-2751AA5748CD}"/>
                  </a:ext>
                </a:extLst>
              </p:cNvPr>
              <p:cNvPicPr/>
              <p:nvPr/>
            </p:nvPicPr>
            <p:blipFill>
              <a:blip r:embed="rId71"/>
              <a:stretch>
                <a:fillRect/>
              </a:stretch>
            </p:blipFill>
            <p:spPr>
              <a:xfrm>
                <a:off x="5962681" y="4992713"/>
                <a:ext cx="28296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11" name="Ink 110">
                <a:extLst>
                  <a:ext uri="{FF2B5EF4-FFF2-40B4-BE49-F238E27FC236}">
                    <a16:creationId xmlns:a16="http://schemas.microsoft.com/office/drawing/2014/main" id="{9E95B930-B48B-DA58-6255-FCC7C7280F41}"/>
                  </a:ext>
                </a:extLst>
              </p14:cNvPr>
              <p14:cNvContentPartPr/>
              <p14:nvPr/>
            </p14:nvContentPartPr>
            <p14:xfrm>
              <a:off x="6726241" y="4570433"/>
              <a:ext cx="247320" cy="273960"/>
            </p14:xfrm>
          </p:contentPart>
        </mc:Choice>
        <mc:Fallback xmlns="">
          <p:pic>
            <p:nvPicPr>
              <p:cNvPr id="111" name="Ink 110">
                <a:extLst>
                  <a:ext uri="{FF2B5EF4-FFF2-40B4-BE49-F238E27FC236}">
                    <a16:creationId xmlns:a16="http://schemas.microsoft.com/office/drawing/2014/main" id="{9E95B930-B48B-DA58-6255-FCC7C7280F41}"/>
                  </a:ext>
                </a:extLst>
              </p:cNvPr>
              <p:cNvPicPr/>
              <p:nvPr/>
            </p:nvPicPr>
            <p:blipFill>
              <a:blip r:embed="rId73"/>
              <a:stretch>
                <a:fillRect/>
              </a:stretch>
            </p:blipFill>
            <p:spPr>
              <a:xfrm>
                <a:off x="6717241" y="4561433"/>
                <a:ext cx="26496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22" name="Ink 122">
                <a:extLst>
                  <a:ext uri="{FF2B5EF4-FFF2-40B4-BE49-F238E27FC236}">
                    <a16:creationId xmlns:a16="http://schemas.microsoft.com/office/drawing/2014/main" id="{FDF8CFAF-9633-2368-69A7-7813420A8983}"/>
                  </a:ext>
                </a:extLst>
              </p14:cNvPr>
              <p14:cNvContentPartPr/>
              <p14:nvPr/>
            </p14:nvContentPartPr>
            <p14:xfrm>
              <a:off x="6971761" y="4444433"/>
              <a:ext cx="713160" cy="648720"/>
            </p14:xfrm>
          </p:contentPart>
        </mc:Choice>
        <mc:Fallback xmlns="">
          <p:pic>
            <p:nvPicPr>
              <p:cNvPr id="122" name="Ink 122">
                <a:extLst>
                  <a:ext uri="{FF2B5EF4-FFF2-40B4-BE49-F238E27FC236}">
                    <a16:creationId xmlns:a16="http://schemas.microsoft.com/office/drawing/2014/main" id="{FDF8CFAF-9633-2368-69A7-7813420A8983}"/>
                  </a:ext>
                </a:extLst>
              </p:cNvPr>
              <p:cNvPicPr/>
              <p:nvPr/>
            </p:nvPicPr>
            <p:blipFill>
              <a:blip r:embed="rId75"/>
              <a:stretch>
                <a:fillRect/>
              </a:stretch>
            </p:blipFill>
            <p:spPr>
              <a:xfrm>
                <a:off x="6962756" y="4435793"/>
                <a:ext cx="730809" cy="6663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25" name="Ink 125">
                <a:extLst>
                  <a:ext uri="{FF2B5EF4-FFF2-40B4-BE49-F238E27FC236}">
                    <a16:creationId xmlns:a16="http://schemas.microsoft.com/office/drawing/2014/main" id="{9EC14414-B4CA-270B-5C50-CE48E2D55C27}"/>
                  </a:ext>
                </a:extLst>
              </p14:cNvPr>
              <p14:cNvContentPartPr/>
              <p14:nvPr/>
            </p14:nvContentPartPr>
            <p14:xfrm>
              <a:off x="7651441" y="4598153"/>
              <a:ext cx="279000" cy="417960"/>
            </p14:xfrm>
          </p:contentPart>
        </mc:Choice>
        <mc:Fallback xmlns="">
          <p:pic>
            <p:nvPicPr>
              <p:cNvPr id="125" name="Ink 125">
                <a:extLst>
                  <a:ext uri="{FF2B5EF4-FFF2-40B4-BE49-F238E27FC236}">
                    <a16:creationId xmlns:a16="http://schemas.microsoft.com/office/drawing/2014/main" id="{9EC14414-B4CA-270B-5C50-CE48E2D55C27}"/>
                  </a:ext>
                </a:extLst>
              </p:cNvPr>
              <p:cNvPicPr/>
              <p:nvPr/>
            </p:nvPicPr>
            <p:blipFill>
              <a:blip r:embed="rId77"/>
              <a:stretch>
                <a:fillRect/>
              </a:stretch>
            </p:blipFill>
            <p:spPr>
              <a:xfrm>
                <a:off x="7642801" y="4589153"/>
                <a:ext cx="296640" cy="4356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26" name="Ink 125">
                <a:extLst>
                  <a:ext uri="{FF2B5EF4-FFF2-40B4-BE49-F238E27FC236}">
                    <a16:creationId xmlns:a16="http://schemas.microsoft.com/office/drawing/2014/main" id="{46543CE3-35AE-3044-4DF2-E482789A43FE}"/>
                  </a:ext>
                </a:extLst>
              </p14:cNvPr>
              <p14:cNvContentPartPr/>
              <p14:nvPr/>
            </p14:nvContentPartPr>
            <p14:xfrm>
              <a:off x="7920721" y="4836473"/>
              <a:ext cx="218880" cy="150480"/>
            </p14:xfrm>
          </p:contentPart>
        </mc:Choice>
        <mc:Fallback xmlns="">
          <p:pic>
            <p:nvPicPr>
              <p:cNvPr id="126" name="Ink 125">
                <a:extLst>
                  <a:ext uri="{FF2B5EF4-FFF2-40B4-BE49-F238E27FC236}">
                    <a16:creationId xmlns:a16="http://schemas.microsoft.com/office/drawing/2014/main" id="{46543CE3-35AE-3044-4DF2-E482789A43FE}"/>
                  </a:ext>
                </a:extLst>
              </p:cNvPr>
              <p:cNvPicPr/>
              <p:nvPr/>
            </p:nvPicPr>
            <p:blipFill>
              <a:blip r:embed="rId79"/>
              <a:stretch>
                <a:fillRect/>
              </a:stretch>
            </p:blipFill>
            <p:spPr>
              <a:xfrm>
                <a:off x="7911721" y="4827833"/>
                <a:ext cx="23652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29" name="Ink 129">
                <a:extLst>
                  <a:ext uri="{FF2B5EF4-FFF2-40B4-BE49-F238E27FC236}">
                    <a16:creationId xmlns:a16="http://schemas.microsoft.com/office/drawing/2014/main" id="{DC88A434-F57B-7B00-58F1-236811FB136E}"/>
                  </a:ext>
                </a:extLst>
              </p14:cNvPr>
              <p14:cNvContentPartPr/>
              <p14:nvPr/>
            </p14:nvContentPartPr>
            <p14:xfrm>
              <a:off x="7864921" y="4421033"/>
              <a:ext cx="363960" cy="230400"/>
            </p14:xfrm>
          </p:contentPart>
        </mc:Choice>
        <mc:Fallback xmlns="">
          <p:pic>
            <p:nvPicPr>
              <p:cNvPr id="129" name="Ink 129">
                <a:extLst>
                  <a:ext uri="{FF2B5EF4-FFF2-40B4-BE49-F238E27FC236}">
                    <a16:creationId xmlns:a16="http://schemas.microsoft.com/office/drawing/2014/main" id="{DC88A434-F57B-7B00-58F1-236811FB136E}"/>
                  </a:ext>
                </a:extLst>
              </p:cNvPr>
              <p:cNvPicPr/>
              <p:nvPr/>
            </p:nvPicPr>
            <p:blipFill>
              <a:blip r:embed="rId81"/>
              <a:stretch>
                <a:fillRect/>
              </a:stretch>
            </p:blipFill>
            <p:spPr>
              <a:xfrm>
                <a:off x="7856281" y="4412393"/>
                <a:ext cx="38160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34" name="Ink 134">
                <a:extLst>
                  <a:ext uri="{FF2B5EF4-FFF2-40B4-BE49-F238E27FC236}">
                    <a16:creationId xmlns:a16="http://schemas.microsoft.com/office/drawing/2014/main" id="{35449C66-B4CA-8C08-87F5-754999A0760E}"/>
                  </a:ext>
                </a:extLst>
              </p14:cNvPr>
              <p14:cNvContentPartPr/>
              <p14:nvPr/>
            </p14:nvContentPartPr>
            <p14:xfrm>
              <a:off x="8257681" y="4400513"/>
              <a:ext cx="592200" cy="696600"/>
            </p14:xfrm>
          </p:contentPart>
        </mc:Choice>
        <mc:Fallback xmlns="">
          <p:pic>
            <p:nvPicPr>
              <p:cNvPr id="134" name="Ink 134">
                <a:extLst>
                  <a:ext uri="{FF2B5EF4-FFF2-40B4-BE49-F238E27FC236}">
                    <a16:creationId xmlns:a16="http://schemas.microsoft.com/office/drawing/2014/main" id="{35449C66-B4CA-8C08-87F5-754999A0760E}"/>
                  </a:ext>
                </a:extLst>
              </p:cNvPr>
              <p:cNvPicPr/>
              <p:nvPr/>
            </p:nvPicPr>
            <p:blipFill>
              <a:blip r:embed="rId83"/>
              <a:stretch>
                <a:fillRect/>
              </a:stretch>
            </p:blipFill>
            <p:spPr>
              <a:xfrm>
                <a:off x="8249041" y="4391513"/>
                <a:ext cx="609840" cy="7142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37" name="Ink 137">
                <a:extLst>
                  <a:ext uri="{FF2B5EF4-FFF2-40B4-BE49-F238E27FC236}">
                    <a16:creationId xmlns:a16="http://schemas.microsoft.com/office/drawing/2014/main" id="{381B72D7-5E7A-A0B1-E09F-7DC59E0CFF62}"/>
                  </a:ext>
                </a:extLst>
              </p14:cNvPr>
              <p14:cNvContentPartPr/>
              <p14:nvPr/>
            </p14:nvContentPartPr>
            <p14:xfrm>
              <a:off x="4784761" y="3909833"/>
              <a:ext cx="510840" cy="468000"/>
            </p14:xfrm>
          </p:contentPart>
        </mc:Choice>
        <mc:Fallback xmlns="">
          <p:pic>
            <p:nvPicPr>
              <p:cNvPr id="137" name="Ink 137">
                <a:extLst>
                  <a:ext uri="{FF2B5EF4-FFF2-40B4-BE49-F238E27FC236}">
                    <a16:creationId xmlns:a16="http://schemas.microsoft.com/office/drawing/2014/main" id="{381B72D7-5E7A-A0B1-E09F-7DC59E0CFF62}"/>
                  </a:ext>
                </a:extLst>
              </p:cNvPr>
              <p:cNvPicPr/>
              <p:nvPr/>
            </p:nvPicPr>
            <p:blipFill>
              <a:blip r:embed="rId85"/>
              <a:stretch>
                <a:fillRect/>
              </a:stretch>
            </p:blipFill>
            <p:spPr>
              <a:xfrm>
                <a:off x="4775761" y="3900833"/>
                <a:ext cx="528480" cy="4856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41" name="Ink 141">
                <a:extLst>
                  <a:ext uri="{FF2B5EF4-FFF2-40B4-BE49-F238E27FC236}">
                    <a16:creationId xmlns:a16="http://schemas.microsoft.com/office/drawing/2014/main" id="{5FC51C31-32AC-7327-CB79-BEB4F0B35B0B}"/>
                  </a:ext>
                </a:extLst>
              </p14:cNvPr>
              <p14:cNvContentPartPr/>
              <p14:nvPr/>
            </p14:nvContentPartPr>
            <p14:xfrm>
              <a:off x="4544641" y="4479713"/>
              <a:ext cx="422640" cy="316080"/>
            </p14:xfrm>
          </p:contentPart>
        </mc:Choice>
        <mc:Fallback xmlns="">
          <p:pic>
            <p:nvPicPr>
              <p:cNvPr id="141" name="Ink 141">
                <a:extLst>
                  <a:ext uri="{FF2B5EF4-FFF2-40B4-BE49-F238E27FC236}">
                    <a16:creationId xmlns:a16="http://schemas.microsoft.com/office/drawing/2014/main" id="{5FC51C31-32AC-7327-CB79-BEB4F0B35B0B}"/>
                  </a:ext>
                </a:extLst>
              </p:cNvPr>
              <p:cNvPicPr/>
              <p:nvPr/>
            </p:nvPicPr>
            <p:blipFill>
              <a:blip r:embed="rId87"/>
              <a:stretch>
                <a:fillRect/>
              </a:stretch>
            </p:blipFill>
            <p:spPr>
              <a:xfrm>
                <a:off x="4535994" y="4470713"/>
                <a:ext cx="440295"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45" name="Ink 145">
                <a:extLst>
                  <a:ext uri="{FF2B5EF4-FFF2-40B4-BE49-F238E27FC236}">
                    <a16:creationId xmlns:a16="http://schemas.microsoft.com/office/drawing/2014/main" id="{FE7BC047-550A-65C3-06D5-8913C3159D9B}"/>
                  </a:ext>
                </a:extLst>
              </p14:cNvPr>
              <p14:cNvContentPartPr/>
              <p14:nvPr/>
            </p14:nvContentPartPr>
            <p14:xfrm>
              <a:off x="5028121" y="4733153"/>
              <a:ext cx="78840" cy="158760"/>
            </p14:xfrm>
          </p:contentPart>
        </mc:Choice>
        <mc:Fallback xmlns="">
          <p:pic>
            <p:nvPicPr>
              <p:cNvPr id="145" name="Ink 145">
                <a:extLst>
                  <a:ext uri="{FF2B5EF4-FFF2-40B4-BE49-F238E27FC236}">
                    <a16:creationId xmlns:a16="http://schemas.microsoft.com/office/drawing/2014/main" id="{FE7BC047-550A-65C3-06D5-8913C3159D9B}"/>
                  </a:ext>
                </a:extLst>
              </p:cNvPr>
              <p:cNvPicPr/>
              <p:nvPr/>
            </p:nvPicPr>
            <p:blipFill>
              <a:blip r:embed="rId89"/>
              <a:stretch>
                <a:fillRect/>
              </a:stretch>
            </p:blipFill>
            <p:spPr>
              <a:xfrm>
                <a:off x="5019121" y="4724153"/>
                <a:ext cx="9648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47" name="Ink 147">
                <a:extLst>
                  <a:ext uri="{FF2B5EF4-FFF2-40B4-BE49-F238E27FC236}">
                    <a16:creationId xmlns:a16="http://schemas.microsoft.com/office/drawing/2014/main" id="{A7F13211-0E03-98B6-CE45-A24255F49EA4}"/>
                  </a:ext>
                </a:extLst>
              </p14:cNvPr>
              <p14:cNvContentPartPr/>
              <p14:nvPr/>
            </p14:nvContentPartPr>
            <p14:xfrm>
              <a:off x="5039641" y="4583033"/>
              <a:ext cx="225720" cy="191880"/>
            </p14:xfrm>
          </p:contentPart>
        </mc:Choice>
        <mc:Fallback xmlns="">
          <p:pic>
            <p:nvPicPr>
              <p:cNvPr id="147" name="Ink 147">
                <a:extLst>
                  <a:ext uri="{FF2B5EF4-FFF2-40B4-BE49-F238E27FC236}">
                    <a16:creationId xmlns:a16="http://schemas.microsoft.com/office/drawing/2014/main" id="{A7F13211-0E03-98B6-CE45-A24255F49EA4}"/>
                  </a:ext>
                </a:extLst>
              </p:cNvPr>
              <p:cNvPicPr/>
              <p:nvPr/>
            </p:nvPicPr>
            <p:blipFill>
              <a:blip r:embed="rId91"/>
              <a:stretch>
                <a:fillRect/>
              </a:stretch>
            </p:blipFill>
            <p:spPr>
              <a:xfrm>
                <a:off x="5030655" y="4574393"/>
                <a:ext cx="243332"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48" name="Ink 147">
                <a:extLst>
                  <a:ext uri="{FF2B5EF4-FFF2-40B4-BE49-F238E27FC236}">
                    <a16:creationId xmlns:a16="http://schemas.microsoft.com/office/drawing/2014/main" id="{188CE163-CC45-6A9E-1E51-E7271E48D859}"/>
                  </a:ext>
                </a:extLst>
              </p14:cNvPr>
              <p14:cNvContentPartPr/>
              <p14:nvPr/>
            </p14:nvContentPartPr>
            <p14:xfrm>
              <a:off x="5234401" y="4484033"/>
              <a:ext cx="516600" cy="306000"/>
            </p14:xfrm>
          </p:contentPart>
        </mc:Choice>
        <mc:Fallback xmlns="">
          <p:pic>
            <p:nvPicPr>
              <p:cNvPr id="148" name="Ink 147">
                <a:extLst>
                  <a:ext uri="{FF2B5EF4-FFF2-40B4-BE49-F238E27FC236}">
                    <a16:creationId xmlns:a16="http://schemas.microsoft.com/office/drawing/2014/main" id="{188CE163-CC45-6A9E-1E51-E7271E48D859}"/>
                  </a:ext>
                </a:extLst>
              </p:cNvPr>
              <p:cNvPicPr/>
              <p:nvPr/>
            </p:nvPicPr>
            <p:blipFill>
              <a:blip r:embed="rId93"/>
              <a:stretch>
                <a:fillRect/>
              </a:stretch>
            </p:blipFill>
            <p:spPr>
              <a:xfrm>
                <a:off x="5225761" y="4475033"/>
                <a:ext cx="53424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51" name="Ink 151">
                <a:extLst>
                  <a:ext uri="{FF2B5EF4-FFF2-40B4-BE49-F238E27FC236}">
                    <a16:creationId xmlns:a16="http://schemas.microsoft.com/office/drawing/2014/main" id="{6103C0C9-E251-5F37-D6C7-1702ACDCC01C}"/>
                  </a:ext>
                </a:extLst>
              </p14:cNvPr>
              <p14:cNvContentPartPr/>
              <p14:nvPr/>
            </p14:nvContentPartPr>
            <p14:xfrm>
              <a:off x="4758121" y="3660713"/>
              <a:ext cx="388440" cy="181800"/>
            </p14:xfrm>
          </p:contentPart>
        </mc:Choice>
        <mc:Fallback xmlns="">
          <p:pic>
            <p:nvPicPr>
              <p:cNvPr id="151" name="Ink 151">
                <a:extLst>
                  <a:ext uri="{FF2B5EF4-FFF2-40B4-BE49-F238E27FC236}">
                    <a16:creationId xmlns:a16="http://schemas.microsoft.com/office/drawing/2014/main" id="{6103C0C9-E251-5F37-D6C7-1702ACDCC01C}"/>
                  </a:ext>
                </a:extLst>
              </p:cNvPr>
              <p:cNvPicPr/>
              <p:nvPr/>
            </p:nvPicPr>
            <p:blipFill>
              <a:blip r:embed="rId95"/>
              <a:stretch>
                <a:fillRect/>
              </a:stretch>
            </p:blipFill>
            <p:spPr>
              <a:xfrm>
                <a:off x="4749473" y="3651713"/>
                <a:ext cx="406096"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95" name="Ink 195">
                <a:extLst>
                  <a:ext uri="{FF2B5EF4-FFF2-40B4-BE49-F238E27FC236}">
                    <a16:creationId xmlns:a16="http://schemas.microsoft.com/office/drawing/2014/main" id="{33298991-4C26-9742-D49A-4A3C30012A3B}"/>
                  </a:ext>
                </a:extLst>
              </p14:cNvPr>
              <p14:cNvContentPartPr/>
              <p14:nvPr/>
            </p14:nvContentPartPr>
            <p14:xfrm>
              <a:off x="7250761" y="5168033"/>
              <a:ext cx="336600" cy="293760"/>
            </p14:xfrm>
          </p:contentPart>
        </mc:Choice>
        <mc:Fallback xmlns="">
          <p:pic>
            <p:nvPicPr>
              <p:cNvPr id="195" name="Ink 195">
                <a:extLst>
                  <a:ext uri="{FF2B5EF4-FFF2-40B4-BE49-F238E27FC236}">
                    <a16:creationId xmlns:a16="http://schemas.microsoft.com/office/drawing/2014/main" id="{33298991-4C26-9742-D49A-4A3C30012A3B}"/>
                  </a:ext>
                </a:extLst>
              </p:cNvPr>
              <p:cNvPicPr/>
              <p:nvPr/>
            </p:nvPicPr>
            <p:blipFill>
              <a:blip r:embed="rId97"/>
              <a:stretch>
                <a:fillRect/>
              </a:stretch>
            </p:blipFill>
            <p:spPr>
              <a:xfrm>
                <a:off x="7242121" y="5159033"/>
                <a:ext cx="35424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10" name="Ink 209">
                <a:extLst>
                  <a:ext uri="{FF2B5EF4-FFF2-40B4-BE49-F238E27FC236}">
                    <a16:creationId xmlns:a16="http://schemas.microsoft.com/office/drawing/2014/main" id="{8967D7FC-66FC-7409-CE27-8AB8ABAA19EC}"/>
                  </a:ext>
                </a:extLst>
              </p14:cNvPr>
              <p14:cNvContentPartPr/>
              <p14:nvPr/>
            </p14:nvContentPartPr>
            <p14:xfrm>
              <a:off x="656641" y="5814953"/>
              <a:ext cx="144720" cy="33840"/>
            </p14:xfrm>
          </p:contentPart>
        </mc:Choice>
        <mc:Fallback xmlns="">
          <p:pic>
            <p:nvPicPr>
              <p:cNvPr id="210" name="Ink 209">
                <a:extLst>
                  <a:ext uri="{FF2B5EF4-FFF2-40B4-BE49-F238E27FC236}">
                    <a16:creationId xmlns:a16="http://schemas.microsoft.com/office/drawing/2014/main" id="{8967D7FC-66FC-7409-CE27-8AB8ABAA19EC}"/>
                  </a:ext>
                </a:extLst>
              </p:cNvPr>
              <p:cNvPicPr/>
              <p:nvPr/>
            </p:nvPicPr>
            <p:blipFill>
              <a:blip r:embed="rId99"/>
              <a:stretch>
                <a:fillRect/>
              </a:stretch>
            </p:blipFill>
            <p:spPr>
              <a:xfrm>
                <a:off x="648001" y="5805953"/>
                <a:ext cx="16236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14" name="Ink 214">
                <a:extLst>
                  <a:ext uri="{FF2B5EF4-FFF2-40B4-BE49-F238E27FC236}">
                    <a16:creationId xmlns:a16="http://schemas.microsoft.com/office/drawing/2014/main" id="{BBCBD3BA-34F7-565D-7659-B938F3B24EED}"/>
                  </a:ext>
                </a:extLst>
              </p14:cNvPr>
              <p14:cNvContentPartPr/>
              <p14:nvPr/>
            </p14:nvContentPartPr>
            <p14:xfrm>
              <a:off x="616681" y="5916833"/>
              <a:ext cx="515520" cy="70920"/>
            </p14:xfrm>
          </p:contentPart>
        </mc:Choice>
        <mc:Fallback xmlns="">
          <p:pic>
            <p:nvPicPr>
              <p:cNvPr id="214" name="Ink 214">
                <a:extLst>
                  <a:ext uri="{FF2B5EF4-FFF2-40B4-BE49-F238E27FC236}">
                    <a16:creationId xmlns:a16="http://schemas.microsoft.com/office/drawing/2014/main" id="{BBCBD3BA-34F7-565D-7659-B938F3B24EED}"/>
                  </a:ext>
                </a:extLst>
              </p:cNvPr>
              <p:cNvPicPr/>
              <p:nvPr/>
            </p:nvPicPr>
            <p:blipFill>
              <a:blip r:embed="rId101"/>
              <a:stretch>
                <a:fillRect/>
              </a:stretch>
            </p:blipFill>
            <p:spPr>
              <a:xfrm>
                <a:off x="608035" y="5908193"/>
                <a:ext cx="533172"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216" name="Ink 216">
                <a:extLst>
                  <a:ext uri="{FF2B5EF4-FFF2-40B4-BE49-F238E27FC236}">
                    <a16:creationId xmlns:a16="http://schemas.microsoft.com/office/drawing/2014/main" id="{8F718463-F0EA-0A79-2613-AB0AE9A8DF99}"/>
                  </a:ext>
                </a:extLst>
              </p14:cNvPr>
              <p14:cNvContentPartPr/>
              <p14:nvPr/>
            </p14:nvContentPartPr>
            <p14:xfrm>
              <a:off x="1291681" y="5712713"/>
              <a:ext cx="600840" cy="453960"/>
            </p14:xfrm>
          </p:contentPart>
        </mc:Choice>
        <mc:Fallback xmlns="">
          <p:pic>
            <p:nvPicPr>
              <p:cNvPr id="216" name="Ink 216">
                <a:extLst>
                  <a:ext uri="{FF2B5EF4-FFF2-40B4-BE49-F238E27FC236}">
                    <a16:creationId xmlns:a16="http://schemas.microsoft.com/office/drawing/2014/main" id="{8F718463-F0EA-0A79-2613-AB0AE9A8DF99}"/>
                  </a:ext>
                </a:extLst>
              </p:cNvPr>
              <p:cNvPicPr/>
              <p:nvPr/>
            </p:nvPicPr>
            <p:blipFill>
              <a:blip r:embed="rId103"/>
              <a:stretch>
                <a:fillRect/>
              </a:stretch>
            </p:blipFill>
            <p:spPr>
              <a:xfrm>
                <a:off x="1282681" y="5704073"/>
                <a:ext cx="618480" cy="4716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19" name="Ink 219">
                <a:extLst>
                  <a:ext uri="{FF2B5EF4-FFF2-40B4-BE49-F238E27FC236}">
                    <a16:creationId xmlns:a16="http://schemas.microsoft.com/office/drawing/2014/main" id="{CB19B7EB-EF59-3AA6-332A-AE9A50ADDAC9}"/>
                  </a:ext>
                </a:extLst>
              </p14:cNvPr>
              <p14:cNvContentPartPr/>
              <p14:nvPr/>
            </p14:nvContentPartPr>
            <p14:xfrm>
              <a:off x="673921" y="6146873"/>
              <a:ext cx="552240" cy="285840"/>
            </p14:xfrm>
          </p:contentPart>
        </mc:Choice>
        <mc:Fallback xmlns="">
          <p:pic>
            <p:nvPicPr>
              <p:cNvPr id="219" name="Ink 219">
                <a:extLst>
                  <a:ext uri="{FF2B5EF4-FFF2-40B4-BE49-F238E27FC236}">
                    <a16:creationId xmlns:a16="http://schemas.microsoft.com/office/drawing/2014/main" id="{CB19B7EB-EF59-3AA6-332A-AE9A50ADDAC9}"/>
                  </a:ext>
                </a:extLst>
              </p:cNvPr>
              <p:cNvPicPr/>
              <p:nvPr/>
            </p:nvPicPr>
            <p:blipFill>
              <a:blip r:embed="rId105"/>
              <a:stretch>
                <a:fillRect/>
              </a:stretch>
            </p:blipFill>
            <p:spPr>
              <a:xfrm>
                <a:off x="664921" y="6138233"/>
                <a:ext cx="56988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23" name="Ink 223">
                <a:extLst>
                  <a:ext uri="{FF2B5EF4-FFF2-40B4-BE49-F238E27FC236}">
                    <a16:creationId xmlns:a16="http://schemas.microsoft.com/office/drawing/2014/main" id="{AC7EE8FA-F6A7-032A-A7B0-C36E69DD151C}"/>
                  </a:ext>
                </a:extLst>
              </p14:cNvPr>
              <p14:cNvContentPartPr/>
              <p14:nvPr/>
            </p14:nvContentPartPr>
            <p14:xfrm>
              <a:off x="1323721" y="6209873"/>
              <a:ext cx="765000" cy="345240"/>
            </p14:xfrm>
          </p:contentPart>
        </mc:Choice>
        <mc:Fallback xmlns="">
          <p:pic>
            <p:nvPicPr>
              <p:cNvPr id="223" name="Ink 223">
                <a:extLst>
                  <a:ext uri="{FF2B5EF4-FFF2-40B4-BE49-F238E27FC236}">
                    <a16:creationId xmlns:a16="http://schemas.microsoft.com/office/drawing/2014/main" id="{AC7EE8FA-F6A7-032A-A7B0-C36E69DD151C}"/>
                  </a:ext>
                </a:extLst>
              </p:cNvPr>
              <p:cNvPicPr/>
              <p:nvPr/>
            </p:nvPicPr>
            <p:blipFill>
              <a:blip r:embed="rId107"/>
              <a:stretch>
                <a:fillRect/>
              </a:stretch>
            </p:blipFill>
            <p:spPr>
              <a:xfrm>
                <a:off x="1314721" y="6200873"/>
                <a:ext cx="78264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25" name="Ink 225">
                <a:extLst>
                  <a:ext uri="{FF2B5EF4-FFF2-40B4-BE49-F238E27FC236}">
                    <a16:creationId xmlns:a16="http://schemas.microsoft.com/office/drawing/2014/main" id="{DDF38C11-29D9-ED01-08FC-94C3C7CD5057}"/>
                  </a:ext>
                </a:extLst>
              </p14:cNvPr>
              <p14:cNvContentPartPr/>
              <p14:nvPr/>
            </p14:nvContentPartPr>
            <p14:xfrm>
              <a:off x="1357201" y="5300873"/>
              <a:ext cx="534600" cy="229320"/>
            </p14:xfrm>
          </p:contentPart>
        </mc:Choice>
        <mc:Fallback xmlns="">
          <p:pic>
            <p:nvPicPr>
              <p:cNvPr id="225" name="Ink 225">
                <a:extLst>
                  <a:ext uri="{FF2B5EF4-FFF2-40B4-BE49-F238E27FC236}">
                    <a16:creationId xmlns:a16="http://schemas.microsoft.com/office/drawing/2014/main" id="{DDF38C11-29D9-ED01-08FC-94C3C7CD5057}"/>
                  </a:ext>
                </a:extLst>
              </p:cNvPr>
              <p:cNvPicPr/>
              <p:nvPr/>
            </p:nvPicPr>
            <p:blipFill>
              <a:blip r:embed="rId109"/>
              <a:stretch>
                <a:fillRect/>
              </a:stretch>
            </p:blipFill>
            <p:spPr>
              <a:xfrm>
                <a:off x="1348561" y="5291887"/>
                <a:ext cx="552240" cy="246932"/>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28" name="Ink 228">
                <a:extLst>
                  <a:ext uri="{FF2B5EF4-FFF2-40B4-BE49-F238E27FC236}">
                    <a16:creationId xmlns:a16="http://schemas.microsoft.com/office/drawing/2014/main" id="{1AF99603-BF57-37D2-4E65-E95C3D70265E}"/>
                  </a:ext>
                </a:extLst>
              </p14:cNvPr>
              <p14:cNvContentPartPr/>
              <p14:nvPr/>
            </p14:nvContentPartPr>
            <p14:xfrm>
              <a:off x="2102761" y="5735753"/>
              <a:ext cx="324000" cy="447840"/>
            </p14:xfrm>
          </p:contentPart>
        </mc:Choice>
        <mc:Fallback xmlns="">
          <p:pic>
            <p:nvPicPr>
              <p:cNvPr id="228" name="Ink 228">
                <a:extLst>
                  <a:ext uri="{FF2B5EF4-FFF2-40B4-BE49-F238E27FC236}">
                    <a16:creationId xmlns:a16="http://schemas.microsoft.com/office/drawing/2014/main" id="{1AF99603-BF57-37D2-4E65-E95C3D70265E}"/>
                  </a:ext>
                </a:extLst>
              </p:cNvPr>
              <p:cNvPicPr/>
              <p:nvPr/>
            </p:nvPicPr>
            <p:blipFill>
              <a:blip r:embed="rId111"/>
              <a:stretch>
                <a:fillRect/>
              </a:stretch>
            </p:blipFill>
            <p:spPr>
              <a:xfrm>
                <a:off x="2093761" y="5726760"/>
                <a:ext cx="341640" cy="465466"/>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231" name="Ink 231">
                <a:extLst>
                  <a:ext uri="{FF2B5EF4-FFF2-40B4-BE49-F238E27FC236}">
                    <a16:creationId xmlns:a16="http://schemas.microsoft.com/office/drawing/2014/main" id="{51BF5716-58DD-05B2-E5AA-BABEA54D7989}"/>
                  </a:ext>
                </a:extLst>
              </p14:cNvPr>
              <p14:cNvContentPartPr/>
              <p14:nvPr/>
            </p14:nvContentPartPr>
            <p14:xfrm>
              <a:off x="2509561" y="6026993"/>
              <a:ext cx="358200" cy="178920"/>
            </p14:xfrm>
          </p:contentPart>
        </mc:Choice>
        <mc:Fallback xmlns="">
          <p:pic>
            <p:nvPicPr>
              <p:cNvPr id="231" name="Ink 231">
                <a:extLst>
                  <a:ext uri="{FF2B5EF4-FFF2-40B4-BE49-F238E27FC236}">
                    <a16:creationId xmlns:a16="http://schemas.microsoft.com/office/drawing/2014/main" id="{51BF5716-58DD-05B2-E5AA-BABEA54D7989}"/>
                  </a:ext>
                </a:extLst>
              </p:cNvPr>
              <p:cNvPicPr/>
              <p:nvPr/>
            </p:nvPicPr>
            <p:blipFill>
              <a:blip r:embed="rId113"/>
              <a:stretch>
                <a:fillRect/>
              </a:stretch>
            </p:blipFill>
            <p:spPr>
              <a:xfrm>
                <a:off x="2500921" y="6017993"/>
                <a:ext cx="37584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34" name="Ink 234">
                <a:extLst>
                  <a:ext uri="{FF2B5EF4-FFF2-40B4-BE49-F238E27FC236}">
                    <a16:creationId xmlns:a16="http://schemas.microsoft.com/office/drawing/2014/main" id="{371FEF23-A9C9-7AB8-D8E9-38762F8F3056}"/>
                  </a:ext>
                </a:extLst>
              </p14:cNvPr>
              <p14:cNvContentPartPr/>
              <p14:nvPr/>
            </p14:nvContentPartPr>
            <p14:xfrm>
              <a:off x="2942281" y="5894873"/>
              <a:ext cx="277560" cy="364680"/>
            </p14:xfrm>
          </p:contentPart>
        </mc:Choice>
        <mc:Fallback xmlns="">
          <p:pic>
            <p:nvPicPr>
              <p:cNvPr id="234" name="Ink 234">
                <a:extLst>
                  <a:ext uri="{FF2B5EF4-FFF2-40B4-BE49-F238E27FC236}">
                    <a16:creationId xmlns:a16="http://schemas.microsoft.com/office/drawing/2014/main" id="{371FEF23-A9C9-7AB8-D8E9-38762F8F3056}"/>
                  </a:ext>
                </a:extLst>
              </p:cNvPr>
              <p:cNvPicPr/>
              <p:nvPr/>
            </p:nvPicPr>
            <p:blipFill>
              <a:blip r:embed="rId115"/>
              <a:stretch>
                <a:fillRect/>
              </a:stretch>
            </p:blipFill>
            <p:spPr>
              <a:xfrm>
                <a:off x="2933641" y="5885873"/>
                <a:ext cx="29520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37" name="Ink 237">
                <a:extLst>
                  <a:ext uri="{FF2B5EF4-FFF2-40B4-BE49-F238E27FC236}">
                    <a16:creationId xmlns:a16="http://schemas.microsoft.com/office/drawing/2014/main" id="{23660796-7BCA-046F-FE56-5903631DFBE3}"/>
                  </a:ext>
                </a:extLst>
              </p14:cNvPr>
              <p14:cNvContentPartPr/>
              <p14:nvPr/>
            </p14:nvContentPartPr>
            <p14:xfrm>
              <a:off x="2253961" y="5492033"/>
              <a:ext cx="410040" cy="291240"/>
            </p14:xfrm>
          </p:contentPart>
        </mc:Choice>
        <mc:Fallback xmlns="">
          <p:pic>
            <p:nvPicPr>
              <p:cNvPr id="237" name="Ink 237">
                <a:extLst>
                  <a:ext uri="{FF2B5EF4-FFF2-40B4-BE49-F238E27FC236}">
                    <a16:creationId xmlns:a16="http://schemas.microsoft.com/office/drawing/2014/main" id="{23660796-7BCA-046F-FE56-5903631DFBE3}"/>
                  </a:ext>
                </a:extLst>
              </p:cNvPr>
              <p:cNvPicPr/>
              <p:nvPr/>
            </p:nvPicPr>
            <p:blipFill>
              <a:blip r:embed="rId117"/>
              <a:stretch>
                <a:fillRect/>
              </a:stretch>
            </p:blipFill>
            <p:spPr>
              <a:xfrm>
                <a:off x="2245321" y="5483382"/>
                <a:ext cx="427680" cy="308902"/>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40" name="Ink 240">
                <a:extLst>
                  <a:ext uri="{FF2B5EF4-FFF2-40B4-BE49-F238E27FC236}">
                    <a16:creationId xmlns:a16="http://schemas.microsoft.com/office/drawing/2014/main" id="{5C0362C5-81BC-E6E6-CE6B-C98FA2307D21}"/>
                  </a:ext>
                </a:extLst>
              </p14:cNvPr>
              <p14:cNvContentPartPr/>
              <p14:nvPr/>
            </p14:nvContentPartPr>
            <p14:xfrm>
              <a:off x="3327121" y="5715593"/>
              <a:ext cx="424440" cy="367200"/>
            </p14:xfrm>
          </p:contentPart>
        </mc:Choice>
        <mc:Fallback xmlns="">
          <p:pic>
            <p:nvPicPr>
              <p:cNvPr id="240" name="Ink 240">
                <a:extLst>
                  <a:ext uri="{FF2B5EF4-FFF2-40B4-BE49-F238E27FC236}">
                    <a16:creationId xmlns:a16="http://schemas.microsoft.com/office/drawing/2014/main" id="{5C0362C5-81BC-E6E6-CE6B-C98FA2307D21}"/>
                  </a:ext>
                </a:extLst>
              </p:cNvPr>
              <p:cNvPicPr/>
              <p:nvPr/>
            </p:nvPicPr>
            <p:blipFill>
              <a:blip r:embed="rId119"/>
              <a:stretch>
                <a:fillRect/>
              </a:stretch>
            </p:blipFill>
            <p:spPr>
              <a:xfrm>
                <a:off x="3318481" y="5706961"/>
                <a:ext cx="442080" cy="384823"/>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243" name="Ink 243">
                <a:extLst>
                  <a:ext uri="{FF2B5EF4-FFF2-40B4-BE49-F238E27FC236}">
                    <a16:creationId xmlns:a16="http://schemas.microsoft.com/office/drawing/2014/main" id="{3412CBCC-09B5-2F7B-C75B-FF0DE2AC1203}"/>
                  </a:ext>
                </a:extLst>
              </p14:cNvPr>
              <p14:cNvContentPartPr/>
              <p14:nvPr/>
            </p14:nvContentPartPr>
            <p14:xfrm>
              <a:off x="3975481" y="5817113"/>
              <a:ext cx="237600" cy="315360"/>
            </p14:xfrm>
          </p:contentPart>
        </mc:Choice>
        <mc:Fallback xmlns="">
          <p:pic>
            <p:nvPicPr>
              <p:cNvPr id="243" name="Ink 243">
                <a:extLst>
                  <a:ext uri="{FF2B5EF4-FFF2-40B4-BE49-F238E27FC236}">
                    <a16:creationId xmlns:a16="http://schemas.microsoft.com/office/drawing/2014/main" id="{3412CBCC-09B5-2F7B-C75B-FF0DE2AC1203}"/>
                  </a:ext>
                </a:extLst>
              </p:cNvPr>
              <p:cNvPicPr/>
              <p:nvPr/>
            </p:nvPicPr>
            <p:blipFill>
              <a:blip r:embed="rId121"/>
              <a:stretch>
                <a:fillRect/>
              </a:stretch>
            </p:blipFill>
            <p:spPr>
              <a:xfrm>
                <a:off x="3966841" y="5808113"/>
                <a:ext cx="25524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246" name="Ink 246">
                <a:extLst>
                  <a:ext uri="{FF2B5EF4-FFF2-40B4-BE49-F238E27FC236}">
                    <a16:creationId xmlns:a16="http://schemas.microsoft.com/office/drawing/2014/main" id="{D8622A28-39AD-6BA4-6FAD-17D80974E1C9}"/>
                  </a:ext>
                </a:extLst>
              </p14:cNvPr>
              <p14:cNvContentPartPr/>
              <p14:nvPr/>
            </p14:nvContentPartPr>
            <p14:xfrm>
              <a:off x="4335481" y="5679953"/>
              <a:ext cx="706320" cy="422280"/>
            </p14:xfrm>
          </p:contentPart>
        </mc:Choice>
        <mc:Fallback xmlns="">
          <p:pic>
            <p:nvPicPr>
              <p:cNvPr id="246" name="Ink 246">
                <a:extLst>
                  <a:ext uri="{FF2B5EF4-FFF2-40B4-BE49-F238E27FC236}">
                    <a16:creationId xmlns:a16="http://schemas.microsoft.com/office/drawing/2014/main" id="{D8622A28-39AD-6BA4-6FAD-17D80974E1C9}"/>
                  </a:ext>
                </a:extLst>
              </p:cNvPr>
              <p:cNvPicPr/>
              <p:nvPr/>
            </p:nvPicPr>
            <p:blipFill>
              <a:blip r:embed="rId123"/>
              <a:stretch>
                <a:fillRect/>
              </a:stretch>
            </p:blipFill>
            <p:spPr>
              <a:xfrm>
                <a:off x="4326845" y="5670953"/>
                <a:ext cx="723951" cy="4399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249" name="Ink 249">
                <a:extLst>
                  <a:ext uri="{FF2B5EF4-FFF2-40B4-BE49-F238E27FC236}">
                    <a16:creationId xmlns:a16="http://schemas.microsoft.com/office/drawing/2014/main" id="{81F31DFC-5A84-2151-817F-AB100EA0FBD2}"/>
                  </a:ext>
                </a:extLst>
              </p14:cNvPr>
              <p14:cNvContentPartPr/>
              <p14:nvPr/>
            </p14:nvContentPartPr>
            <p14:xfrm>
              <a:off x="5087521" y="5730713"/>
              <a:ext cx="1015560" cy="684360"/>
            </p14:xfrm>
          </p:contentPart>
        </mc:Choice>
        <mc:Fallback xmlns="">
          <p:pic>
            <p:nvPicPr>
              <p:cNvPr id="249" name="Ink 249">
                <a:extLst>
                  <a:ext uri="{FF2B5EF4-FFF2-40B4-BE49-F238E27FC236}">
                    <a16:creationId xmlns:a16="http://schemas.microsoft.com/office/drawing/2014/main" id="{81F31DFC-5A84-2151-817F-AB100EA0FBD2}"/>
                  </a:ext>
                </a:extLst>
              </p:cNvPr>
              <p:cNvPicPr/>
              <p:nvPr/>
            </p:nvPicPr>
            <p:blipFill>
              <a:blip r:embed="rId125"/>
              <a:stretch>
                <a:fillRect/>
              </a:stretch>
            </p:blipFill>
            <p:spPr>
              <a:xfrm>
                <a:off x="5078521" y="5721713"/>
                <a:ext cx="1033200" cy="7020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252" name="Ink 252">
                <a:extLst>
                  <a:ext uri="{FF2B5EF4-FFF2-40B4-BE49-F238E27FC236}">
                    <a16:creationId xmlns:a16="http://schemas.microsoft.com/office/drawing/2014/main" id="{D566511A-5F6B-058E-0F72-FFEE2DC25957}"/>
                  </a:ext>
                </a:extLst>
              </p14:cNvPr>
              <p14:cNvContentPartPr/>
              <p14:nvPr/>
            </p14:nvContentPartPr>
            <p14:xfrm>
              <a:off x="5664961" y="5763473"/>
              <a:ext cx="490320" cy="631800"/>
            </p14:xfrm>
          </p:contentPart>
        </mc:Choice>
        <mc:Fallback xmlns="">
          <p:pic>
            <p:nvPicPr>
              <p:cNvPr id="252" name="Ink 252">
                <a:extLst>
                  <a:ext uri="{FF2B5EF4-FFF2-40B4-BE49-F238E27FC236}">
                    <a16:creationId xmlns:a16="http://schemas.microsoft.com/office/drawing/2014/main" id="{D566511A-5F6B-058E-0F72-FFEE2DC25957}"/>
                  </a:ext>
                </a:extLst>
              </p:cNvPr>
              <p:cNvPicPr/>
              <p:nvPr/>
            </p:nvPicPr>
            <p:blipFill>
              <a:blip r:embed="rId127"/>
              <a:stretch>
                <a:fillRect/>
              </a:stretch>
            </p:blipFill>
            <p:spPr>
              <a:xfrm>
                <a:off x="5656321" y="5754828"/>
                <a:ext cx="507960" cy="64945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53" name="Ink 252">
                <a:extLst>
                  <a:ext uri="{FF2B5EF4-FFF2-40B4-BE49-F238E27FC236}">
                    <a16:creationId xmlns:a16="http://schemas.microsoft.com/office/drawing/2014/main" id="{6D84EEE9-E856-CC8E-9B13-A2ECB189E78A}"/>
                  </a:ext>
                </a:extLst>
              </p14:cNvPr>
              <p14:cNvContentPartPr/>
              <p14:nvPr/>
            </p14:nvContentPartPr>
            <p14:xfrm>
              <a:off x="5706361" y="6193313"/>
              <a:ext cx="511560" cy="209520"/>
            </p14:xfrm>
          </p:contentPart>
        </mc:Choice>
        <mc:Fallback xmlns="">
          <p:pic>
            <p:nvPicPr>
              <p:cNvPr id="253" name="Ink 252">
                <a:extLst>
                  <a:ext uri="{FF2B5EF4-FFF2-40B4-BE49-F238E27FC236}">
                    <a16:creationId xmlns:a16="http://schemas.microsoft.com/office/drawing/2014/main" id="{6D84EEE9-E856-CC8E-9B13-A2ECB189E78A}"/>
                  </a:ext>
                </a:extLst>
              </p:cNvPr>
              <p:cNvPicPr/>
              <p:nvPr/>
            </p:nvPicPr>
            <p:blipFill>
              <a:blip r:embed="rId129"/>
              <a:stretch>
                <a:fillRect/>
              </a:stretch>
            </p:blipFill>
            <p:spPr>
              <a:xfrm>
                <a:off x="5697721" y="6184673"/>
                <a:ext cx="52920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56" name="Ink 256">
                <a:extLst>
                  <a:ext uri="{FF2B5EF4-FFF2-40B4-BE49-F238E27FC236}">
                    <a16:creationId xmlns:a16="http://schemas.microsoft.com/office/drawing/2014/main" id="{3EE93572-7B43-0BCA-E348-1FE538A435B4}"/>
                  </a:ext>
                </a:extLst>
              </p14:cNvPr>
              <p14:cNvContentPartPr/>
              <p14:nvPr/>
            </p14:nvContentPartPr>
            <p14:xfrm>
              <a:off x="5690881" y="5402033"/>
              <a:ext cx="370800" cy="294840"/>
            </p14:xfrm>
          </p:contentPart>
        </mc:Choice>
        <mc:Fallback xmlns="">
          <p:pic>
            <p:nvPicPr>
              <p:cNvPr id="256" name="Ink 256">
                <a:extLst>
                  <a:ext uri="{FF2B5EF4-FFF2-40B4-BE49-F238E27FC236}">
                    <a16:creationId xmlns:a16="http://schemas.microsoft.com/office/drawing/2014/main" id="{3EE93572-7B43-0BCA-E348-1FE538A435B4}"/>
                  </a:ext>
                </a:extLst>
              </p:cNvPr>
              <p:cNvPicPr/>
              <p:nvPr/>
            </p:nvPicPr>
            <p:blipFill>
              <a:blip r:embed="rId131"/>
              <a:stretch>
                <a:fillRect/>
              </a:stretch>
            </p:blipFill>
            <p:spPr>
              <a:xfrm>
                <a:off x="5681881" y="5393382"/>
                <a:ext cx="388440" cy="312502"/>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260" name="Ink 260">
                <a:extLst>
                  <a:ext uri="{FF2B5EF4-FFF2-40B4-BE49-F238E27FC236}">
                    <a16:creationId xmlns:a16="http://schemas.microsoft.com/office/drawing/2014/main" id="{5BF98838-91AC-78E2-467D-1D9662386DAA}"/>
                  </a:ext>
                </a:extLst>
              </p14:cNvPr>
              <p14:cNvContentPartPr/>
              <p14:nvPr/>
            </p14:nvContentPartPr>
            <p14:xfrm>
              <a:off x="6214681" y="5646473"/>
              <a:ext cx="1074240" cy="595800"/>
            </p14:xfrm>
          </p:contentPart>
        </mc:Choice>
        <mc:Fallback xmlns="">
          <p:pic>
            <p:nvPicPr>
              <p:cNvPr id="260" name="Ink 260">
                <a:extLst>
                  <a:ext uri="{FF2B5EF4-FFF2-40B4-BE49-F238E27FC236}">
                    <a16:creationId xmlns:a16="http://schemas.microsoft.com/office/drawing/2014/main" id="{5BF98838-91AC-78E2-467D-1D9662386DAA}"/>
                  </a:ext>
                </a:extLst>
              </p:cNvPr>
              <p:cNvPicPr/>
              <p:nvPr/>
            </p:nvPicPr>
            <p:blipFill>
              <a:blip r:embed="rId133"/>
              <a:stretch>
                <a:fillRect/>
              </a:stretch>
            </p:blipFill>
            <p:spPr>
              <a:xfrm>
                <a:off x="6206041" y="5637473"/>
                <a:ext cx="1091880" cy="6134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263" name="Ink 263">
                <a:extLst>
                  <a:ext uri="{FF2B5EF4-FFF2-40B4-BE49-F238E27FC236}">
                    <a16:creationId xmlns:a16="http://schemas.microsoft.com/office/drawing/2014/main" id="{13EE67C2-03F7-4C86-115A-DDC9BF49BE8A}"/>
                  </a:ext>
                </a:extLst>
              </p14:cNvPr>
              <p14:cNvContentPartPr/>
              <p14:nvPr/>
            </p14:nvContentPartPr>
            <p14:xfrm>
              <a:off x="7267321" y="5740073"/>
              <a:ext cx="312480" cy="372960"/>
            </p14:xfrm>
          </p:contentPart>
        </mc:Choice>
        <mc:Fallback xmlns="">
          <p:pic>
            <p:nvPicPr>
              <p:cNvPr id="263" name="Ink 263">
                <a:extLst>
                  <a:ext uri="{FF2B5EF4-FFF2-40B4-BE49-F238E27FC236}">
                    <a16:creationId xmlns:a16="http://schemas.microsoft.com/office/drawing/2014/main" id="{13EE67C2-03F7-4C86-115A-DDC9BF49BE8A}"/>
                  </a:ext>
                </a:extLst>
              </p:cNvPr>
              <p:cNvPicPr/>
              <p:nvPr/>
            </p:nvPicPr>
            <p:blipFill>
              <a:blip r:embed="rId135"/>
              <a:stretch>
                <a:fillRect/>
              </a:stretch>
            </p:blipFill>
            <p:spPr>
              <a:xfrm>
                <a:off x="7258681" y="5731073"/>
                <a:ext cx="330120" cy="3906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270" name="Ink 270">
                <a:extLst>
                  <a:ext uri="{FF2B5EF4-FFF2-40B4-BE49-F238E27FC236}">
                    <a16:creationId xmlns:a16="http://schemas.microsoft.com/office/drawing/2014/main" id="{43E2C78E-1AA6-AB38-3924-A588FA2AEE95}"/>
                  </a:ext>
                </a:extLst>
              </p14:cNvPr>
              <p14:cNvContentPartPr/>
              <p14:nvPr/>
            </p14:nvContentPartPr>
            <p14:xfrm>
              <a:off x="7540201" y="5531993"/>
              <a:ext cx="937800" cy="790200"/>
            </p14:xfrm>
          </p:contentPart>
        </mc:Choice>
        <mc:Fallback xmlns="">
          <p:pic>
            <p:nvPicPr>
              <p:cNvPr id="270" name="Ink 270">
                <a:extLst>
                  <a:ext uri="{FF2B5EF4-FFF2-40B4-BE49-F238E27FC236}">
                    <a16:creationId xmlns:a16="http://schemas.microsoft.com/office/drawing/2014/main" id="{43E2C78E-1AA6-AB38-3924-A588FA2AEE95}"/>
                  </a:ext>
                </a:extLst>
              </p:cNvPr>
              <p:cNvPicPr/>
              <p:nvPr/>
            </p:nvPicPr>
            <p:blipFill>
              <a:blip r:embed="rId137"/>
              <a:stretch>
                <a:fillRect/>
              </a:stretch>
            </p:blipFill>
            <p:spPr>
              <a:xfrm>
                <a:off x="7531201" y="5523353"/>
                <a:ext cx="955440" cy="807840"/>
              </a:xfrm>
              <a:prstGeom prst="rect">
                <a:avLst/>
              </a:prstGeom>
            </p:spPr>
          </p:pic>
        </mc:Fallback>
      </mc:AlternateContent>
    </p:spTree>
    <p:extLst>
      <p:ext uri="{BB962C8B-B14F-4D97-AF65-F5344CB8AC3E}">
        <p14:creationId xmlns:p14="http://schemas.microsoft.com/office/powerpoint/2010/main" val="1410285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4891D2-90C9-446E-AAD0-D457A27147FE}"/>
              </a:ext>
            </a:extLst>
          </p:cNvPr>
          <p:cNvSpPr>
            <a:spLocks noGrp="1"/>
          </p:cNvSpPr>
          <p:nvPr>
            <p:ph sz="quarter" idx="10"/>
          </p:nvPr>
        </p:nvSpPr>
        <p:spPr/>
        <p:txBody>
          <a:bodyPr/>
          <a:lstStyle/>
          <a:p>
            <a:pPr>
              <a:defRPr/>
            </a:pPr>
            <a:r>
              <a:rPr lang="en-IN" dirty="0"/>
              <a:t>Skip-gram Neural architecture</a:t>
            </a:r>
          </a:p>
        </p:txBody>
      </p:sp>
      <p:grpSp>
        <p:nvGrpSpPr>
          <p:cNvPr id="28675" name="Group 6">
            <a:extLst>
              <a:ext uri="{FF2B5EF4-FFF2-40B4-BE49-F238E27FC236}">
                <a16:creationId xmlns:a16="http://schemas.microsoft.com/office/drawing/2014/main" id="{8D4CF4AC-4BFB-BBFF-E621-837007BC6A2B}"/>
              </a:ext>
            </a:extLst>
          </p:cNvPr>
          <p:cNvGrpSpPr>
            <a:grpSpLocks/>
          </p:cNvGrpSpPr>
          <p:nvPr/>
        </p:nvGrpSpPr>
        <p:grpSpPr bwMode="auto">
          <a:xfrm>
            <a:off x="0" y="1300560"/>
            <a:ext cx="9085262" cy="5105400"/>
            <a:chOff x="59410" y="1371600"/>
            <a:chExt cx="9084590" cy="5105401"/>
          </a:xfrm>
        </p:grpSpPr>
        <p:pic>
          <p:nvPicPr>
            <p:cNvPr id="28676" name="Picture 4">
              <a:extLst>
                <a:ext uri="{FF2B5EF4-FFF2-40B4-BE49-F238E27FC236}">
                  <a16:creationId xmlns:a16="http://schemas.microsoft.com/office/drawing/2014/main" id="{7FE4D467-F7BB-22FE-09D8-7966E2AEE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420" y="1371600"/>
              <a:ext cx="6947780" cy="510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TextBox 5">
              <a:extLst>
                <a:ext uri="{FF2B5EF4-FFF2-40B4-BE49-F238E27FC236}">
                  <a16:creationId xmlns:a16="http://schemas.microsoft.com/office/drawing/2014/main" id="{8525EE69-45C4-C388-1B2D-23D5386B4F20}"/>
                </a:ext>
              </a:extLst>
            </p:cNvPr>
            <p:cNvSpPr txBox="1">
              <a:spLocks noChangeArrowheads="1"/>
            </p:cNvSpPr>
            <p:nvPr/>
          </p:nvSpPr>
          <p:spPr bwMode="auto">
            <a:xfrm>
              <a:off x="59410" y="3066871"/>
              <a:ext cx="146138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800">
                  <a:latin typeface="Calibri" panose="020F0502020204030204" pitchFamily="34" charset="0"/>
                </a:rPr>
                <a:t>One hot encoding</a:t>
              </a:r>
            </a:p>
            <a:p>
              <a:pPr>
                <a:spcBef>
                  <a:spcPct val="0"/>
                </a:spcBef>
                <a:buFontTx/>
                <a:buNone/>
              </a:pPr>
              <a:r>
                <a:rPr lang="en-IN" altLang="en-US" sz="1800">
                  <a:latin typeface="Calibri" panose="020F0502020204030204" pitchFamily="34" charset="0"/>
                </a:rPr>
                <a:t>Of the Centre word (V</a:t>
              </a:r>
              <a:r>
                <a:rPr lang="en-IN" altLang="en-US" sz="1800" baseline="-25000">
                  <a:latin typeface="Calibri" panose="020F0502020204030204" pitchFamily="34" charset="0"/>
                </a:rPr>
                <a:t>c</a:t>
              </a:r>
              <a:r>
                <a:rPr lang="en-IN" altLang="en-US" sz="1800">
                  <a:latin typeface="Calibri" panose="020F0502020204030204" pitchFamily="34" charset="0"/>
                </a:rPr>
                <a:t>)</a:t>
              </a:r>
            </a:p>
          </p:txBody>
        </p:sp>
        <p:sp>
          <p:nvSpPr>
            <p:cNvPr id="28678" name="TextBox 7">
              <a:extLst>
                <a:ext uri="{FF2B5EF4-FFF2-40B4-BE49-F238E27FC236}">
                  <a16:creationId xmlns:a16="http://schemas.microsoft.com/office/drawing/2014/main" id="{29E700CF-8724-0739-5088-A2D38D68D939}"/>
                </a:ext>
              </a:extLst>
            </p:cNvPr>
            <p:cNvSpPr txBox="1">
              <a:spLocks noChangeArrowheads="1"/>
            </p:cNvSpPr>
            <p:nvPr/>
          </p:nvSpPr>
          <p:spPr bwMode="auto">
            <a:xfrm>
              <a:off x="7682620" y="3429000"/>
              <a:ext cx="146138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800">
                  <a:latin typeface="Calibri" panose="020F0502020204030204" pitchFamily="34" charset="0"/>
                </a:rPr>
                <a:t>One hot encoding</a:t>
              </a:r>
            </a:p>
            <a:p>
              <a:pPr>
                <a:spcBef>
                  <a:spcPct val="0"/>
                </a:spcBef>
                <a:buFontTx/>
                <a:buNone/>
              </a:pPr>
              <a:r>
                <a:rPr lang="en-IN" altLang="en-US" sz="1800">
                  <a:latin typeface="Calibri" panose="020F0502020204030204" pitchFamily="34" charset="0"/>
                </a:rPr>
                <a:t>of the Context words (U</a:t>
              </a:r>
              <a:r>
                <a:rPr lang="en-IN" altLang="en-US" sz="1800" baseline="-25000">
                  <a:latin typeface="Calibri" panose="020F0502020204030204" pitchFamily="34" charset="0"/>
                </a:rPr>
                <a:t>o</a:t>
              </a:r>
              <a:r>
                <a:rPr lang="en-IN" altLang="en-US" sz="1800">
                  <a:latin typeface="Calibri" panose="020F0502020204030204" pitchFamily="34" charset="0"/>
                </a:rPr>
                <a:t>)</a:t>
              </a:r>
            </a:p>
          </p:txBody>
        </p:sp>
      </p:gr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C6AFBC6-435C-1D4F-FEA3-7EF2950161F5}"/>
                  </a:ext>
                </a:extLst>
              </p14:cNvPr>
              <p14:cNvContentPartPr/>
              <p14:nvPr/>
            </p14:nvContentPartPr>
            <p14:xfrm>
              <a:off x="473401" y="5063633"/>
              <a:ext cx="15480" cy="243720"/>
            </p14:xfrm>
          </p:contentPart>
        </mc:Choice>
        <mc:Fallback xmlns="">
          <p:pic>
            <p:nvPicPr>
              <p:cNvPr id="2" name="Ink 1">
                <a:extLst>
                  <a:ext uri="{FF2B5EF4-FFF2-40B4-BE49-F238E27FC236}">
                    <a16:creationId xmlns:a16="http://schemas.microsoft.com/office/drawing/2014/main" id="{DC6AFBC6-435C-1D4F-FEA3-7EF2950161F5}"/>
                  </a:ext>
                </a:extLst>
              </p:cNvPr>
              <p:cNvPicPr/>
              <p:nvPr/>
            </p:nvPicPr>
            <p:blipFill>
              <a:blip r:embed="rId4"/>
              <a:stretch>
                <a:fillRect/>
              </a:stretch>
            </p:blipFill>
            <p:spPr>
              <a:xfrm>
                <a:off x="464401" y="5054993"/>
                <a:ext cx="3312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AA055C22-1DC0-18C5-C7AE-E4953E65325C}"/>
                  </a:ext>
                </a:extLst>
              </p14:cNvPr>
              <p14:cNvContentPartPr/>
              <p14:nvPr/>
            </p14:nvContentPartPr>
            <p14:xfrm>
              <a:off x="433801" y="4984433"/>
              <a:ext cx="1030680" cy="340920"/>
            </p14:xfrm>
          </p:contentPart>
        </mc:Choice>
        <mc:Fallback xmlns="">
          <p:pic>
            <p:nvPicPr>
              <p:cNvPr id="4" name="Ink 3">
                <a:extLst>
                  <a:ext uri="{FF2B5EF4-FFF2-40B4-BE49-F238E27FC236}">
                    <a16:creationId xmlns:a16="http://schemas.microsoft.com/office/drawing/2014/main" id="{AA055C22-1DC0-18C5-C7AE-E4953E65325C}"/>
                  </a:ext>
                </a:extLst>
              </p:cNvPr>
              <p:cNvPicPr/>
              <p:nvPr/>
            </p:nvPicPr>
            <p:blipFill>
              <a:blip r:embed="rId6"/>
              <a:stretch>
                <a:fillRect/>
              </a:stretch>
            </p:blipFill>
            <p:spPr>
              <a:xfrm>
                <a:off x="425161" y="4975793"/>
                <a:ext cx="104832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DFA1B418-0EFC-A76E-A8D5-818BD0B712DB}"/>
                  </a:ext>
                </a:extLst>
              </p14:cNvPr>
              <p14:cNvContentPartPr/>
              <p14:nvPr/>
            </p14:nvContentPartPr>
            <p14:xfrm>
              <a:off x="1423801" y="5247953"/>
              <a:ext cx="54720" cy="42480"/>
            </p14:xfrm>
          </p:contentPart>
        </mc:Choice>
        <mc:Fallback xmlns="">
          <p:pic>
            <p:nvPicPr>
              <p:cNvPr id="5" name="Ink 4">
                <a:extLst>
                  <a:ext uri="{FF2B5EF4-FFF2-40B4-BE49-F238E27FC236}">
                    <a16:creationId xmlns:a16="http://schemas.microsoft.com/office/drawing/2014/main" id="{DFA1B418-0EFC-A76E-A8D5-818BD0B712DB}"/>
                  </a:ext>
                </a:extLst>
              </p:cNvPr>
              <p:cNvPicPr/>
              <p:nvPr/>
            </p:nvPicPr>
            <p:blipFill>
              <a:blip r:embed="rId8"/>
              <a:stretch>
                <a:fillRect/>
              </a:stretch>
            </p:blipFill>
            <p:spPr>
              <a:xfrm>
                <a:off x="1414801" y="5238953"/>
                <a:ext cx="7236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8">
                <a:extLst>
                  <a:ext uri="{FF2B5EF4-FFF2-40B4-BE49-F238E27FC236}">
                    <a16:creationId xmlns:a16="http://schemas.microsoft.com/office/drawing/2014/main" id="{B28CF9D3-4696-034F-EBDD-6BDA1171CD43}"/>
                  </a:ext>
                </a:extLst>
              </p14:cNvPr>
              <p14:cNvContentPartPr/>
              <p14:nvPr/>
            </p14:nvContentPartPr>
            <p14:xfrm>
              <a:off x="1705681" y="5063633"/>
              <a:ext cx="1467720" cy="201600"/>
            </p14:xfrm>
          </p:contentPart>
        </mc:Choice>
        <mc:Fallback xmlns="">
          <p:pic>
            <p:nvPicPr>
              <p:cNvPr id="8" name="Ink 8">
                <a:extLst>
                  <a:ext uri="{FF2B5EF4-FFF2-40B4-BE49-F238E27FC236}">
                    <a16:creationId xmlns:a16="http://schemas.microsoft.com/office/drawing/2014/main" id="{B28CF9D3-4696-034F-EBDD-6BDA1171CD43}"/>
                  </a:ext>
                </a:extLst>
              </p:cNvPr>
              <p:cNvPicPr/>
              <p:nvPr/>
            </p:nvPicPr>
            <p:blipFill>
              <a:blip r:embed="rId10"/>
              <a:stretch>
                <a:fillRect/>
              </a:stretch>
            </p:blipFill>
            <p:spPr>
              <a:xfrm>
                <a:off x="1696681" y="5054993"/>
                <a:ext cx="148536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3EC1E824-1CC4-4A5E-8BD7-66621C123925}"/>
                  </a:ext>
                </a:extLst>
              </p14:cNvPr>
              <p14:cNvContentPartPr/>
              <p14:nvPr/>
            </p14:nvContentPartPr>
            <p14:xfrm>
              <a:off x="3349441" y="5028713"/>
              <a:ext cx="23760" cy="365400"/>
            </p14:xfrm>
          </p:contentPart>
        </mc:Choice>
        <mc:Fallback xmlns="">
          <p:pic>
            <p:nvPicPr>
              <p:cNvPr id="9" name="Ink 8">
                <a:extLst>
                  <a:ext uri="{FF2B5EF4-FFF2-40B4-BE49-F238E27FC236}">
                    <a16:creationId xmlns:a16="http://schemas.microsoft.com/office/drawing/2014/main" id="{3EC1E824-1CC4-4A5E-8BD7-66621C123925}"/>
                  </a:ext>
                </a:extLst>
              </p:cNvPr>
              <p:cNvPicPr/>
              <p:nvPr/>
            </p:nvPicPr>
            <p:blipFill>
              <a:blip r:embed="rId12"/>
              <a:stretch>
                <a:fillRect/>
              </a:stretch>
            </p:blipFill>
            <p:spPr>
              <a:xfrm>
                <a:off x="3340441" y="5020073"/>
                <a:ext cx="4140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3A7633D2-202C-2265-0C4E-50376CAE3B10}"/>
                  </a:ext>
                </a:extLst>
              </p14:cNvPr>
              <p14:cNvContentPartPr/>
              <p14:nvPr/>
            </p14:nvContentPartPr>
            <p14:xfrm>
              <a:off x="3339361" y="4902353"/>
              <a:ext cx="1881720" cy="740160"/>
            </p14:xfrm>
          </p:contentPart>
        </mc:Choice>
        <mc:Fallback xmlns="">
          <p:pic>
            <p:nvPicPr>
              <p:cNvPr id="10" name="Ink 9">
                <a:extLst>
                  <a:ext uri="{FF2B5EF4-FFF2-40B4-BE49-F238E27FC236}">
                    <a16:creationId xmlns:a16="http://schemas.microsoft.com/office/drawing/2014/main" id="{3A7633D2-202C-2265-0C4E-50376CAE3B10}"/>
                  </a:ext>
                </a:extLst>
              </p:cNvPr>
              <p:cNvPicPr/>
              <p:nvPr/>
            </p:nvPicPr>
            <p:blipFill>
              <a:blip r:embed="rId14"/>
              <a:stretch>
                <a:fillRect/>
              </a:stretch>
            </p:blipFill>
            <p:spPr>
              <a:xfrm>
                <a:off x="3330721" y="4893353"/>
                <a:ext cx="1899360" cy="757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4">
                <a:extLst>
                  <a:ext uri="{FF2B5EF4-FFF2-40B4-BE49-F238E27FC236}">
                    <a16:creationId xmlns:a16="http://schemas.microsoft.com/office/drawing/2014/main" id="{F18CD06F-2E36-804E-AE04-AF8401CFC1BE}"/>
                  </a:ext>
                </a:extLst>
              </p14:cNvPr>
              <p14:cNvContentPartPr/>
              <p14:nvPr/>
            </p14:nvContentPartPr>
            <p14:xfrm>
              <a:off x="523081" y="5478713"/>
              <a:ext cx="1287720" cy="261360"/>
            </p14:xfrm>
          </p:contentPart>
        </mc:Choice>
        <mc:Fallback xmlns="">
          <p:pic>
            <p:nvPicPr>
              <p:cNvPr id="14" name="Ink 14">
                <a:extLst>
                  <a:ext uri="{FF2B5EF4-FFF2-40B4-BE49-F238E27FC236}">
                    <a16:creationId xmlns:a16="http://schemas.microsoft.com/office/drawing/2014/main" id="{F18CD06F-2E36-804E-AE04-AF8401CFC1BE}"/>
                  </a:ext>
                </a:extLst>
              </p:cNvPr>
              <p:cNvPicPr/>
              <p:nvPr/>
            </p:nvPicPr>
            <p:blipFill>
              <a:blip r:embed="rId16"/>
              <a:stretch>
                <a:fillRect/>
              </a:stretch>
            </p:blipFill>
            <p:spPr>
              <a:xfrm>
                <a:off x="514441" y="5469725"/>
                <a:ext cx="1305360" cy="278976"/>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a16="http://schemas.microsoft.com/office/drawing/2014/main" id="{FCC6542E-7998-26A9-D4A6-1A556568FD74}"/>
                  </a:ext>
                </a:extLst>
              </p14:cNvPr>
              <p14:cNvContentPartPr/>
              <p14:nvPr/>
            </p14:nvContentPartPr>
            <p14:xfrm>
              <a:off x="1855081" y="5420033"/>
              <a:ext cx="993600" cy="358920"/>
            </p14:xfrm>
          </p:contentPart>
        </mc:Choice>
        <mc:Fallback xmlns="">
          <p:pic>
            <p:nvPicPr>
              <p:cNvPr id="15" name="Ink 14">
                <a:extLst>
                  <a:ext uri="{FF2B5EF4-FFF2-40B4-BE49-F238E27FC236}">
                    <a16:creationId xmlns:a16="http://schemas.microsoft.com/office/drawing/2014/main" id="{FCC6542E-7998-26A9-D4A6-1A556568FD74}"/>
                  </a:ext>
                </a:extLst>
              </p:cNvPr>
              <p:cNvPicPr/>
              <p:nvPr/>
            </p:nvPicPr>
            <p:blipFill>
              <a:blip r:embed="rId18"/>
              <a:stretch>
                <a:fillRect/>
              </a:stretch>
            </p:blipFill>
            <p:spPr>
              <a:xfrm>
                <a:off x="1846081" y="5411033"/>
                <a:ext cx="101124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 15">
                <a:extLst>
                  <a:ext uri="{FF2B5EF4-FFF2-40B4-BE49-F238E27FC236}">
                    <a16:creationId xmlns:a16="http://schemas.microsoft.com/office/drawing/2014/main" id="{84B2A836-79EC-6B72-06AC-072691D872E2}"/>
                  </a:ext>
                </a:extLst>
              </p14:cNvPr>
              <p14:cNvContentPartPr/>
              <p14:nvPr/>
            </p14:nvContentPartPr>
            <p14:xfrm>
              <a:off x="3173041" y="5484833"/>
              <a:ext cx="277560" cy="195120"/>
            </p14:xfrm>
          </p:contentPart>
        </mc:Choice>
        <mc:Fallback xmlns="">
          <p:pic>
            <p:nvPicPr>
              <p:cNvPr id="16" name="Ink 15">
                <a:extLst>
                  <a:ext uri="{FF2B5EF4-FFF2-40B4-BE49-F238E27FC236}">
                    <a16:creationId xmlns:a16="http://schemas.microsoft.com/office/drawing/2014/main" id="{84B2A836-79EC-6B72-06AC-072691D872E2}"/>
                  </a:ext>
                </a:extLst>
              </p:cNvPr>
              <p:cNvPicPr/>
              <p:nvPr/>
            </p:nvPicPr>
            <p:blipFill>
              <a:blip r:embed="rId20"/>
              <a:stretch>
                <a:fillRect/>
              </a:stretch>
            </p:blipFill>
            <p:spPr>
              <a:xfrm>
                <a:off x="3164041" y="5475833"/>
                <a:ext cx="29520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1">
                <a:extLst>
                  <a:ext uri="{FF2B5EF4-FFF2-40B4-BE49-F238E27FC236}">
                    <a16:creationId xmlns:a16="http://schemas.microsoft.com/office/drawing/2014/main" id="{D47A201C-EEB9-4DDA-4E73-E4A0866D966D}"/>
                  </a:ext>
                </a:extLst>
              </p14:cNvPr>
              <p14:cNvContentPartPr/>
              <p14:nvPr/>
            </p14:nvContentPartPr>
            <p14:xfrm>
              <a:off x="3494881" y="5315633"/>
              <a:ext cx="1281600" cy="350280"/>
            </p14:xfrm>
          </p:contentPart>
        </mc:Choice>
        <mc:Fallback xmlns="">
          <p:pic>
            <p:nvPicPr>
              <p:cNvPr id="21" name="Ink 21">
                <a:extLst>
                  <a:ext uri="{FF2B5EF4-FFF2-40B4-BE49-F238E27FC236}">
                    <a16:creationId xmlns:a16="http://schemas.microsoft.com/office/drawing/2014/main" id="{D47A201C-EEB9-4DDA-4E73-E4A0866D966D}"/>
                  </a:ext>
                </a:extLst>
              </p:cNvPr>
              <p:cNvPicPr/>
              <p:nvPr/>
            </p:nvPicPr>
            <p:blipFill>
              <a:blip r:embed="rId22"/>
              <a:stretch>
                <a:fillRect/>
              </a:stretch>
            </p:blipFill>
            <p:spPr>
              <a:xfrm>
                <a:off x="3486239" y="5306993"/>
                <a:ext cx="1299245"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2" name="Ink 21">
                <a:extLst>
                  <a:ext uri="{FF2B5EF4-FFF2-40B4-BE49-F238E27FC236}">
                    <a16:creationId xmlns:a16="http://schemas.microsoft.com/office/drawing/2014/main" id="{6D393191-ED5C-FB97-5DC9-9955BFB1C1EC}"/>
                  </a:ext>
                </a:extLst>
              </p14:cNvPr>
              <p14:cNvContentPartPr/>
              <p14:nvPr/>
            </p14:nvContentPartPr>
            <p14:xfrm>
              <a:off x="488161" y="5963273"/>
              <a:ext cx="209520" cy="209520"/>
            </p14:xfrm>
          </p:contentPart>
        </mc:Choice>
        <mc:Fallback xmlns="">
          <p:pic>
            <p:nvPicPr>
              <p:cNvPr id="22" name="Ink 21">
                <a:extLst>
                  <a:ext uri="{FF2B5EF4-FFF2-40B4-BE49-F238E27FC236}">
                    <a16:creationId xmlns:a16="http://schemas.microsoft.com/office/drawing/2014/main" id="{6D393191-ED5C-FB97-5DC9-9955BFB1C1EC}"/>
                  </a:ext>
                </a:extLst>
              </p:cNvPr>
              <p:cNvPicPr/>
              <p:nvPr/>
            </p:nvPicPr>
            <p:blipFill>
              <a:blip r:embed="rId24"/>
              <a:stretch>
                <a:fillRect/>
              </a:stretch>
            </p:blipFill>
            <p:spPr>
              <a:xfrm>
                <a:off x="479521" y="5954633"/>
                <a:ext cx="22716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 name="Ink 22">
                <a:extLst>
                  <a:ext uri="{FF2B5EF4-FFF2-40B4-BE49-F238E27FC236}">
                    <a16:creationId xmlns:a16="http://schemas.microsoft.com/office/drawing/2014/main" id="{EF1F788C-CCDE-E975-E1AB-B41ABD6E377C}"/>
                  </a:ext>
                </a:extLst>
              </p14:cNvPr>
              <p14:cNvContentPartPr/>
              <p14:nvPr/>
            </p14:nvContentPartPr>
            <p14:xfrm>
              <a:off x="1036441" y="5894153"/>
              <a:ext cx="1027800" cy="337320"/>
            </p14:xfrm>
          </p:contentPart>
        </mc:Choice>
        <mc:Fallback xmlns="">
          <p:pic>
            <p:nvPicPr>
              <p:cNvPr id="23" name="Ink 22">
                <a:extLst>
                  <a:ext uri="{FF2B5EF4-FFF2-40B4-BE49-F238E27FC236}">
                    <a16:creationId xmlns:a16="http://schemas.microsoft.com/office/drawing/2014/main" id="{EF1F788C-CCDE-E975-E1AB-B41ABD6E377C}"/>
                  </a:ext>
                </a:extLst>
              </p:cNvPr>
              <p:cNvPicPr/>
              <p:nvPr/>
            </p:nvPicPr>
            <p:blipFill>
              <a:blip r:embed="rId26"/>
              <a:stretch>
                <a:fillRect/>
              </a:stretch>
            </p:blipFill>
            <p:spPr>
              <a:xfrm>
                <a:off x="1027801" y="5885513"/>
                <a:ext cx="1045440" cy="35496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0" name="Picture 3">
            <a:extLst>
              <a:ext uri="{FF2B5EF4-FFF2-40B4-BE49-F238E27FC236}">
                <a16:creationId xmlns:a16="http://schemas.microsoft.com/office/drawing/2014/main" id="{E9C820F6-8EA2-2428-91D4-5D96DBCBAC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349" y="1618194"/>
            <a:ext cx="7031038"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5" name="Ink 5">
                <a:extLst>
                  <a:ext uri="{FF2B5EF4-FFF2-40B4-BE49-F238E27FC236}">
                    <a16:creationId xmlns:a16="http://schemas.microsoft.com/office/drawing/2014/main" id="{32F2D062-82E8-7356-92F3-E10758AC2A2D}"/>
                  </a:ext>
                </a:extLst>
              </p14:cNvPr>
              <p14:cNvContentPartPr/>
              <p14:nvPr/>
            </p14:nvContentPartPr>
            <p14:xfrm>
              <a:off x="1098001" y="5649353"/>
              <a:ext cx="197280" cy="205920"/>
            </p14:xfrm>
          </p:contentPart>
        </mc:Choice>
        <mc:Fallback xmlns="">
          <p:pic>
            <p:nvPicPr>
              <p:cNvPr id="5" name="Ink 5">
                <a:extLst>
                  <a:ext uri="{FF2B5EF4-FFF2-40B4-BE49-F238E27FC236}">
                    <a16:creationId xmlns:a16="http://schemas.microsoft.com/office/drawing/2014/main" id="{32F2D062-82E8-7356-92F3-E10758AC2A2D}"/>
                  </a:ext>
                </a:extLst>
              </p:cNvPr>
              <p:cNvPicPr/>
              <p:nvPr/>
            </p:nvPicPr>
            <p:blipFill>
              <a:blip r:embed="rId4"/>
              <a:stretch>
                <a:fillRect/>
              </a:stretch>
            </p:blipFill>
            <p:spPr>
              <a:xfrm>
                <a:off x="1089361" y="5640353"/>
                <a:ext cx="21492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10">
                <a:extLst>
                  <a:ext uri="{FF2B5EF4-FFF2-40B4-BE49-F238E27FC236}">
                    <a16:creationId xmlns:a16="http://schemas.microsoft.com/office/drawing/2014/main" id="{255ED5AC-DC95-0CB2-960E-B863DE06BE9B}"/>
                  </a:ext>
                </a:extLst>
              </p14:cNvPr>
              <p14:cNvContentPartPr/>
              <p14:nvPr/>
            </p14:nvContentPartPr>
            <p14:xfrm>
              <a:off x="1853641" y="5642153"/>
              <a:ext cx="556920" cy="269280"/>
            </p14:xfrm>
          </p:contentPart>
        </mc:Choice>
        <mc:Fallback xmlns="">
          <p:pic>
            <p:nvPicPr>
              <p:cNvPr id="10" name="Ink 10">
                <a:extLst>
                  <a:ext uri="{FF2B5EF4-FFF2-40B4-BE49-F238E27FC236}">
                    <a16:creationId xmlns:a16="http://schemas.microsoft.com/office/drawing/2014/main" id="{255ED5AC-DC95-0CB2-960E-B863DE06BE9B}"/>
                  </a:ext>
                </a:extLst>
              </p:cNvPr>
              <p:cNvPicPr/>
              <p:nvPr/>
            </p:nvPicPr>
            <p:blipFill>
              <a:blip r:embed="rId6"/>
              <a:stretch>
                <a:fillRect/>
              </a:stretch>
            </p:blipFill>
            <p:spPr>
              <a:xfrm>
                <a:off x="1844647" y="5633165"/>
                <a:ext cx="574549" cy="286896"/>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2">
                <a:extLst>
                  <a:ext uri="{FF2B5EF4-FFF2-40B4-BE49-F238E27FC236}">
                    <a16:creationId xmlns:a16="http://schemas.microsoft.com/office/drawing/2014/main" id="{C6C99BE2-4138-6454-39EA-4F907591E7C6}"/>
                  </a:ext>
                </a:extLst>
              </p14:cNvPr>
              <p14:cNvContentPartPr/>
              <p14:nvPr/>
            </p14:nvContentPartPr>
            <p14:xfrm>
              <a:off x="1008721" y="5697233"/>
              <a:ext cx="1460160" cy="729360"/>
            </p14:xfrm>
          </p:contentPart>
        </mc:Choice>
        <mc:Fallback xmlns="">
          <p:pic>
            <p:nvPicPr>
              <p:cNvPr id="12" name="Ink 12">
                <a:extLst>
                  <a:ext uri="{FF2B5EF4-FFF2-40B4-BE49-F238E27FC236}">
                    <a16:creationId xmlns:a16="http://schemas.microsoft.com/office/drawing/2014/main" id="{C6C99BE2-4138-6454-39EA-4F907591E7C6}"/>
                  </a:ext>
                </a:extLst>
              </p:cNvPr>
              <p:cNvPicPr/>
              <p:nvPr/>
            </p:nvPicPr>
            <p:blipFill>
              <a:blip r:embed="rId8"/>
              <a:stretch>
                <a:fillRect/>
              </a:stretch>
            </p:blipFill>
            <p:spPr>
              <a:xfrm>
                <a:off x="1000079" y="5688233"/>
                <a:ext cx="1477804" cy="747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6">
                <a:extLst>
                  <a:ext uri="{FF2B5EF4-FFF2-40B4-BE49-F238E27FC236}">
                    <a16:creationId xmlns:a16="http://schemas.microsoft.com/office/drawing/2014/main" id="{8F84988B-22C1-EF0D-5DAF-5D8370D6C515}"/>
                  </a:ext>
                </a:extLst>
              </p14:cNvPr>
              <p14:cNvContentPartPr/>
              <p14:nvPr/>
            </p14:nvContentPartPr>
            <p14:xfrm>
              <a:off x="2566081" y="5839793"/>
              <a:ext cx="456480" cy="380520"/>
            </p14:xfrm>
          </p:contentPart>
        </mc:Choice>
        <mc:Fallback xmlns="">
          <p:pic>
            <p:nvPicPr>
              <p:cNvPr id="16" name="Ink 16">
                <a:extLst>
                  <a:ext uri="{FF2B5EF4-FFF2-40B4-BE49-F238E27FC236}">
                    <a16:creationId xmlns:a16="http://schemas.microsoft.com/office/drawing/2014/main" id="{8F84988B-22C1-EF0D-5DAF-5D8370D6C515}"/>
                  </a:ext>
                </a:extLst>
              </p:cNvPr>
              <p:cNvPicPr/>
              <p:nvPr/>
            </p:nvPicPr>
            <p:blipFill>
              <a:blip r:embed="rId10"/>
              <a:stretch>
                <a:fillRect/>
              </a:stretch>
            </p:blipFill>
            <p:spPr>
              <a:xfrm>
                <a:off x="2557441" y="5831145"/>
                <a:ext cx="474120" cy="39817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8">
                <a:extLst>
                  <a:ext uri="{FF2B5EF4-FFF2-40B4-BE49-F238E27FC236}">
                    <a16:creationId xmlns:a16="http://schemas.microsoft.com/office/drawing/2014/main" id="{C453A463-765A-5A25-079A-E1A0B7BA62E4}"/>
                  </a:ext>
                </a:extLst>
              </p14:cNvPr>
              <p14:cNvContentPartPr/>
              <p14:nvPr/>
            </p14:nvContentPartPr>
            <p14:xfrm>
              <a:off x="1191601" y="6251273"/>
              <a:ext cx="992160" cy="340200"/>
            </p14:xfrm>
          </p:contentPart>
        </mc:Choice>
        <mc:Fallback xmlns="">
          <p:pic>
            <p:nvPicPr>
              <p:cNvPr id="18" name="Ink 18">
                <a:extLst>
                  <a:ext uri="{FF2B5EF4-FFF2-40B4-BE49-F238E27FC236}">
                    <a16:creationId xmlns:a16="http://schemas.microsoft.com/office/drawing/2014/main" id="{C453A463-765A-5A25-079A-E1A0B7BA62E4}"/>
                  </a:ext>
                </a:extLst>
              </p:cNvPr>
              <p:cNvPicPr/>
              <p:nvPr/>
            </p:nvPicPr>
            <p:blipFill>
              <a:blip r:embed="rId12"/>
              <a:stretch>
                <a:fillRect/>
              </a:stretch>
            </p:blipFill>
            <p:spPr>
              <a:xfrm>
                <a:off x="1182601" y="6242273"/>
                <a:ext cx="100980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1" name="Ink 21">
                <a:extLst>
                  <a:ext uri="{FF2B5EF4-FFF2-40B4-BE49-F238E27FC236}">
                    <a16:creationId xmlns:a16="http://schemas.microsoft.com/office/drawing/2014/main" id="{DB9C57DE-FCD8-3F78-22B0-62E366E6E160}"/>
                  </a:ext>
                </a:extLst>
              </p14:cNvPr>
              <p14:cNvContentPartPr/>
              <p14:nvPr/>
            </p14:nvContentPartPr>
            <p14:xfrm>
              <a:off x="2400481" y="6268193"/>
              <a:ext cx="613080" cy="404640"/>
            </p14:xfrm>
          </p:contentPart>
        </mc:Choice>
        <mc:Fallback xmlns="">
          <p:pic>
            <p:nvPicPr>
              <p:cNvPr id="21" name="Ink 21">
                <a:extLst>
                  <a:ext uri="{FF2B5EF4-FFF2-40B4-BE49-F238E27FC236}">
                    <a16:creationId xmlns:a16="http://schemas.microsoft.com/office/drawing/2014/main" id="{DB9C57DE-FCD8-3F78-22B0-62E366E6E160}"/>
                  </a:ext>
                </a:extLst>
              </p:cNvPr>
              <p:cNvPicPr/>
              <p:nvPr/>
            </p:nvPicPr>
            <p:blipFill>
              <a:blip r:embed="rId14"/>
              <a:stretch>
                <a:fillRect/>
              </a:stretch>
            </p:blipFill>
            <p:spPr>
              <a:xfrm>
                <a:off x="2391481" y="6259553"/>
                <a:ext cx="630720" cy="422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5" name="Ink 25">
                <a:extLst>
                  <a:ext uri="{FF2B5EF4-FFF2-40B4-BE49-F238E27FC236}">
                    <a16:creationId xmlns:a16="http://schemas.microsoft.com/office/drawing/2014/main" id="{724B4DB5-3417-F194-0F9F-CF473A7FFE58}"/>
                  </a:ext>
                </a:extLst>
              </p14:cNvPr>
              <p14:cNvContentPartPr/>
              <p14:nvPr/>
            </p14:nvContentPartPr>
            <p14:xfrm>
              <a:off x="6051241" y="2629313"/>
              <a:ext cx="247320" cy="295560"/>
            </p14:xfrm>
          </p:contentPart>
        </mc:Choice>
        <mc:Fallback xmlns="">
          <p:pic>
            <p:nvPicPr>
              <p:cNvPr id="25" name="Ink 25">
                <a:extLst>
                  <a:ext uri="{FF2B5EF4-FFF2-40B4-BE49-F238E27FC236}">
                    <a16:creationId xmlns:a16="http://schemas.microsoft.com/office/drawing/2014/main" id="{724B4DB5-3417-F194-0F9F-CF473A7FFE58}"/>
                  </a:ext>
                </a:extLst>
              </p:cNvPr>
              <p:cNvPicPr/>
              <p:nvPr/>
            </p:nvPicPr>
            <p:blipFill>
              <a:blip r:embed="rId16"/>
              <a:stretch>
                <a:fillRect/>
              </a:stretch>
            </p:blipFill>
            <p:spPr>
              <a:xfrm>
                <a:off x="6042601" y="2620662"/>
                <a:ext cx="264960" cy="313222"/>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3895638-0DB6-9E46-1C04-80301476B0FF}"/>
                  </a:ext>
                </a:extLst>
              </p14:cNvPr>
              <p14:cNvContentPartPr/>
              <p14:nvPr/>
            </p14:nvContentPartPr>
            <p14:xfrm>
              <a:off x="6343921" y="2536073"/>
              <a:ext cx="672840" cy="273240"/>
            </p14:xfrm>
          </p:contentPart>
        </mc:Choice>
        <mc:Fallback xmlns="">
          <p:pic>
            <p:nvPicPr>
              <p:cNvPr id="26" name="Ink 25">
                <a:extLst>
                  <a:ext uri="{FF2B5EF4-FFF2-40B4-BE49-F238E27FC236}">
                    <a16:creationId xmlns:a16="http://schemas.microsoft.com/office/drawing/2014/main" id="{D3895638-0DB6-9E46-1C04-80301476B0FF}"/>
                  </a:ext>
                </a:extLst>
              </p:cNvPr>
              <p:cNvPicPr/>
              <p:nvPr/>
            </p:nvPicPr>
            <p:blipFill>
              <a:blip r:embed="rId18"/>
              <a:stretch>
                <a:fillRect/>
              </a:stretch>
            </p:blipFill>
            <p:spPr>
              <a:xfrm>
                <a:off x="6335281" y="2527073"/>
                <a:ext cx="69048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9" name="Ink 29">
                <a:extLst>
                  <a:ext uri="{FF2B5EF4-FFF2-40B4-BE49-F238E27FC236}">
                    <a16:creationId xmlns:a16="http://schemas.microsoft.com/office/drawing/2014/main" id="{67FF9226-BD37-C5CC-BAFC-11A85D1E2F43}"/>
                  </a:ext>
                </a:extLst>
              </p14:cNvPr>
              <p14:cNvContentPartPr/>
              <p14:nvPr/>
            </p14:nvContentPartPr>
            <p14:xfrm>
              <a:off x="6019921" y="4863833"/>
              <a:ext cx="660960" cy="329400"/>
            </p14:xfrm>
          </p:contentPart>
        </mc:Choice>
        <mc:Fallback xmlns="">
          <p:pic>
            <p:nvPicPr>
              <p:cNvPr id="29" name="Ink 29">
                <a:extLst>
                  <a:ext uri="{FF2B5EF4-FFF2-40B4-BE49-F238E27FC236}">
                    <a16:creationId xmlns:a16="http://schemas.microsoft.com/office/drawing/2014/main" id="{67FF9226-BD37-C5CC-BAFC-11A85D1E2F43}"/>
                  </a:ext>
                </a:extLst>
              </p:cNvPr>
              <p:cNvPicPr/>
              <p:nvPr/>
            </p:nvPicPr>
            <p:blipFill>
              <a:blip r:embed="rId20"/>
              <a:stretch>
                <a:fillRect/>
              </a:stretch>
            </p:blipFill>
            <p:spPr>
              <a:xfrm>
                <a:off x="6010921" y="4854833"/>
                <a:ext cx="678600" cy="347040"/>
              </a:xfrm>
              <a:prstGeom prst="rect">
                <a:avLst/>
              </a:prstGeom>
            </p:spPr>
          </p:pic>
        </mc:Fallback>
      </mc:AlternateContent>
      <p:sp>
        <p:nvSpPr>
          <p:cNvPr id="30" name="Content Placeholder 2">
            <a:extLst>
              <a:ext uri="{FF2B5EF4-FFF2-40B4-BE49-F238E27FC236}">
                <a16:creationId xmlns:a16="http://schemas.microsoft.com/office/drawing/2014/main" id="{7EAA2065-8273-AC4C-5D6A-7E6FBE63D4B8}"/>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rgbClr val="0000FF"/>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IN"/>
              <a:t>Skip-gram Neural architecture</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3E6D-EAAA-896C-3D46-8CDD93928A26}"/>
              </a:ext>
            </a:extLst>
          </p:cNvPr>
          <p:cNvSpPr>
            <a:spLocks noGrp="1"/>
          </p:cNvSpPr>
          <p:nvPr>
            <p:ph sz="quarter" idx="10"/>
          </p:nvPr>
        </p:nvSpPr>
        <p:spPr/>
        <p:txBody>
          <a:bodyPr/>
          <a:lstStyle/>
          <a:p>
            <a:r>
              <a:rPr lang="en-GB"/>
              <a:t>Forward Propagation </a:t>
            </a:r>
            <a:endParaRPr lang="en-US"/>
          </a:p>
        </p:txBody>
      </p:sp>
      <mc:AlternateContent xmlns:mc="http://schemas.openxmlformats.org/markup-compatibility/2006" xmlns:p14="http://schemas.microsoft.com/office/powerpoint/2010/main">
        <mc:Choice Requires="p14">
          <p:contentPart p14:bwMode="auto" r:id="rId2">
            <p14:nvContentPartPr>
              <p14:cNvPr id="11" name="Ink 11">
                <a:extLst>
                  <a:ext uri="{FF2B5EF4-FFF2-40B4-BE49-F238E27FC236}">
                    <a16:creationId xmlns:a16="http://schemas.microsoft.com/office/drawing/2014/main" id="{FAB48D42-8EDE-F0A7-F425-23AF816AE596}"/>
                  </a:ext>
                </a:extLst>
              </p14:cNvPr>
              <p14:cNvContentPartPr/>
              <p14:nvPr/>
            </p14:nvContentPartPr>
            <p14:xfrm>
              <a:off x="162001" y="1571993"/>
              <a:ext cx="758160" cy="282240"/>
            </p14:xfrm>
          </p:contentPart>
        </mc:Choice>
        <mc:Fallback xmlns="">
          <p:pic>
            <p:nvPicPr>
              <p:cNvPr id="11" name="Ink 11">
                <a:extLst>
                  <a:ext uri="{FF2B5EF4-FFF2-40B4-BE49-F238E27FC236}">
                    <a16:creationId xmlns:a16="http://schemas.microsoft.com/office/drawing/2014/main" id="{FAB48D42-8EDE-F0A7-F425-23AF816AE596}"/>
                  </a:ext>
                </a:extLst>
              </p:cNvPr>
              <p:cNvPicPr/>
              <p:nvPr/>
            </p:nvPicPr>
            <p:blipFill>
              <a:blip r:embed="rId3"/>
              <a:stretch>
                <a:fillRect/>
              </a:stretch>
            </p:blipFill>
            <p:spPr>
              <a:xfrm>
                <a:off x="152997" y="1562993"/>
                <a:ext cx="775808"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7C109F86-204A-3919-6917-591EB2E93F7D}"/>
                  </a:ext>
                </a:extLst>
              </p14:cNvPr>
              <p14:cNvContentPartPr/>
              <p14:nvPr/>
            </p14:nvContentPartPr>
            <p14:xfrm>
              <a:off x="952201" y="1585673"/>
              <a:ext cx="608760" cy="300240"/>
            </p14:xfrm>
          </p:contentPart>
        </mc:Choice>
        <mc:Fallback xmlns="">
          <p:pic>
            <p:nvPicPr>
              <p:cNvPr id="12" name="Ink 11">
                <a:extLst>
                  <a:ext uri="{FF2B5EF4-FFF2-40B4-BE49-F238E27FC236}">
                    <a16:creationId xmlns:a16="http://schemas.microsoft.com/office/drawing/2014/main" id="{7C109F86-204A-3919-6917-591EB2E93F7D}"/>
                  </a:ext>
                </a:extLst>
              </p:cNvPr>
              <p:cNvPicPr/>
              <p:nvPr/>
            </p:nvPicPr>
            <p:blipFill>
              <a:blip r:embed="rId5"/>
              <a:stretch>
                <a:fillRect/>
              </a:stretch>
            </p:blipFill>
            <p:spPr>
              <a:xfrm>
                <a:off x="943561" y="1576673"/>
                <a:ext cx="62640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5">
                <a:extLst>
                  <a:ext uri="{FF2B5EF4-FFF2-40B4-BE49-F238E27FC236}">
                    <a16:creationId xmlns:a16="http://schemas.microsoft.com/office/drawing/2014/main" id="{EB8DAAF3-6AB0-46BA-9448-D2C716C0E00E}"/>
                  </a:ext>
                </a:extLst>
              </p14:cNvPr>
              <p14:cNvContentPartPr/>
              <p14:nvPr/>
            </p14:nvContentPartPr>
            <p14:xfrm>
              <a:off x="1792081" y="1611233"/>
              <a:ext cx="1018800" cy="295200"/>
            </p14:xfrm>
          </p:contentPart>
        </mc:Choice>
        <mc:Fallback xmlns="">
          <p:pic>
            <p:nvPicPr>
              <p:cNvPr id="15" name="Ink 15">
                <a:extLst>
                  <a:ext uri="{FF2B5EF4-FFF2-40B4-BE49-F238E27FC236}">
                    <a16:creationId xmlns:a16="http://schemas.microsoft.com/office/drawing/2014/main" id="{EB8DAAF3-6AB0-46BA-9448-D2C716C0E00E}"/>
                  </a:ext>
                </a:extLst>
              </p:cNvPr>
              <p:cNvPicPr/>
              <p:nvPr/>
            </p:nvPicPr>
            <p:blipFill>
              <a:blip r:embed="rId7"/>
              <a:stretch>
                <a:fillRect/>
              </a:stretch>
            </p:blipFill>
            <p:spPr>
              <a:xfrm>
                <a:off x="1783078" y="1602233"/>
                <a:ext cx="1036446"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8">
                <a:extLst>
                  <a:ext uri="{FF2B5EF4-FFF2-40B4-BE49-F238E27FC236}">
                    <a16:creationId xmlns:a16="http://schemas.microsoft.com/office/drawing/2014/main" id="{8F4412BC-C252-ADA5-6C98-381405C6982A}"/>
                  </a:ext>
                </a:extLst>
              </p14:cNvPr>
              <p14:cNvContentPartPr/>
              <p14:nvPr/>
            </p14:nvContentPartPr>
            <p14:xfrm>
              <a:off x="3268801" y="1459673"/>
              <a:ext cx="432360" cy="205200"/>
            </p14:xfrm>
          </p:contentPart>
        </mc:Choice>
        <mc:Fallback xmlns="">
          <p:pic>
            <p:nvPicPr>
              <p:cNvPr id="18" name="Ink 18">
                <a:extLst>
                  <a:ext uri="{FF2B5EF4-FFF2-40B4-BE49-F238E27FC236}">
                    <a16:creationId xmlns:a16="http://schemas.microsoft.com/office/drawing/2014/main" id="{8F4412BC-C252-ADA5-6C98-381405C6982A}"/>
                  </a:ext>
                </a:extLst>
              </p:cNvPr>
              <p:cNvPicPr/>
              <p:nvPr/>
            </p:nvPicPr>
            <p:blipFill>
              <a:blip r:embed="rId9"/>
              <a:stretch>
                <a:fillRect/>
              </a:stretch>
            </p:blipFill>
            <p:spPr>
              <a:xfrm>
                <a:off x="3259801" y="1451033"/>
                <a:ext cx="45000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1">
                <a:extLst>
                  <a:ext uri="{FF2B5EF4-FFF2-40B4-BE49-F238E27FC236}">
                    <a16:creationId xmlns:a16="http://schemas.microsoft.com/office/drawing/2014/main" id="{2282C093-F976-12BB-3D81-C0BFF6247763}"/>
                  </a:ext>
                </a:extLst>
              </p14:cNvPr>
              <p14:cNvContentPartPr/>
              <p14:nvPr/>
            </p14:nvContentPartPr>
            <p14:xfrm>
              <a:off x="3957841" y="1469753"/>
              <a:ext cx="948240" cy="214560"/>
            </p14:xfrm>
          </p:contentPart>
        </mc:Choice>
        <mc:Fallback xmlns="">
          <p:pic>
            <p:nvPicPr>
              <p:cNvPr id="21" name="Ink 21">
                <a:extLst>
                  <a:ext uri="{FF2B5EF4-FFF2-40B4-BE49-F238E27FC236}">
                    <a16:creationId xmlns:a16="http://schemas.microsoft.com/office/drawing/2014/main" id="{2282C093-F976-12BB-3D81-C0BFF6247763}"/>
                  </a:ext>
                </a:extLst>
              </p:cNvPr>
              <p:cNvPicPr/>
              <p:nvPr/>
            </p:nvPicPr>
            <p:blipFill>
              <a:blip r:embed="rId11"/>
              <a:stretch>
                <a:fillRect/>
              </a:stretch>
            </p:blipFill>
            <p:spPr>
              <a:xfrm>
                <a:off x="3948844" y="1461113"/>
                <a:ext cx="965873"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 name="Ink 21">
                <a:extLst>
                  <a:ext uri="{FF2B5EF4-FFF2-40B4-BE49-F238E27FC236}">
                    <a16:creationId xmlns:a16="http://schemas.microsoft.com/office/drawing/2014/main" id="{9951C6A0-BB5E-5C7C-CCAE-2BBF1C3F3EA8}"/>
                  </a:ext>
                </a:extLst>
              </p14:cNvPr>
              <p14:cNvContentPartPr/>
              <p14:nvPr/>
            </p14:nvContentPartPr>
            <p14:xfrm>
              <a:off x="4998241" y="1543553"/>
              <a:ext cx="178200" cy="157320"/>
            </p14:xfrm>
          </p:contentPart>
        </mc:Choice>
        <mc:Fallback xmlns="">
          <p:pic>
            <p:nvPicPr>
              <p:cNvPr id="22" name="Ink 21">
                <a:extLst>
                  <a:ext uri="{FF2B5EF4-FFF2-40B4-BE49-F238E27FC236}">
                    <a16:creationId xmlns:a16="http://schemas.microsoft.com/office/drawing/2014/main" id="{9951C6A0-BB5E-5C7C-CCAE-2BBF1C3F3EA8}"/>
                  </a:ext>
                </a:extLst>
              </p:cNvPr>
              <p:cNvPicPr/>
              <p:nvPr/>
            </p:nvPicPr>
            <p:blipFill>
              <a:blip r:embed="rId13"/>
              <a:stretch>
                <a:fillRect/>
              </a:stretch>
            </p:blipFill>
            <p:spPr>
              <a:xfrm>
                <a:off x="4989241" y="1534553"/>
                <a:ext cx="19584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k 27">
                <a:extLst>
                  <a:ext uri="{FF2B5EF4-FFF2-40B4-BE49-F238E27FC236}">
                    <a16:creationId xmlns:a16="http://schemas.microsoft.com/office/drawing/2014/main" id="{2DF34BE1-F4ED-61ED-5044-8432980F94A7}"/>
                  </a:ext>
                </a:extLst>
              </p14:cNvPr>
              <p14:cNvContentPartPr/>
              <p14:nvPr/>
            </p14:nvContentPartPr>
            <p14:xfrm>
              <a:off x="3300121" y="1826873"/>
              <a:ext cx="431640" cy="217440"/>
            </p14:xfrm>
          </p:contentPart>
        </mc:Choice>
        <mc:Fallback xmlns="">
          <p:pic>
            <p:nvPicPr>
              <p:cNvPr id="27" name="Ink 27">
                <a:extLst>
                  <a:ext uri="{FF2B5EF4-FFF2-40B4-BE49-F238E27FC236}">
                    <a16:creationId xmlns:a16="http://schemas.microsoft.com/office/drawing/2014/main" id="{2DF34BE1-F4ED-61ED-5044-8432980F94A7}"/>
                  </a:ext>
                </a:extLst>
              </p:cNvPr>
              <p:cNvPicPr/>
              <p:nvPr/>
            </p:nvPicPr>
            <p:blipFill>
              <a:blip r:embed="rId15"/>
              <a:stretch>
                <a:fillRect/>
              </a:stretch>
            </p:blipFill>
            <p:spPr>
              <a:xfrm>
                <a:off x="3291481" y="1817873"/>
                <a:ext cx="44928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0" name="Ink 30">
                <a:extLst>
                  <a:ext uri="{FF2B5EF4-FFF2-40B4-BE49-F238E27FC236}">
                    <a16:creationId xmlns:a16="http://schemas.microsoft.com/office/drawing/2014/main" id="{5394AB3B-89B0-0F19-6363-0A15304FCA0A}"/>
                  </a:ext>
                </a:extLst>
              </p14:cNvPr>
              <p14:cNvContentPartPr/>
              <p14:nvPr/>
            </p14:nvContentPartPr>
            <p14:xfrm>
              <a:off x="4060441" y="1815353"/>
              <a:ext cx="1284840" cy="265320"/>
            </p14:xfrm>
          </p:contentPart>
        </mc:Choice>
        <mc:Fallback xmlns="">
          <p:pic>
            <p:nvPicPr>
              <p:cNvPr id="30" name="Ink 30">
                <a:extLst>
                  <a:ext uri="{FF2B5EF4-FFF2-40B4-BE49-F238E27FC236}">
                    <a16:creationId xmlns:a16="http://schemas.microsoft.com/office/drawing/2014/main" id="{5394AB3B-89B0-0F19-6363-0A15304FCA0A}"/>
                  </a:ext>
                </a:extLst>
              </p:cNvPr>
              <p:cNvPicPr/>
              <p:nvPr/>
            </p:nvPicPr>
            <p:blipFill>
              <a:blip r:embed="rId17"/>
              <a:stretch>
                <a:fillRect/>
              </a:stretch>
            </p:blipFill>
            <p:spPr>
              <a:xfrm>
                <a:off x="4051801" y="1806713"/>
                <a:ext cx="130248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3" name="Ink 33">
                <a:extLst>
                  <a:ext uri="{FF2B5EF4-FFF2-40B4-BE49-F238E27FC236}">
                    <a16:creationId xmlns:a16="http://schemas.microsoft.com/office/drawing/2014/main" id="{3A3AB02D-D58F-3B22-FC56-AC3763281413}"/>
                  </a:ext>
                </a:extLst>
              </p14:cNvPr>
              <p14:cNvContentPartPr/>
              <p14:nvPr/>
            </p14:nvContentPartPr>
            <p14:xfrm>
              <a:off x="3327121" y="2197313"/>
              <a:ext cx="404640" cy="248760"/>
            </p14:xfrm>
          </p:contentPart>
        </mc:Choice>
        <mc:Fallback xmlns="">
          <p:pic>
            <p:nvPicPr>
              <p:cNvPr id="33" name="Ink 33">
                <a:extLst>
                  <a:ext uri="{FF2B5EF4-FFF2-40B4-BE49-F238E27FC236}">
                    <a16:creationId xmlns:a16="http://schemas.microsoft.com/office/drawing/2014/main" id="{3A3AB02D-D58F-3B22-FC56-AC3763281413}"/>
                  </a:ext>
                </a:extLst>
              </p:cNvPr>
              <p:cNvPicPr/>
              <p:nvPr/>
            </p:nvPicPr>
            <p:blipFill>
              <a:blip r:embed="rId19"/>
              <a:stretch>
                <a:fillRect/>
              </a:stretch>
            </p:blipFill>
            <p:spPr>
              <a:xfrm>
                <a:off x="3318481" y="2188673"/>
                <a:ext cx="42228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6" name="Ink 36">
                <a:extLst>
                  <a:ext uri="{FF2B5EF4-FFF2-40B4-BE49-F238E27FC236}">
                    <a16:creationId xmlns:a16="http://schemas.microsoft.com/office/drawing/2014/main" id="{51741DB7-FE09-9D8D-4161-712EA6C89186}"/>
                  </a:ext>
                </a:extLst>
              </p14:cNvPr>
              <p14:cNvContentPartPr/>
              <p14:nvPr/>
            </p14:nvContentPartPr>
            <p14:xfrm>
              <a:off x="4080601" y="2149793"/>
              <a:ext cx="1204920" cy="285120"/>
            </p14:xfrm>
          </p:contentPart>
        </mc:Choice>
        <mc:Fallback xmlns="">
          <p:pic>
            <p:nvPicPr>
              <p:cNvPr id="36" name="Ink 36">
                <a:extLst>
                  <a:ext uri="{FF2B5EF4-FFF2-40B4-BE49-F238E27FC236}">
                    <a16:creationId xmlns:a16="http://schemas.microsoft.com/office/drawing/2014/main" id="{51741DB7-FE09-9D8D-4161-712EA6C89186}"/>
                  </a:ext>
                </a:extLst>
              </p:cNvPr>
              <p:cNvPicPr/>
              <p:nvPr/>
            </p:nvPicPr>
            <p:blipFill>
              <a:blip r:embed="rId21"/>
              <a:stretch>
                <a:fillRect/>
              </a:stretch>
            </p:blipFill>
            <p:spPr>
              <a:xfrm>
                <a:off x="4071601" y="2140793"/>
                <a:ext cx="122256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0" name="Ink 41">
                <a:extLst>
                  <a:ext uri="{FF2B5EF4-FFF2-40B4-BE49-F238E27FC236}">
                    <a16:creationId xmlns:a16="http://schemas.microsoft.com/office/drawing/2014/main" id="{F00D3AE7-F710-9084-3B55-963EAD2123AA}"/>
                  </a:ext>
                </a:extLst>
              </p14:cNvPr>
              <p14:cNvContentPartPr/>
              <p14:nvPr/>
            </p14:nvContentPartPr>
            <p14:xfrm>
              <a:off x="4184281" y="2540033"/>
              <a:ext cx="243720" cy="255600"/>
            </p14:xfrm>
          </p:contentPart>
        </mc:Choice>
        <mc:Fallback xmlns="">
          <p:pic>
            <p:nvPicPr>
              <p:cNvPr id="40" name="Ink 41">
                <a:extLst>
                  <a:ext uri="{FF2B5EF4-FFF2-40B4-BE49-F238E27FC236}">
                    <a16:creationId xmlns:a16="http://schemas.microsoft.com/office/drawing/2014/main" id="{F00D3AE7-F710-9084-3B55-963EAD2123AA}"/>
                  </a:ext>
                </a:extLst>
              </p:cNvPr>
              <p:cNvPicPr/>
              <p:nvPr/>
            </p:nvPicPr>
            <p:blipFill>
              <a:blip r:embed="rId23"/>
              <a:stretch>
                <a:fillRect/>
              </a:stretch>
            </p:blipFill>
            <p:spPr>
              <a:xfrm>
                <a:off x="4175281" y="2531381"/>
                <a:ext cx="261360" cy="273265"/>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1" name="Ink 41">
                <a:extLst>
                  <a:ext uri="{FF2B5EF4-FFF2-40B4-BE49-F238E27FC236}">
                    <a16:creationId xmlns:a16="http://schemas.microsoft.com/office/drawing/2014/main" id="{3386B273-5E77-7750-4A84-26177490E168}"/>
                  </a:ext>
                </a:extLst>
              </p14:cNvPr>
              <p14:cNvContentPartPr/>
              <p14:nvPr/>
            </p14:nvContentPartPr>
            <p14:xfrm>
              <a:off x="3341521" y="2567393"/>
              <a:ext cx="495720" cy="244440"/>
            </p14:xfrm>
          </p:contentPart>
        </mc:Choice>
        <mc:Fallback xmlns="">
          <p:pic>
            <p:nvPicPr>
              <p:cNvPr id="41" name="Ink 41">
                <a:extLst>
                  <a:ext uri="{FF2B5EF4-FFF2-40B4-BE49-F238E27FC236}">
                    <a16:creationId xmlns:a16="http://schemas.microsoft.com/office/drawing/2014/main" id="{3386B273-5E77-7750-4A84-26177490E168}"/>
                  </a:ext>
                </a:extLst>
              </p:cNvPr>
              <p:cNvPicPr/>
              <p:nvPr/>
            </p:nvPicPr>
            <p:blipFill>
              <a:blip r:embed="rId25"/>
              <a:stretch>
                <a:fillRect/>
              </a:stretch>
            </p:blipFill>
            <p:spPr>
              <a:xfrm>
                <a:off x="3332887" y="2558393"/>
                <a:ext cx="513347"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4" name="Ink 44">
                <a:extLst>
                  <a:ext uri="{FF2B5EF4-FFF2-40B4-BE49-F238E27FC236}">
                    <a16:creationId xmlns:a16="http://schemas.microsoft.com/office/drawing/2014/main" id="{D81F53C1-3CA1-B721-8A62-CC0F459EE3E5}"/>
                  </a:ext>
                </a:extLst>
              </p14:cNvPr>
              <p14:cNvContentPartPr/>
              <p14:nvPr/>
            </p14:nvContentPartPr>
            <p14:xfrm>
              <a:off x="4478401" y="2574593"/>
              <a:ext cx="1009440" cy="266040"/>
            </p14:xfrm>
          </p:contentPart>
        </mc:Choice>
        <mc:Fallback xmlns="">
          <p:pic>
            <p:nvPicPr>
              <p:cNvPr id="44" name="Ink 44">
                <a:extLst>
                  <a:ext uri="{FF2B5EF4-FFF2-40B4-BE49-F238E27FC236}">
                    <a16:creationId xmlns:a16="http://schemas.microsoft.com/office/drawing/2014/main" id="{D81F53C1-3CA1-B721-8A62-CC0F459EE3E5}"/>
                  </a:ext>
                </a:extLst>
              </p:cNvPr>
              <p:cNvPicPr/>
              <p:nvPr/>
            </p:nvPicPr>
            <p:blipFill>
              <a:blip r:embed="rId27"/>
              <a:stretch>
                <a:fillRect/>
              </a:stretch>
            </p:blipFill>
            <p:spPr>
              <a:xfrm>
                <a:off x="4469401" y="2565593"/>
                <a:ext cx="102708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5" name="Ink 44">
                <a:extLst>
                  <a:ext uri="{FF2B5EF4-FFF2-40B4-BE49-F238E27FC236}">
                    <a16:creationId xmlns:a16="http://schemas.microsoft.com/office/drawing/2014/main" id="{12E8D90B-3319-7C57-BE66-2917E1AB8BE3}"/>
                  </a:ext>
                </a:extLst>
              </p14:cNvPr>
              <p14:cNvContentPartPr/>
              <p14:nvPr/>
            </p14:nvContentPartPr>
            <p14:xfrm>
              <a:off x="3410641" y="2939993"/>
              <a:ext cx="279720" cy="181800"/>
            </p14:xfrm>
          </p:contentPart>
        </mc:Choice>
        <mc:Fallback xmlns="">
          <p:pic>
            <p:nvPicPr>
              <p:cNvPr id="45" name="Ink 44">
                <a:extLst>
                  <a:ext uri="{FF2B5EF4-FFF2-40B4-BE49-F238E27FC236}">
                    <a16:creationId xmlns:a16="http://schemas.microsoft.com/office/drawing/2014/main" id="{12E8D90B-3319-7C57-BE66-2917E1AB8BE3}"/>
                  </a:ext>
                </a:extLst>
              </p:cNvPr>
              <p:cNvPicPr/>
              <p:nvPr/>
            </p:nvPicPr>
            <p:blipFill>
              <a:blip r:embed="rId29"/>
              <a:stretch>
                <a:fillRect/>
              </a:stretch>
            </p:blipFill>
            <p:spPr>
              <a:xfrm>
                <a:off x="3402001" y="2931353"/>
                <a:ext cx="29736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1" name="Ink 51">
                <a:extLst>
                  <a:ext uri="{FF2B5EF4-FFF2-40B4-BE49-F238E27FC236}">
                    <a16:creationId xmlns:a16="http://schemas.microsoft.com/office/drawing/2014/main" id="{54BAA0E8-0BC0-A0A7-B27C-2802F900F24C}"/>
                  </a:ext>
                </a:extLst>
              </p14:cNvPr>
              <p14:cNvContentPartPr/>
              <p14:nvPr/>
            </p14:nvContentPartPr>
            <p14:xfrm>
              <a:off x="3688561" y="3024953"/>
              <a:ext cx="208080" cy="224640"/>
            </p14:xfrm>
          </p:contentPart>
        </mc:Choice>
        <mc:Fallback xmlns="">
          <p:pic>
            <p:nvPicPr>
              <p:cNvPr id="51" name="Ink 51">
                <a:extLst>
                  <a:ext uri="{FF2B5EF4-FFF2-40B4-BE49-F238E27FC236}">
                    <a16:creationId xmlns:a16="http://schemas.microsoft.com/office/drawing/2014/main" id="{54BAA0E8-0BC0-A0A7-B27C-2802F900F24C}"/>
                  </a:ext>
                </a:extLst>
              </p:cNvPr>
              <p:cNvPicPr/>
              <p:nvPr/>
            </p:nvPicPr>
            <p:blipFill>
              <a:blip r:embed="rId31"/>
              <a:stretch>
                <a:fillRect/>
              </a:stretch>
            </p:blipFill>
            <p:spPr>
              <a:xfrm>
                <a:off x="3679921" y="3016313"/>
                <a:ext cx="22572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2" name="Ink 51">
                <a:extLst>
                  <a:ext uri="{FF2B5EF4-FFF2-40B4-BE49-F238E27FC236}">
                    <a16:creationId xmlns:a16="http://schemas.microsoft.com/office/drawing/2014/main" id="{EBEB809D-DD6B-42F9-70AD-2E922F60F885}"/>
                  </a:ext>
                </a:extLst>
              </p14:cNvPr>
              <p14:cNvContentPartPr/>
              <p14:nvPr/>
            </p14:nvContentPartPr>
            <p14:xfrm>
              <a:off x="4244761" y="2979233"/>
              <a:ext cx="509400" cy="215280"/>
            </p14:xfrm>
          </p:contentPart>
        </mc:Choice>
        <mc:Fallback xmlns="">
          <p:pic>
            <p:nvPicPr>
              <p:cNvPr id="52" name="Ink 51">
                <a:extLst>
                  <a:ext uri="{FF2B5EF4-FFF2-40B4-BE49-F238E27FC236}">
                    <a16:creationId xmlns:a16="http://schemas.microsoft.com/office/drawing/2014/main" id="{EBEB809D-DD6B-42F9-70AD-2E922F60F885}"/>
                  </a:ext>
                </a:extLst>
              </p:cNvPr>
              <p:cNvPicPr/>
              <p:nvPr/>
            </p:nvPicPr>
            <p:blipFill>
              <a:blip r:embed="rId33"/>
              <a:stretch>
                <a:fillRect/>
              </a:stretch>
            </p:blipFill>
            <p:spPr>
              <a:xfrm>
                <a:off x="4236121" y="2970593"/>
                <a:ext cx="52704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5" name="Ink 55">
                <a:extLst>
                  <a:ext uri="{FF2B5EF4-FFF2-40B4-BE49-F238E27FC236}">
                    <a16:creationId xmlns:a16="http://schemas.microsoft.com/office/drawing/2014/main" id="{CEBE48E1-44E9-59E0-63DF-E7640C113EC8}"/>
                  </a:ext>
                </a:extLst>
              </p14:cNvPr>
              <p14:cNvContentPartPr/>
              <p14:nvPr/>
            </p14:nvContentPartPr>
            <p14:xfrm>
              <a:off x="4987441" y="2923073"/>
              <a:ext cx="587880" cy="237960"/>
            </p14:xfrm>
          </p:contentPart>
        </mc:Choice>
        <mc:Fallback xmlns="">
          <p:pic>
            <p:nvPicPr>
              <p:cNvPr id="55" name="Ink 55">
                <a:extLst>
                  <a:ext uri="{FF2B5EF4-FFF2-40B4-BE49-F238E27FC236}">
                    <a16:creationId xmlns:a16="http://schemas.microsoft.com/office/drawing/2014/main" id="{CEBE48E1-44E9-59E0-63DF-E7640C113EC8}"/>
                  </a:ext>
                </a:extLst>
              </p:cNvPr>
              <p:cNvPicPr/>
              <p:nvPr/>
            </p:nvPicPr>
            <p:blipFill>
              <a:blip r:embed="rId35"/>
              <a:stretch>
                <a:fillRect/>
              </a:stretch>
            </p:blipFill>
            <p:spPr>
              <a:xfrm>
                <a:off x="4978441" y="2914087"/>
                <a:ext cx="605520" cy="255573"/>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9" name="Ink 59">
                <a:extLst>
                  <a:ext uri="{FF2B5EF4-FFF2-40B4-BE49-F238E27FC236}">
                    <a16:creationId xmlns:a16="http://schemas.microsoft.com/office/drawing/2014/main" id="{C677D88F-5D39-C601-A856-E4065FBFB02E}"/>
                  </a:ext>
                </a:extLst>
              </p14:cNvPr>
              <p14:cNvContentPartPr/>
              <p14:nvPr/>
            </p14:nvContentPartPr>
            <p14:xfrm>
              <a:off x="3102481" y="1337633"/>
              <a:ext cx="273600" cy="2089800"/>
            </p14:xfrm>
          </p:contentPart>
        </mc:Choice>
        <mc:Fallback xmlns="">
          <p:pic>
            <p:nvPicPr>
              <p:cNvPr id="59" name="Ink 59">
                <a:extLst>
                  <a:ext uri="{FF2B5EF4-FFF2-40B4-BE49-F238E27FC236}">
                    <a16:creationId xmlns:a16="http://schemas.microsoft.com/office/drawing/2014/main" id="{C677D88F-5D39-C601-A856-E4065FBFB02E}"/>
                  </a:ext>
                </a:extLst>
              </p:cNvPr>
              <p:cNvPicPr/>
              <p:nvPr/>
            </p:nvPicPr>
            <p:blipFill>
              <a:blip r:embed="rId37"/>
              <a:stretch>
                <a:fillRect/>
              </a:stretch>
            </p:blipFill>
            <p:spPr>
              <a:xfrm>
                <a:off x="3093493" y="1328993"/>
                <a:ext cx="291217" cy="2107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2" name="Ink 62">
                <a:extLst>
                  <a:ext uri="{FF2B5EF4-FFF2-40B4-BE49-F238E27FC236}">
                    <a16:creationId xmlns:a16="http://schemas.microsoft.com/office/drawing/2014/main" id="{6DCCBF12-53F0-022A-6BF7-381C5DF89883}"/>
                  </a:ext>
                </a:extLst>
              </p14:cNvPr>
              <p14:cNvContentPartPr/>
              <p14:nvPr/>
            </p14:nvContentPartPr>
            <p14:xfrm>
              <a:off x="5197321" y="1337633"/>
              <a:ext cx="707400" cy="1954080"/>
            </p14:xfrm>
          </p:contentPart>
        </mc:Choice>
        <mc:Fallback xmlns="">
          <p:pic>
            <p:nvPicPr>
              <p:cNvPr id="62" name="Ink 62">
                <a:extLst>
                  <a:ext uri="{FF2B5EF4-FFF2-40B4-BE49-F238E27FC236}">
                    <a16:creationId xmlns:a16="http://schemas.microsoft.com/office/drawing/2014/main" id="{6DCCBF12-53F0-022A-6BF7-381C5DF89883}"/>
                  </a:ext>
                </a:extLst>
              </p:cNvPr>
              <p:cNvPicPr/>
              <p:nvPr/>
            </p:nvPicPr>
            <p:blipFill>
              <a:blip r:embed="rId39"/>
              <a:stretch>
                <a:fillRect/>
              </a:stretch>
            </p:blipFill>
            <p:spPr>
              <a:xfrm>
                <a:off x="5188681" y="1328993"/>
                <a:ext cx="725040" cy="1971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5" name="Ink 64">
                <a:extLst>
                  <a:ext uri="{FF2B5EF4-FFF2-40B4-BE49-F238E27FC236}">
                    <a16:creationId xmlns:a16="http://schemas.microsoft.com/office/drawing/2014/main" id="{3FBA323B-A482-B4C6-E9C7-EC2546B4F72F}"/>
                  </a:ext>
                </a:extLst>
              </p14:cNvPr>
              <p14:cNvContentPartPr/>
              <p14:nvPr/>
            </p14:nvContentPartPr>
            <p14:xfrm>
              <a:off x="2563201" y="1385513"/>
              <a:ext cx="303120" cy="679320"/>
            </p14:xfrm>
          </p:contentPart>
        </mc:Choice>
        <mc:Fallback xmlns="">
          <p:pic>
            <p:nvPicPr>
              <p:cNvPr id="65" name="Ink 64">
                <a:extLst>
                  <a:ext uri="{FF2B5EF4-FFF2-40B4-BE49-F238E27FC236}">
                    <a16:creationId xmlns:a16="http://schemas.microsoft.com/office/drawing/2014/main" id="{3FBA323B-A482-B4C6-E9C7-EC2546B4F72F}"/>
                  </a:ext>
                </a:extLst>
              </p:cNvPr>
              <p:cNvPicPr/>
              <p:nvPr/>
            </p:nvPicPr>
            <p:blipFill>
              <a:blip r:embed="rId41"/>
              <a:stretch>
                <a:fillRect/>
              </a:stretch>
            </p:blipFill>
            <p:spPr>
              <a:xfrm>
                <a:off x="2554561" y="1376873"/>
                <a:ext cx="320760" cy="696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6" name="Ink 66">
                <a:extLst>
                  <a:ext uri="{FF2B5EF4-FFF2-40B4-BE49-F238E27FC236}">
                    <a16:creationId xmlns:a16="http://schemas.microsoft.com/office/drawing/2014/main" id="{231D0609-FF81-E33A-B3DB-D505976E63BE}"/>
                  </a:ext>
                </a:extLst>
              </p14:cNvPr>
              <p14:cNvContentPartPr/>
              <p14:nvPr/>
            </p14:nvContentPartPr>
            <p14:xfrm>
              <a:off x="75601" y="1381193"/>
              <a:ext cx="220680" cy="576000"/>
            </p14:xfrm>
          </p:contentPart>
        </mc:Choice>
        <mc:Fallback xmlns="">
          <p:pic>
            <p:nvPicPr>
              <p:cNvPr id="66" name="Ink 66">
                <a:extLst>
                  <a:ext uri="{FF2B5EF4-FFF2-40B4-BE49-F238E27FC236}">
                    <a16:creationId xmlns:a16="http://schemas.microsoft.com/office/drawing/2014/main" id="{231D0609-FF81-E33A-B3DB-D505976E63BE}"/>
                  </a:ext>
                </a:extLst>
              </p:cNvPr>
              <p:cNvPicPr/>
              <p:nvPr/>
            </p:nvPicPr>
            <p:blipFill>
              <a:blip r:embed="rId43"/>
              <a:stretch>
                <a:fillRect/>
              </a:stretch>
            </p:blipFill>
            <p:spPr>
              <a:xfrm>
                <a:off x="66616" y="1372553"/>
                <a:ext cx="238291" cy="5936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71" name="Ink 72">
                <a:extLst>
                  <a:ext uri="{FF2B5EF4-FFF2-40B4-BE49-F238E27FC236}">
                    <a16:creationId xmlns:a16="http://schemas.microsoft.com/office/drawing/2014/main" id="{F10370E4-ECA1-1027-3653-61B8723C7587}"/>
                  </a:ext>
                </a:extLst>
              </p14:cNvPr>
              <p14:cNvContentPartPr/>
              <p14:nvPr/>
            </p14:nvContentPartPr>
            <p14:xfrm>
              <a:off x="7033681" y="1803833"/>
              <a:ext cx="492480" cy="276120"/>
            </p14:xfrm>
          </p:contentPart>
        </mc:Choice>
        <mc:Fallback xmlns="">
          <p:pic>
            <p:nvPicPr>
              <p:cNvPr id="71" name="Ink 72">
                <a:extLst>
                  <a:ext uri="{FF2B5EF4-FFF2-40B4-BE49-F238E27FC236}">
                    <a16:creationId xmlns:a16="http://schemas.microsoft.com/office/drawing/2014/main" id="{F10370E4-ECA1-1027-3653-61B8723C7587}"/>
                  </a:ext>
                </a:extLst>
              </p:cNvPr>
              <p:cNvPicPr/>
              <p:nvPr/>
            </p:nvPicPr>
            <p:blipFill>
              <a:blip r:embed="rId45"/>
              <a:stretch>
                <a:fillRect/>
              </a:stretch>
            </p:blipFill>
            <p:spPr>
              <a:xfrm>
                <a:off x="7025041" y="1795193"/>
                <a:ext cx="51012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2" name="Ink 72">
                <a:extLst>
                  <a:ext uri="{FF2B5EF4-FFF2-40B4-BE49-F238E27FC236}">
                    <a16:creationId xmlns:a16="http://schemas.microsoft.com/office/drawing/2014/main" id="{5AC6FECD-68EA-847B-3A94-A0E63E60EE34}"/>
                  </a:ext>
                </a:extLst>
              </p14:cNvPr>
              <p14:cNvContentPartPr/>
              <p14:nvPr/>
            </p14:nvContentPartPr>
            <p14:xfrm>
              <a:off x="6334921" y="1806713"/>
              <a:ext cx="286560" cy="313200"/>
            </p14:xfrm>
          </p:contentPart>
        </mc:Choice>
        <mc:Fallback xmlns="">
          <p:pic>
            <p:nvPicPr>
              <p:cNvPr id="72" name="Ink 72">
                <a:extLst>
                  <a:ext uri="{FF2B5EF4-FFF2-40B4-BE49-F238E27FC236}">
                    <a16:creationId xmlns:a16="http://schemas.microsoft.com/office/drawing/2014/main" id="{5AC6FECD-68EA-847B-3A94-A0E63E60EE34}"/>
                  </a:ext>
                </a:extLst>
              </p:cNvPr>
              <p:cNvPicPr/>
              <p:nvPr/>
            </p:nvPicPr>
            <p:blipFill>
              <a:blip r:embed="rId47"/>
              <a:stretch>
                <a:fillRect/>
              </a:stretch>
            </p:blipFill>
            <p:spPr>
              <a:xfrm>
                <a:off x="6325921" y="1798073"/>
                <a:ext cx="30420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78" name="Ink 79">
                <a:extLst>
                  <a:ext uri="{FF2B5EF4-FFF2-40B4-BE49-F238E27FC236}">
                    <a16:creationId xmlns:a16="http://schemas.microsoft.com/office/drawing/2014/main" id="{049CE2C0-6291-64D9-B945-A8E887206B15}"/>
                  </a:ext>
                </a:extLst>
              </p14:cNvPr>
              <p14:cNvContentPartPr/>
              <p14:nvPr/>
            </p14:nvContentPartPr>
            <p14:xfrm>
              <a:off x="7848721" y="1561913"/>
              <a:ext cx="495000" cy="748080"/>
            </p14:xfrm>
          </p:contentPart>
        </mc:Choice>
        <mc:Fallback xmlns="">
          <p:pic>
            <p:nvPicPr>
              <p:cNvPr id="78" name="Ink 79">
                <a:extLst>
                  <a:ext uri="{FF2B5EF4-FFF2-40B4-BE49-F238E27FC236}">
                    <a16:creationId xmlns:a16="http://schemas.microsoft.com/office/drawing/2014/main" id="{049CE2C0-6291-64D9-B945-A8E887206B15}"/>
                  </a:ext>
                </a:extLst>
              </p:cNvPr>
              <p:cNvPicPr/>
              <p:nvPr/>
            </p:nvPicPr>
            <p:blipFill>
              <a:blip r:embed="rId49"/>
              <a:stretch>
                <a:fillRect/>
              </a:stretch>
            </p:blipFill>
            <p:spPr>
              <a:xfrm>
                <a:off x="7839728" y="1553273"/>
                <a:ext cx="512627" cy="765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79" name="Ink 79">
                <a:extLst>
                  <a:ext uri="{FF2B5EF4-FFF2-40B4-BE49-F238E27FC236}">
                    <a16:creationId xmlns:a16="http://schemas.microsoft.com/office/drawing/2014/main" id="{1D35F326-EC7F-8D98-014F-B2CBDDEED8AC}"/>
                  </a:ext>
                </a:extLst>
              </p14:cNvPr>
              <p14:cNvContentPartPr/>
              <p14:nvPr/>
            </p14:nvContentPartPr>
            <p14:xfrm>
              <a:off x="6125041" y="1582793"/>
              <a:ext cx="209520" cy="693720"/>
            </p14:xfrm>
          </p:contentPart>
        </mc:Choice>
        <mc:Fallback xmlns="">
          <p:pic>
            <p:nvPicPr>
              <p:cNvPr id="79" name="Ink 79">
                <a:extLst>
                  <a:ext uri="{FF2B5EF4-FFF2-40B4-BE49-F238E27FC236}">
                    <a16:creationId xmlns:a16="http://schemas.microsoft.com/office/drawing/2014/main" id="{1D35F326-EC7F-8D98-014F-B2CBDDEED8AC}"/>
                  </a:ext>
                </a:extLst>
              </p:cNvPr>
              <p:cNvPicPr/>
              <p:nvPr/>
            </p:nvPicPr>
            <p:blipFill>
              <a:blip r:embed="rId51"/>
              <a:stretch>
                <a:fillRect/>
              </a:stretch>
            </p:blipFill>
            <p:spPr>
              <a:xfrm>
                <a:off x="6116041" y="1573793"/>
                <a:ext cx="227160" cy="7113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82" name="Ink 82">
                <a:extLst>
                  <a:ext uri="{FF2B5EF4-FFF2-40B4-BE49-F238E27FC236}">
                    <a16:creationId xmlns:a16="http://schemas.microsoft.com/office/drawing/2014/main" id="{5C2529F2-885F-E2EF-DAE0-7BF6EDE1B8AA}"/>
                  </a:ext>
                </a:extLst>
              </p14:cNvPr>
              <p14:cNvContentPartPr/>
              <p14:nvPr/>
            </p14:nvContentPartPr>
            <p14:xfrm>
              <a:off x="438121" y="3617873"/>
              <a:ext cx="687240" cy="372960"/>
            </p14:xfrm>
          </p:contentPart>
        </mc:Choice>
        <mc:Fallback xmlns="">
          <p:pic>
            <p:nvPicPr>
              <p:cNvPr id="82" name="Ink 82">
                <a:extLst>
                  <a:ext uri="{FF2B5EF4-FFF2-40B4-BE49-F238E27FC236}">
                    <a16:creationId xmlns:a16="http://schemas.microsoft.com/office/drawing/2014/main" id="{5C2529F2-885F-E2EF-DAE0-7BF6EDE1B8AA}"/>
                  </a:ext>
                </a:extLst>
              </p:cNvPr>
              <p:cNvPicPr/>
              <p:nvPr/>
            </p:nvPicPr>
            <p:blipFill>
              <a:blip r:embed="rId53"/>
              <a:stretch>
                <a:fillRect/>
              </a:stretch>
            </p:blipFill>
            <p:spPr>
              <a:xfrm>
                <a:off x="429481" y="3608873"/>
                <a:ext cx="704880" cy="3906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85" name="Ink 85">
                <a:extLst>
                  <a:ext uri="{FF2B5EF4-FFF2-40B4-BE49-F238E27FC236}">
                    <a16:creationId xmlns:a16="http://schemas.microsoft.com/office/drawing/2014/main" id="{A23FAA15-115D-EA0E-7F51-2BDA3CB9F0C6}"/>
                  </a:ext>
                </a:extLst>
              </p14:cNvPr>
              <p14:cNvContentPartPr/>
              <p14:nvPr/>
            </p14:nvContentPartPr>
            <p14:xfrm>
              <a:off x="1366561" y="3694913"/>
              <a:ext cx="397440" cy="208080"/>
            </p14:xfrm>
          </p:contentPart>
        </mc:Choice>
        <mc:Fallback xmlns="">
          <p:pic>
            <p:nvPicPr>
              <p:cNvPr id="85" name="Ink 85">
                <a:extLst>
                  <a:ext uri="{FF2B5EF4-FFF2-40B4-BE49-F238E27FC236}">
                    <a16:creationId xmlns:a16="http://schemas.microsoft.com/office/drawing/2014/main" id="{A23FAA15-115D-EA0E-7F51-2BDA3CB9F0C6}"/>
                  </a:ext>
                </a:extLst>
              </p:cNvPr>
              <p:cNvPicPr/>
              <p:nvPr/>
            </p:nvPicPr>
            <p:blipFill>
              <a:blip r:embed="rId55"/>
              <a:stretch>
                <a:fillRect/>
              </a:stretch>
            </p:blipFill>
            <p:spPr>
              <a:xfrm>
                <a:off x="1357561" y="3685913"/>
                <a:ext cx="4150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88" name="Ink 88">
                <a:extLst>
                  <a:ext uri="{FF2B5EF4-FFF2-40B4-BE49-F238E27FC236}">
                    <a16:creationId xmlns:a16="http://schemas.microsoft.com/office/drawing/2014/main" id="{798325B4-61FE-5C92-E342-001B731A704B}"/>
                  </a:ext>
                </a:extLst>
              </p14:cNvPr>
              <p14:cNvContentPartPr/>
              <p14:nvPr/>
            </p14:nvContentPartPr>
            <p14:xfrm>
              <a:off x="1854361" y="3699233"/>
              <a:ext cx="602280" cy="250560"/>
            </p14:xfrm>
          </p:contentPart>
        </mc:Choice>
        <mc:Fallback xmlns="">
          <p:pic>
            <p:nvPicPr>
              <p:cNvPr id="88" name="Ink 88">
                <a:extLst>
                  <a:ext uri="{FF2B5EF4-FFF2-40B4-BE49-F238E27FC236}">
                    <a16:creationId xmlns:a16="http://schemas.microsoft.com/office/drawing/2014/main" id="{798325B4-61FE-5C92-E342-001B731A704B}"/>
                  </a:ext>
                </a:extLst>
              </p:cNvPr>
              <p:cNvPicPr/>
              <p:nvPr/>
            </p:nvPicPr>
            <p:blipFill>
              <a:blip r:embed="rId57"/>
              <a:stretch>
                <a:fillRect/>
              </a:stretch>
            </p:blipFill>
            <p:spPr>
              <a:xfrm>
                <a:off x="1845361" y="3690246"/>
                <a:ext cx="619920" cy="268175"/>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92" name="Ink 92">
                <a:extLst>
                  <a:ext uri="{FF2B5EF4-FFF2-40B4-BE49-F238E27FC236}">
                    <a16:creationId xmlns:a16="http://schemas.microsoft.com/office/drawing/2014/main" id="{5951E4B6-0DDF-E59C-D83F-F19A3A383F10}"/>
                  </a:ext>
                </a:extLst>
              </p14:cNvPr>
              <p14:cNvContentPartPr/>
              <p14:nvPr/>
            </p14:nvContentPartPr>
            <p14:xfrm>
              <a:off x="2629081" y="3674033"/>
              <a:ext cx="541440" cy="316800"/>
            </p14:xfrm>
          </p:contentPart>
        </mc:Choice>
        <mc:Fallback xmlns="">
          <p:pic>
            <p:nvPicPr>
              <p:cNvPr id="92" name="Ink 92">
                <a:extLst>
                  <a:ext uri="{FF2B5EF4-FFF2-40B4-BE49-F238E27FC236}">
                    <a16:creationId xmlns:a16="http://schemas.microsoft.com/office/drawing/2014/main" id="{5951E4B6-0DDF-E59C-D83F-F19A3A383F10}"/>
                  </a:ext>
                </a:extLst>
              </p:cNvPr>
              <p:cNvPicPr/>
              <p:nvPr/>
            </p:nvPicPr>
            <p:blipFill>
              <a:blip r:embed="rId59"/>
              <a:stretch>
                <a:fillRect/>
              </a:stretch>
            </p:blipFill>
            <p:spPr>
              <a:xfrm>
                <a:off x="2620081" y="3665393"/>
                <a:ext cx="55908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93" name="Ink 92">
                <a:extLst>
                  <a:ext uri="{FF2B5EF4-FFF2-40B4-BE49-F238E27FC236}">
                    <a16:creationId xmlns:a16="http://schemas.microsoft.com/office/drawing/2014/main" id="{C17CA3FE-9561-7BA8-906C-D6083B43DB0B}"/>
                  </a:ext>
                </a:extLst>
              </p14:cNvPr>
              <p14:cNvContentPartPr/>
              <p14:nvPr/>
            </p14:nvContentPartPr>
            <p14:xfrm>
              <a:off x="3287881" y="3719033"/>
              <a:ext cx="275400" cy="233280"/>
            </p14:xfrm>
          </p:contentPart>
        </mc:Choice>
        <mc:Fallback xmlns="">
          <p:pic>
            <p:nvPicPr>
              <p:cNvPr id="93" name="Ink 92">
                <a:extLst>
                  <a:ext uri="{FF2B5EF4-FFF2-40B4-BE49-F238E27FC236}">
                    <a16:creationId xmlns:a16="http://schemas.microsoft.com/office/drawing/2014/main" id="{C17CA3FE-9561-7BA8-906C-D6083B43DB0B}"/>
                  </a:ext>
                </a:extLst>
              </p:cNvPr>
              <p:cNvPicPr/>
              <p:nvPr/>
            </p:nvPicPr>
            <p:blipFill>
              <a:blip r:embed="rId61"/>
              <a:stretch>
                <a:fillRect/>
              </a:stretch>
            </p:blipFill>
            <p:spPr>
              <a:xfrm>
                <a:off x="3279241" y="3710393"/>
                <a:ext cx="29304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96" name="Ink 96">
                <a:extLst>
                  <a:ext uri="{FF2B5EF4-FFF2-40B4-BE49-F238E27FC236}">
                    <a16:creationId xmlns:a16="http://schemas.microsoft.com/office/drawing/2014/main" id="{FDED2FFB-6C2F-9A1E-5A48-471DE5128CA9}"/>
                  </a:ext>
                </a:extLst>
              </p14:cNvPr>
              <p14:cNvContentPartPr/>
              <p14:nvPr/>
            </p14:nvContentPartPr>
            <p14:xfrm>
              <a:off x="3578041" y="3720473"/>
              <a:ext cx="1093320" cy="379080"/>
            </p14:xfrm>
          </p:contentPart>
        </mc:Choice>
        <mc:Fallback xmlns="">
          <p:pic>
            <p:nvPicPr>
              <p:cNvPr id="96" name="Ink 96">
                <a:extLst>
                  <a:ext uri="{FF2B5EF4-FFF2-40B4-BE49-F238E27FC236}">
                    <a16:creationId xmlns:a16="http://schemas.microsoft.com/office/drawing/2014/main" id="{FDED2FFB-6C2F-9A1E-5A48-471DE5128CA9}"/>
                  </a:ext>
                </a:extLst>
              </p:cNvPr>
              <p:cNvPicPr/>
              <p:nvPr/>
            </p:nvPicPr>
            <p:blipFill>
              <a:blip r:embed="rId63"/>
              <a:stretch>
                <a:fillRect/>
              </a:stretch>
            </p:blipFill>
            <p:spPr>
              <a:xfrm>
                <a:off x="3569044" y="3711825"/>
                <a:ext cx="1110954" cy="396737"/>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00" name="Ink 100">
                <a:extLst>
                  <a:ext uri="{FF2B5EF4-FFF2-40B4-BE49-F238E27FC236}">
                    <a16:creationId xmlns:a16="http://schemas.microsoft.com/office/drawing/2014/main" id="{BB01A40B-DE0B-712F-7124-D2B3E1045986}"/>
                  </a:ext>
                </a:extLst>
              </p14:cNvPr>
              <p14:cNvContentPartPr/>
              <p14:nvPr/>
            </p14:nvContentPartPr>
            <p14:xfrm>
              <a:off x="4788361" y="3628313"/>
              <a:ext cx="1142280" cy="376560"/>
            </p14:xfrm>
          </p:contentPart>
        </mc:Choice>
        <mc:Fallback xmlns="">
          <p:pic>
            <p:nvPicPr>
              <p:cNvPr id="100" name="Ink 100">
                <a:extLst>
                  <a:ext uri="{FF2B5EF4-FFF2-40B4-BE49-F238E27FC236}">
                    <a16:creationId xmlns:a16="http://schemas.microsoft.com/office/drawing/2014/main" id="{BB01A40B-DE0B-712F-7124-D2B3E1045986}"/>
                  </a:ext>
                </a:extLst>
              </p:cNvPr>
              <p:cNvPicPr/>
              <p:nvPr/>
            </p:nvPicPr>
            <p:blipFill>
              <a:blip r:embed="rId65"/>
              <a:stretch>
                <a:fillRect/>
              </a:stretch>
            </p:blipFill>
            <p:spPr>
              <a:xfrm>
                <a:off x="4779361" y="3619673"/>
                <a:ext cx="1159920" cy="3942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03" name="Ink 103">
                <a:extLst>
                  <a:ext uri="{FF2B5EF4-FFF2-40B4-BE49-F238E27FC236}">
                    <a16:creationId xmlns:a16="http://schemas.microsoft.com/office/drawing/2014/main" id="{B787743F-B8CE-7A87-6053-2CF43CAA08B2}"/>
                  </a:ext>
                </a:extLst>
              </p14:cNvPr>
              <p14:cNvContentPartPr/>
              <p14:nvPr/>
            </p14:nvContentPartPr>
            <p14:xfrm>
              <a:off x="6014881" y="3621473"/>
              <a:ext cx="583560" cy="320040"/>
            </p14:xfrm>
          </p:contentPart>
        </mc:Choice>
        <mc:Fallback xmlns="">
          <p:pic>
            <p:nvPicPr>
              <p:cNvPr id="103" name="Ink 103">
                <a:extLst>
                  <a:ext uri="{FF2B5EF4-FFF2-40B4-BE49-F238E27FC236}">
                    <a16:creationId xmlns:a16="http://schemas.microsoft.com/office/drawing/2014/main" id="{B787743F-B8CE-7A87-6053-2CF43CAA08B2}"/>
                  </a:ext>
                </a:extLst>
              </p:cNvPr>
              <p:cNvPicPr/>
              <p:nvPr/>
            </p:nvPicPr>
            <p:blipFill>
              <a:blip r:embed="rId67"/>
              <a:stretch>
                <a:fillRect/>
              </a:stretch>
            </p:blipFill>
            <p:spPr>
              <a:xfrm>
                <a:off x="6006241" y="3612483"/>
                <a:ext cx="601200" cy="3376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4" name="Ink 103">
                <a:extLst>
                  <a:ext uri="{FF2B5EF4-FFF2-40B4-BE49-F238E27FC236}">
                    <a16:creationId xmlns:a16="http://schemas.microsoft.com/office/drawing/2014/main" id="{959E0562-425A-0F9E-65BA-BFE723A3847C}"/>
                  </a:ext>
                </a:extLst>
              </p14:cNvPr>
              <p14:cNvContentPartPr/>
              <p14:nvPr/>
            </p14:nvContentPartPr>
            <p14:xfrm>
              <a:off x="6642001" y="3750713"/>
              <a:ext cx="141840" cy="290880"/>
            </p14:xfrm>
          </p:contentPart>
        </mc:Choice>
        <mc:Fallback xmlns="">
          <p:pic>
            <p:nvPicPr>
              <p:cNvPr id="104" name="Ink 103">
                <a:extLst>
                  <a:ext uri="{FF2B5EF4-FFF2-40B4-BE49-F238E27FC236}">
                    <a16:creationId xmlns:a16="http://schemas.microsoft.com/office/drawing/2014/main" id="{959E0562-425A-0F9E-65BA-BFE723A3847C}"/>
                  </a:ext>
                </a:extLst>
              </p:cNvPr>
              <p:cNvPicPr/>
              <p:nvPr/>
            </p:nvPicPr>
            <p:blipFill>
              <a:blip r:embed="rId69"/>
              <a:stretch>
                <a:fillRect/>
              </a:stretch>
            </p:blipFill>
            <p:spPr>
              <a:xfrm>
                <a:off x="6633001" y="3741713"/>
                <a:ext cx="15948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7" name="Ink 107">
                <a:extLst>
                  <a:ext uri="{FF2B5EF4-FFF2-40B4-BE49-F238E27FC236}">
                    <a16:creationId xmlns:a16="http://schemas.microsoft.com/office/drawing/2014/main" id="{8EF87F90-81D9-EE9C-DD2B-C23948FAD41C}"/>
                  </a:ext>
                </a:extLst>
              </p14:cNvPr>
              <p14:cNvContentPartPr/>
              <p14:nvPr/>
            </p14:nvContentPartPr>
            <p14:xfrm>
              <a:off x="6841801" y="3655673"/>
              <a:ext cx="223920" cy="290880"/>
            </p14:xfrm>
          </p:contentPart>
        </mc:Choice>
        <mc:Fallback xmlns="">
          <p:pic>
            <p:nvPicPr>
              <p:cNvPr id="107" name="Ink 107">
                <a:extLst>
                  <a:ext uri="{FF2B5EF4-FFF2-40B4-BE49-F238E27FC236}">
                    <a16:creationId xmlns:a16="http://schemas.microsoft.com/office/drawing/2014/main" id="{8EF87F90-81D9-EE9C-DD2B-C23948FAD41C}"/>
                  </a:ext>
                </a:extLst>
              </p:cNvPr>
              <p:cNvPicPr/>
              <p:nvPr/>
            </p:nvPicPr>
            <p:blipFill>
              <a:blip r:embed="rId71"/>
              <a:stretch>
                <a:fillRect/>
              </a:stretch>
            </p:blipFill>
            <p:spPr>
              <a:xfrm>
                <a:off x="6832801" y="3646673"/>
                <a:ext cx="2415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12" name="Ink 112">
                <a:extLst>
                  <a:ext uri="{FF2B5EF4-FFF2-40B4-BE49-F238E27FC236}">
                    <a16:creationId xmlns:a16="http://schemas.microsoft.com/office/drawing/2014/main" id="{7452C62E-876F-D943-F000-D3CC6FB6724A}"/>
                  </a:ext>
                </a:extLst>
              </p14:cNvPr>
              <p14:cNvContentPartPr/>
              <p14:nvPr/>
            </p14:nvContentPartPr>
            <p14:xfrm>
              <a:off x="7255801" y="3509873"/>
              <a:ext cx="1107360" cy="414000"/>
            </p14:xfrm>
          </p:contentPart>
        </mc:Choice>
        <mc:Fallback xmlns="">
          <p:pic>
            <p:nvPicPr>
              <p:cNvPr id="112" name="Ink 112">
                <a:extLst>
                  <a:ext uri="{FF2B5EF4-FFF2-40B4-BE49-F238E27FC236}">
                    <a16:creationId xmlns:a16="http://schemas.microsoft.com/office/drawing/2014/main" id="{7452C62E-876F-D943-F000-D3CC6FB6724A}"/>
                  </a:ext>
                </a:extLst>
              </p:cNvPr>
              <p:cNvPicPr/>
              <p:nvPr/>
            </p:nvPicPr>
            <p:blipFill>
              <a:blip r:embed="rId73"/>
              <a:stretch>
                <a:fillRect/>
              </a:stretch>
            </p:blipFill>
            <p:spPr>
              <a:xfrm>
                <a:off x="7247158" y="3501225"/>
                <a:ext cx="1125006" cy="431655"/>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13" name="Ink 112">
                <a:extLst>
                  <a:ext uri="{FF2B5EF4-FFF2-40B4-BE49-F238E27FC236}">
                    <a16:creationId xmlns:a16="http://schemas.microsoft.com/office/drawing/2014/main" id="{89C425FB-9AF0-89DB-4893-84CEFD80700B}"/>
                  </a:ext>
                </a:extLst>
              </p14:cNvPr>
              <p14:cNvContentPartPr/>
              <p14:nvPr/>
            </p14:nvContentPartPr>
            <p14:xfrm>
              <a:off x="8379001" y="3548393"/>
              <a:ext cx="213120" cy="281160"/>
            </p14:xfrm>
          </p:contentPart>
        </mc:Choice>
        <mc:Fallback xmlns="">
          <p:pic>
            <p:nvPicPr>
              <p:cNvPr id="113" name="Ink 112">
                <a:extLst>
                  <a:ext uri="{FF2B5EF4-FFF2-40B4-BE49-F238E27FC236}">
                    <a16:creationId xmlns:a16="http://schemas.microsoft.com/office/drawing/2014/main" id="{89C425FB-9AF0-89DB-4893-84CEFD80700B}"/>
                  </a:ext>
                </a:extLst>
              </p:cNvPr>
              <p:cNvPicPr/>
              <p:nvPr/>
            </p:nvPicPr>
            <p:blipFill>
              <a:blip r:embed="rId75"/>
              <a:stretch>
                <a:fillRect/>
              </a:stretch>
            </p:blipFill>
            <p:spPr>
              <a:xfrm>
                <a:off x="8370361" y="3539753"/>
                <a:ext cx="23076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16" name="Ink 116">
                <a:extLst>
                  <a:ext uri="{FF2B5EF4-FFF2-40B4-BE49-F238E27FC236}">
                    <a16:creationId xmlns:a16="http://schemas.microsoft.com/office/drawing/2014/main" id="{A63D0E49-68B3-FC60-5014-2DB1897D9EB4}"/>
                  </a:ext>
                </a:extLst>
              </p14:cNvPr>
              <p14:cNvContentPartPr/>
              <p14:nvPr/>
            </p14:nvContentPartPr>
            <p14:xfrm>
              <a:off x="233281" y="4198913"/>
              <a:ext cx="1704240" cy="495360"/>
            </p14:xfrm>
          </p:contentPart>
        </mc:Choice>
        <mc:Fallback xmlns="">
          <p:pic>
            <p:nvPicPr>
              <p:cNvPr id="116" name="Ink 116">
                <a:extLst>
                  <a:ext uri="{FF2B5EF4-FFF2-40B4-BE49-F238E27FC236}">
                    <a16:creationId xmlns:a16="http://schemas.microsoft.com/office/drawing/2014/main" id="{A63D0E49-68B3-FC60-5014-2DB1897D9EB4}"/>
                  </a:ext>
                </a:extLst>
              </p:cNvPr>
              <p:cNvPicPr/>
              <p:nvPr/>
            </p:nvPicPr>
            <p:blipFill>
              <a:blip r:embed="rId77"/>
              <a:stretch>
                <a:fillRect/>
              </a:stretch>
            </p:blipFill>
            <p:spPr>
              <a:xfrm>
                <a:off x="224639" y="4190273"/>
                <a:ext cx="1721884" cy="513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22" name="Ink 122">
                <a:extLst>
                  <a:ext uri="{FF2B5EF4-FFF2-40B4-BE49-F238E27FC236}">
                    <a16:creationId xmlns:a16="http://schemas.microsoft.com/office/drawing/2014/main" id="{897778BF-C6D4-F3E3-E16C-2EA7533A7A5F}"/>
                  </a:ext>
                </a:extLst>
              </p14:cNvPr>
              <p14:cNvContentPartPr/>
              <p14:nvPr/>
            </p14:nvContentPartPr>
            <p14:xfrm>
              <a:off x="104761" y="4614713"/>
              <a:ext cx="2167560" cy="630720"/>
            </p14:xfrm>
          </p:contentPart>
        </mc:Choice>
        <mc:Fallback xmlns="">
          <p:pic>
            <p:nvPicPr>
              <p:cNvPr id="122" name="Ink 122">
                <a:extLst>
                  <a:ext uri="{FF2B5EF4-FFF2-40B4-BE49-F238E27FC236}">
                    <a16:creationId xmlns:a16="http://schemas.microsoft.com/office/drawing/2014/main" id="{897778BF-C6D4-F3E3-E16C-2EA7533A7A5F}"/>
                  </a:ext>
                </a:extLst>
              </p:cNvPr>
              <p:cNvPicPr/>
              <p:nvPr/>
            </p:nvPicPr>
            <p:blipFill>
              <a:blip r:embed="rId79"/>
              <a:stretch>
                <a:fillRect/>
              </a:stretch>
            </p:blipFill>
            <p:spPr>
              <a:xfrm>
                <a:off x="96121" y="4605713"/>
                <a:ext cx="2185200" cy="6483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25" name="Ink 125">
                <a:extLst>
                  <a:ext uri="{FF2B5EF4-FFF2-40B4-BE49-F238E27FC236}">
                    <a16:creationId xmlns:a16="http://schemas.microsoft.com/office/drawing/2014/main" id="{D37189BB-2FAB-9B4F-EF9F-7D08551405F9}"/>
                  </a:ext>
                </a:extLst>
              </p14:cNvPr>
              <p14:cNvContentPartPr/>
              <p14:nvPr/>
            </p14:nvContentPartPr>
            <p14:xfrm>
              <a:off x="2630521" y="4505993"/>
              <a:ext cx="394560" cy="248760"/>
            </p14:xfrm>
          </p:contentPart>
        </mc:Choice>
        <mc:Fallback xmlns="">
          <p:pic>
            <p:nvPicPr>
              <p:cNvPr id="125" name="Ink 125">
                <a:extLst>
                  <a:ext uri="{FF2B5EF4-FFF2-40B4-BE49-F238E27FC236}">
                    <a16:creationId xmlns:a16="http://schemas.microsoft.com/office/drawing/2014/main" id="{D37189BB-2FAB-9B4F-EF9F-7D08551405F9}"/>
                  </a:ext>
                </a:extLst>
              </p:cNvPr>
              <p:cNvPicPr/>
              <p:nvPr/>
            </p:nvPicPr>
            <p:blipFill>
              <a:blip r:embed="rId81"/>
              <a:stretch>
                <a:fillRect/>
              </a:stretch>
            </p:blipFill>
            <p:spPr>
              <a:xfrm>
                <a:off x="2621521" y="4497353"/>
                <a:ext cx="41220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26" name="Ink 125">
                <a:extLst>
                  <a:ext uri="{FF2B5EF4-FFF2-40B4-BE49-F238E27FC236}">
                    <a16:creationId xmlns:a16="http://schemas.microsoft.com/office/drawing/2014/main" id="{016678AB-5A48-F032-19F7-82AE6ED240E3}"/>
                  </a:ext>
                </a:extLst>
              </p14:cNvPr>
              <p14:cNvContentPartPr/>
              <p14:nvPr/>
            </p14:nvContentPartPr>
            <p14:xfrm>
              <a:off x="3278161" y="4500953"/>
              <a:ext cx="1189080" cy="248760"/>
            </p14:xfrm>
          </p:contentPart>
        </mc:Choice>
        <mc:Fallback xmlns="">
          <p:pic>
            <p:nvPicPr>
              <p:cNvPr id="126" name="Ink 125">
                <a:extLst>
                  <a:ext uri="{FF2B5EF4-FFF2-40B4-BE49-F238E27FC236}">
                    <a16:creationId xmlns:a16="http://schemas.microsoft.com/office/drawing/2014/main" id="{016678AB-5A48-F032-19F7-82AE6ED240E3}"/>
                  </a:ext>
                </a:extLst>
              </p:cNvPr>
              <p:cNvPicPr/>
              <p:nvPr/>
            </p:nvPicPr>
            <p:blipFill>
              <a:blip r:embed="rId83"/>
              <a:stretch>
                <a:fillRect/>
              </a:stretch>
            </p:blipFill>
            <p:spPr>
              <a:xfrm>
                <a:off x="3269161" y="4492313"/>
                <a:ext cx="120672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29" name="Ink 129">
                <a:extLst>
                  <a:ext uri="{FF2B5EF4-FFF2-40B4-BE49-F238E27FC236}">
                    <a16:creationId xmlns:a16="http://schemas.microsoft.com/office/drawing/2014/main" id="{05290617-3931-C19B-E5D9-58D8CA01BB05}"/>
                  </a:ext>
                </a:extLst>
              </p14:cNvPr>
              <p14:cNvContentPartPr/>
              <p14:nvPr/>
            </p14:nvContentPartPr>
            <p14:xfrm>
              <a:off x="4725361" y="4379633"/>
              <a:ext cx="1284840" cy="325080"/>
            </p14:xfrm>
          </p:contentPart>
        </mc:Choice>
        <mc:Fallback xmlns="">
          <p:pic>
            <p:nvPicPr>
              <p:cNvPr id="129" name="Ink 129">
                <a:extLst>
                  <a:ext uri="{FF2B5EF4-FFF2-40B4-BE49-F238E27FC236}">
                    <a16:creationId xmlns:a16="http://schemas.microsoft.com/office/drawing/2014/main" id="{05290617-3931-C19B-E5D9-58D8CA01BB05}"/>
                  </a:ext>
                </a:extLst>
              </p:cNvPr>
              <p:cNvPicPr/>
              <p:nvPr/>
            </p:nvPicPr>
            <p:blipFill>
              <a:blip r:embed="rId85"/>
              <a:stretch>
                <a:fillRect/>
              </a:stretch>
            </p:blipFill>
            <p:spPr>
              <a:xfrm>
                <a:off x="4716361" y="4370633"/>
                <a:ext cx="130248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34" name="Ink 135">
                <a:extLst>
                  <a:ext uri="{FF2B5EF4-FFF2-40B4-BE49-F238E27FC236}">
                    <a16:creationId xmlns:a16="http://schemas.microsoft.com/office/drawing/2014/main" id="{20D5601F-6A29-69AC-339D-3FB74BCCAB1D}"/>
                  </a:ext>
                </a:extLst>
              </p14:cNvPr>
              <p14:cNvContentPartPr/>
              <p14:nvPr/>
            </p14:nvContentPartPr>
            <p14:xfrm>
              <a:off x="4117681" y="4900913"/>
              <a:ext cx="239760" cy="228960"/>
            </p14:xfrm>
          </p:contentPart>
        </mc:Choice>
        <mc:Fallback xmlns="">
          <p:pic>
            <p:nvPicPr>
              <p:cNvPr id="134" name="Ink 135">
                <a:extLst>
                  <a:ext uri="{FF2B5EF4-FFF2-40B4-BE49-F238E27FC236}">
                    <a16:creationId xmlns:a16="http://schemas.microsoft.com/office/drawing/2014/main" id="{20D5601F-6A29-69AC-339D-3FB74BCCAB1D}"/>
                  </a:ext>
                </a:extLst>
              </p:cNvPr>
              <p:cNvPicPr/>
              <p:nvPr/>
            </p:nvPicPr>
            <p:blipFill>
              <a:blip r:embed="rId87"/>
              <a:stretch>
                <a:fillRect/>
              </a:stretch>
            </p:blipFill>
            <p:spPr>
              <a:xfrm>
                <a:off x="4109028" y="4891913"/>
                <a:ext cx="257427"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35" name="Ink 135">
                <a:extLst>
                  <a:ext uri="{FF2B5EF4-FFF2-40B4-BE49-F238E27FC236}">
                    <a16:creationId xmlns:a16="http://schemas.microsoft.com/office/drawing/2014/main" id="{B6FA5DD7-BDE6-F947-C0ED-C20341F0A49C}"/>
                  </a:ext>
                </a:extLst>
              </p14:cNvPr>
              <p14:cNvContentPartPr/>
              <p14:nvPr/>
            </p14:nvContentPartPr>
            <p14:xfrm>
              <a:off x="2683801" y="4903073"/>
              <a:ext cx="1222200" cy="285840"/>
            </p14:xfrm>
          </p:contentPart>
        </mc:Choice>
        <mc:Fallback xmlns="">
          <p:pic>
            <p:nvPicPr>
              <p:cNvPr id="135" name="Ink 135">
                <a:extLst>
                  <a:ext uri="{FF2B5EF4-FFF2-40B4-BE49-F238E27FC236}">
                    <a16:creationId xmlns:a16="http://schemas.microsoft.com/office/drawing/2014/main" id="{B6FA5DD7-BDE6-F947-C0ED-C20341F0A49C}"/>
                  </a:ext>
                </a:extLst>
              </p:cNvPr>
              <p:cNvPicPr/>
              <p:nvPr/>
            </p:nvPicPr>
            <p:blipFill>
              <a:blip r:embed="rId89"/>
              <a:stretch>
                <a:fillRect/>
              </a:stretch>
            </p:blipFill>
            <p:spPr>
              <a:xfrm>
                <a:off x="2675161" y="4894073"/>
                <a:ext cx="123984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36" name="Ink 135">
                <a:extLst>
                  <a:ext uri="{FF2B5EF4-FFF2-40B4-BE49-F238E27FC236}">
                    <a16:creationId xmlns:a16="http://schemas.microsoft.com/office/drawing/2014/main" id="{649E3434-F9F1-CAF7-0077-79B0C6266A2A}"/>
                  </a:ext>
                </a:extLst>
              </p14:cNvPr>
              <p14:cNvContentPartPr/>
              <p14:nvPr/>
            </p14:nvContentPartPr>
            <p14:xfrm>
              <a:off x="4376161" y="4905953"/>
              <a:ext cx="1013760" cy="246600"/>
            </p14:xfrm>
          </p:contentPart>
        </mc:Choice>
        <mc:Fallback xmlns="">
          <p:pic>
            <p:nvPicPr>
              <p:cNvPr id="136" name="Ink 135">
                <a:extLst>
                  <a:ext uri="{FF2B5EF4-FFF2-40B4-BE49-F238E27FC236}">
                    <a16:creationId xmlns:a16="http://schemas.microsoft.com/office/drawing/2014/main" id="{649E3434-F9F1-CAF7-0077-79B0C6266A2A}"/>
                  </a:ext>
                </a:extLst>
              </p:cNvPr>
              <p:cNvPicPr/>
              <p:nvPr/>
            </p:nvPicPr>
            <p:blipFill>
              <a:blip r:embed="rId91"/>
              <a:stretch>
                <a:fillRect/>
              </a:stretch>
            </p:blipFill>
            <p:spPr>
              <a:xfrm>
                <a:off x="4367521" y="4896953"/>
                <a:ext cx="103140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40" name="Ink 140">
                <a:extLst>
                  <a:ext uri="{FF2B5EF4-FFF2-40B4-BE49-F238E27FC236}">
                    <a16:creationId xmlns:a16="http://schemas.microsoft.com/office/drawing/2014/main" id="{20F713EF-6CDF-0FB5-2F10-8819AF1E20AB}"/>
                  </a:ext>
                </a:extLst>
              </p14:cNvPr>
              <p14:cNvContentPartPr/>
              <p14:nvPr/>
            </p14:nvContentPartPr>
            <p14:xfrm>
              <a:off x="5650921" y="4832513"/>
              <a:ext cx="676440" cy="269640"/>
            </p14:xfrm>
          </p:contentPart>
        </mc:Choice>
        <mc:Fallback xmlns="">
          <p:pic>
            <p:nvPicPr>
              <p:cNvPr id="140" name="Ink 140">
                <a:extLst>
                  <a:ext uri="{FF2B5EF4-FFF2-40B4-BE49-F238E27FC236}">
                    <a16:creationId xmlns:a16="http://schemas.microsoft.com/office/drawing/2014/main" id="{20F713EF-6CDF-0FB5-2F10-8819AF1E20AB}"/>
                  </a:ext>
                </a:extLst>
              </p:cNvPr>
              <p:cNvPicPr/>
              <p:nvPr/>
            </p:nvPicPr>
            <p:blipFill>
              <a:blip r:embed="rId93"/>
              <a:stretch>
                <a:fillRect/>
              </a:stretch>
            </p:blipFill>
            <p:spPr>
              <a:xfrm>
                <a:off x="5641921" y="4823513"/>
                <a:ext cx="69408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43" name="Ink 143">
                <a:extLst>
                  <a:ext uri="{FF2B5EF4-FFF2-40B4-BE49-F238E27FC236}">
                    <a16:creationId xmlns:a16="http://schemas.microsoft.com/office/drawing/2014/main" id="{B5DEFFD7-695C-7CAA-1238-B8DD541BFA71}"/>
                  </a:ext>
                </a:extLst>
              </p14:cNvPr>
              <p14:cNvContentPartPr/>
              <p14:nvPr/>
            </p14:nvContentPartPr>
            <p14:xfrm>
              <a:off x="2805841" y="5396993"/>
              <a:ext cx="1035360" cy="342720"/>
            </p14:xfrm>
          </p:contentPart>
        </mc:Choice>
        <mc:Fallback xmlns="">
          <p:pic>
            <p:nvPicPr>
              <p:cNvPr id="143" name="Ink 143">
                <a:extLst>
                  <a:ext uri="{FF2B5EF4-FFF2-40B4-BE49-F238E27FC236}">
                    <a16:creationId xmlns:a16="http://schemas.microsoft.com/office/drawing/2014/main" id="{B5DEFFD7-695C-7CAA-1238-B8DD541BFA71}"/>
                  </a:ext>
                </a:extLst>
              </p:cNvPr>
              <p:cNvPicPr/>
              <p:nvPr/>
            </p:nvPicPr>
            <p:blipFill>
              <a:blip r:embed="rId95"/>
              <a:stretch>
                <a:fillRect/>
              </a:stretch>
            </p:blipFill>
            <p:spPr>
              <a:xfrm>
                <a:off x="2796838" y="5387984"/>
                <a:ext cx="1053006" cy="360379"/>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44" name="Ink 143">
                <a:extLst>
                  <a:ext uri="{FF2B5EF4-FFF2-40B4-BE49-F238E27FC236}">
                    <a16:creationId xmlns:a16="http://schemas.microsoft.com/office/drawing/2014/main" id="{C1E3840B-63B8-1EC2-F824-CAC99460F955}"/>
                  </a:ext>
                </a:extLst>
              </p14:cNvPr>
              <p14:cNvContentPartPr/>
              <p14:nvPr/>
            </p14:nvContentPartPr>
            <p14:xfrm>
              <a:off x="3890521" y="5422193"/>
              <a:ext cx="919440" cy="266040"/>
            </p14:xfrm>
          </p:contentPart>
        </mc:Choice>
        <mc:Fallback xmlns="">
          <p:pic>
            <p:nvPicPr>
              <p:cNvPr id="144" name="Ink 143">
                <a:extLst>
                  <a:ext uri="{FF2B5EF4-FFF2-40B4-BE49-F238E27FC236}">
                    <a16:creationId xmlns:a16="http://schemas.microsoft.com/office/drawing/2014/main" id="{C1E3840B-63B8-1EC2-F824-CAC99460F955}"/>
                  </a:ext>
                </a:extLst>
              </p:cNvPr>
              <p:cNvPicPr/>
              <p:nvPr/>
            </p:nvPicPr>
            <p:blipFill>
              <a:blip r:embed="rId97"/>
              <a:stretch>
                <a:fillRect/>
              </a:stretch>
            </p:blipFill>
            <p:spPr>
              <a:xfrm>
                <a:off x="3881521" y="5413193"/>
                <a:ext cx="93708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50" name="Ink 150">
                <a:extLst>
                  <a:ext uri="{FF2B5EF4-FFF2-40B4-BE49-F238E27FC236}">
                    <a16:creationId xmlns:a16="http://schemas.microsoft.com/office/drawing/2014/main" id="{92F6860D-4006-DF32-A79A-B71D441FE6A6}"/>
                  </a:ext>
                </a:extLst>
              </p14:cNvPr>
              <p14:cNvContentPartPr/>
              <p14:nvPr/>
            </p14:nvContentPartPr>
            <p14:xfrm>
              <a:off x="5020201" y="5384393"/>
              <a:ext cx="402480" cy="243720"/>
            </p14:xfrm>
          </p:contentPart>
        </mc:Choice>
        <mc:Fallback xmlns="">
          <p:pic>
            <p:nvPicPr>
              <p:cNvPr id="150" name="Ink 150">
                <a:extLst>
                  <a:ext uri="{FF2B5EF4-FFF2-40B4-BE49-F238E27FC236}">
                    <a16:creationId xmlns:a16="http://schemas.microsoft.com/office/drawing/2014/main" id="{92F6860D-4006-DF32-A79A-B71D441FE6A6}"/>
                  </a:ext>
                </a:extLst>
              </p:cNvPr>
              <p:cNvPicPr/>
              <p:nvPr/>
            </p:nvPicPr>
            <p:blipFill>
              <a:blip r:embed="rId99"/>
              <a:stretch>
                <a:fillRect/>
              </a:stretch>
            </p:blipFill>
            <p:spPr>
              <a:xfrm>
                <a:off x="5011561" y="5375393"/>
                <a:ext cx="42012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53" name="Ink 153">
                <a:extLst>
                  <a:ext uri="{FF2B5EF4-FFF2-40B4-BE49-F238E27FC236}">
                    <a16:creationId xmlns:a16="http://schemas.microsoft.com/office/drawing/2014/main" id="{233300A1-AC12-FAAC-9CF6-99F60582D5A0}"/>
                  </a:ext>
                </a:extLst>
              </p14:cNvPr>
              <p14:cNvContentPartPr/>
              <p14:nvPr/>
            </p14:nvContentPartPr>
            <p14:xfrm>
              <a:off x="5473081" y="5348033"/>
              <a:ext cx="518760" cy="306720"/>
            </p14:xfrm>
          </p:contentPart>
        </mc:Choice>
        <mc:Fallback xmlns="">
          <p:pic>
            <p:nvPicPr>
              <p:cNvPr id="153" name="Ink 153">
                <a:extLst>
                  <a:ext uri="{FF2B5EF4-FFF2-40B4-BE49-F238E27FC236}">
                    <a16:creationId xmlns:a16="http://schemas.microsoft.com/office/drawing/2014/main" id="{233300A1-AC12-FAAC-9CF6-99F60582D5A0}"/>
                  </a:ext>
                </a:extLst>
              </p:cNvPr>
              <p:cNvPicPr/>
              <p:nvPr/>
            </p:nvPicPr>
            <p:blipFill>
              <a:blip r:embed="rId101"/>
              <a:stretch>
                <a:fillRect/>
              </a:stretch>
            </p:blipFill>
            <p:spPr>
              <a:xfrm>
                <a:off x="5464081" y="5339033"/>
                <a:ext cx="53640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58" name="Ink 159">
                <a:extLst>
                  <a:ext uri="{FF2B5EF4-FFF2-40B4-BE49-F238E27FC236}">
                    <a16:creationId xmlns:a16="http://schemas.microsoft.com/office/drawing/2014/main" id="{9352D720-16C1-C2E9-6F89-A69C58DB87C6}"/>
                  </a:ext>
                </a:extLst>
              </p14:cNvPr>
              <p14:cNvContentPartPr/>
              <p14:nvPr/>
            </p14:nvContentPartPr>
            <p14:xfrm>
              <a:off x="6007681" y="4253273"/>
              <a:ext cx="515880" cy="1471320"/>
            </p14:xfrm>
          </p:contentPart>
        </mc:Choice>
        <mc:Fallback xmlns="">
          <p:pic>
            <p:nvPicPr>
              <p:cNvPr id="158" name="Ink 159">
                <a:extLst>
                  <a:ext uri="{FF2B5EF4-FFF2-40B4-BE49-F238E27FC236}">
                    <a16:creationId xmlns:a16="http://schemas.microsoft.com/office/drawing/2014/main" id="{9352D720-16C1-C2E9-6F89-A69C58DB87C6}"/>
                  </a:ext>
                </a:extLst>
              </p:cNvPr>
              <p:cNvPicPr/>
              <p:nvPr/>
            </p:nvPicPr>
            <p:blipFill>
              <a:blip r:embed="rId103"/>
              <a:stretch>
                <a:fillRect/>
              </a:stretch>
            </p:blipFill>
            <p:spPr>
              <a:xfrm>
                <a:off x="5999041" y="4244273"/>
                <a:ext cx="533520" cy="14889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59" name="Ink 159">
                <a:extLst>
                  <a:ext uri="{FF2B5EF4-FFF2-40B4-BE49-F238E27FC236}">
                    <a16:creationId xmlns:a16="http://schemas.microsoft.com/office/drawing/2014/main" id="{5674B8F9-E084-0977-A58F-9BD4CDB7E8E3}"/>
                  </a:ext>
                </a:extLst>
              </p14:cNvPr>
              <p14:cNvContentPartPr/>
              <p14:nvPr/>
            </p14:nvContentPartPr>
            <p14:xfrm>
              <a:off x="2456281" y="4336073"/>
              <a:ext cx="276840" cy="1494000"/>
            </p14:xfrm>
          </p:contentPart>
        </mc:Choice>
        <mc:Fallback xmlns="">
          <p:pic>
            <p:nvPicPr>
              <p:cNvPr id="159" name="Ink 159">
                <a:extLst>
                  <a:ext uri="{FF2B5EF4-FFF2-40B4-BE49-F238E27FC236}">
                    <a16:creationId xmlns:a16="http://schemas.microsoft.com/office/drawing/2014/main" id="{5674B8F9-E084-0977-A58F-9BD4CDB7E8E3}"/>
                  </a:ext>
                </a:extLst>
              </p:cNvPr>
              <p:cNvPicPr/>
              <p:nvPr/>
            </p:nvPicPr>
            <p:blipFill>
              <a:blip r:embed="rId105"/>
              <a:stretch>
                <a:fillRect/>
              </a:stretch>
            </p:blipFill>
            <p:spPr>
              <a:xfrm>
                <a:off x="2447281" y="4327433"/>
                <a:ext cx="294480" cy="15116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62" name="Ink 162">
                <a:extLst>
                  <a:ext uri="{FF2B5EF4-FFF2-40B4-BE49-F238E27FC236}">
                    <a16:creationId xmlns:a16="http://schemas.microsoft.com/office/drawing/2014/main" id="{378B2294-138F-0260-9322-D8E51800F1F4}"/>
                  </a:ext>
                </a:extLst>
              </p14:cNvPr>
              <p14:cNvContentPartPr/>
              <p14:nvPr/>
            </p14:nvContentPartPr>
            <p14:xfrm>
              <a:off x="6589801" y="4928633"/>
              <a:ext cx="102600" cy="113400"/>
            </p14:xfrm>
          </p:contentPart>
        </mc:Choice>
        <mc:Fallback xmlns="">
          <p:pic>
            <p:nvPicPr>
              <p:cNvPr id="162" name="Ink 162">
                <a:extLst>
                  <a:ext uri="{FF2B5EF4-FFF2-40B4-BE49-F238E27FC236}">
                    <a16:creationId xmlns:a16="http://schemas.microsoft.com/office/drawing/2014/main" id="{378B2294-138F-0260-9322-D8E51800F1F4}"/>
                  </a:ext>
                </a:extLst>
              </p:cNvPr>
              <p:cNvPicPr/>
              <p:nvPr/>
            </p:nvPicPr>
            <p:blipFill>
              <a:blip r:embed="rId107"/>
              <a:stretch>
                <a:fillRect/>
              </a:stretch>
            </p:blipFill>
            <p:spPr>
              <a:xfrm>
                <a:off x="6580801" y="4919965"/>
                <a:ext cx="120240" cy="131096"/>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65" name="Ink 165">
                <a:extLst>
                  <a:ext uri="{FF2B5EF4-FFF2-40B4-BE49-F238E27FC236}">
                    <a16:creationId xmlns:a16="http://schemas.microsoft.com/office/drawing/2014/main" id="{C73D7327-BA5D-9B04-5799-5EFD4D724FA4}"/>
                  </a:ext>
                </a:extLst>
              </p14:cNvPr>
              <p14:cNvContentPartPr/>
              <p14:nvPr/>
            </p14:nvContentPartPr>
            <p14:xfrm>
              <a:off x="6846841" y="4757273"/>
              <a:ext cx="278640" cy="332640"/>
            </p14:xfrm>
          </p:contentPart>
        </mc:Choice>
        <mc:Fallback xmlns="">
          <p:pic>
            <p:nvPicPr>
              <p:cNvPr id="165" name="Ink 165">
                <a:extLst>
                  <a:ext uri="{FF2B5EF4-FFF2-40B4-BE49-F238E27FC236}">
                    <a16:creationId xmlns:a16="http://schemas.microsoft.com/office/drawing/2014/main" id="{C73D7327-BA5D-9B04-5799-5EFD4D724FA4}"/>
                  </a:ext>
                </a:extLst>
              </p:cNvPr>
              <p:cNvPicPr/>
              <p:nvPr/>
            </p:nvPicPr>
            <p:blipFill>
              <a:blip r:embed="rId109"/>
              <a:stretch>
                <a:fillRect/>
              </a:stretch>
            </p:blipFill>
            <p:spPr>
              <a:xfrm>
                <a:off x="6837853" y="4748624"/>
                <a:ext cx="296257" cy="350299"/>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69" name="Ink 169">
                <a:extLst>
                  <a:ext uri="{FF2B5EF4-FFF2-40B4-BE49-F238E27FC236}">
                    <a16:creationId xmlns:a16="http://schemas.microsoft.com/office/drawing/2014/main" id="{94D32D33-8815-7BF8-74D3-1483CFA922DC}"/>
                  </a:ext>
                </a:extLst>
              </p14:cNvPr>
              <p14:cNvContentPartPr/>
              <p14:nvPr/>
            </p14:nvContentPartPr>
            <p14:xfrm>
              <a:off x="7280281" y="4544513"/>
              <a:ext cx="1843200" cy="552240"/>
            </p14:xfrm>
          </p:contentPart>
        </mc:Choice>
        <mc:Fallback xmlns="">
          <p:pic>
            <p:nvPicPr>
              <p:cNvPr id="169" name="Ink 169">
                <a:extLst>
                  <a:ext uri="{FF2B5EF4-FFF2-40B4-BE49-F238E27FC236}">
                    <a16:creationId xmlns:a16="http://schemas.microsoft.com/office/drawing/2014/main" id="{94D32D33-8815-7BF8-74D3-1483CFA922DC}"/>
                  </a:ext>
                </a:extLst>
              </p:cNvPr>
              <p:cNvPicPr/>
              <p:nvPr/>
            </p:nvPicPr>
            <p:blipFill>
              <a:blip r:embed="rId111"/>
              <a:stretch>
                <a:fillRect/>
              </a:stretch>
            </p:blipFill>
            <p:spPr>
              <a:xfrm>
                <a:off x="7271281" y="4535873"/>
                <a:ext cx="186084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71" name="Ink 171">
                <a:extLst>
                  <a:ext uri="{FF2B5EF4-FFF2-40B4-BE49-F238E27FC236}">
                    <a16:creationId xmlns:a16="http://schemas.microsoft.com/office/drawing/2014/main" id="{EFB621C1-A115-F513-5F9A-79AD0F2D0997}"/>
                  </a:ext>
                </a:extLst>
              </p14:cNvPr>
              <p14:cNvContentPartPr/>
              <p14:nvPr/>
            </p14:nvContentPartPr>
            <p14:xfrm>
              <a:off x="6786001" y="4552433"/>
              <a:ext cx="455760" cy="732240"/>
            </p14:xfrm>
          </p:contentPart>
        </mc:Choice>
        <mc:Fallback xmlns="">
          <p:pic>
            <p:nvPicPr>
              <p:cNvPr id="171" name="Ink 171">
                <a:extLst>
                  <a:ext uri="{FF2B5EF4-FFF2-40B4-BE49-F238E27FC236}">
                    <a16:creationId xmlns:a16="http://schemas.microsoft.com/office/drawing/2014/main" id="{EFB621C1-A115-F513-5F9A-79AD0F2D0997}"/>
                  </a:ext>
                </a:extLst>
              </p:cNvPr>
              <p:cNvPicPr/>
              <p:nvPr/>
            </p:nvPicPr>
            <p:blipFill>
              <a:blip r:embed="rId113"/>
              <a:stretch>
                <a:fillRect/>
              </a:stretch>
            </p:blipFill>
            <p:spPr>
              <a:xfrm>
                <a:off x="6777361" y="4543793"/>
                <a:ext cx="473400" cy="7498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72" name="Ink 171">
                <a:extLst>
                  <a:ext uri="{FF2B5EF4-FFF2-40B4-BE49-F238E27FC236}">
                    <a16:creationId xmlns:a16="http://schemas.microsoft.com/office/drawing/2014/main" id="{B8CFC093-CAE2-6C7B-D68C-516E90AA4362}"/>
                  </a:ext>
                </a:extLst>
              </p14:cNvPr>
              <p14:cNvContentPartPr/>
              <p14:nvPr/>
            </p14:nvContentPartPr>
            <p14:xfrm>
              <a:off x="2890801" y="4356953"/>
              <a:ext cx="27360" cy="98280"/>
            </p14:xfrm>
          </p:contentPart>
        </mc:Choice>
        <mc:Fallback xmlns="">
          <p:pic>
            <p:nvPicPr>
              <p:cNvPr id="172" name="Ink 171">
                <a:extLst>
                  <a:ext uri="{FF2B5EF4-FFF2-40B4-BE49-F238E27FC236}">
                    <a16:creationId xmlns:a16="http://schemas.microsoft.com/office/drawing/2014/main" id="{B8CFC093-CAE2-6C7B-D68C-516E90AA4362}"/>
                  </a:ext>
                </a:extLst>
              </p:cNvPr>
              <p:cNvPicPr/>
              <p:nvPr/>
            </p:nvPicPr>
            <p:blipFill>
              <a:blip r:embed="rId115"/>
              <a:stretch>
                <a:fillRect/>
              </a:stretch>
            </p:blipFill>
            <p:spPr>
              <a:xfrm>
                <a:off x="2882161" y="4347953"/>
                <a:ext cx="4500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75" name="Ink 175">
                <a:extLst>
                  <a:ext uri="{FF2B5EF4-FFF2-40B4-BE49-F238E27FC236}">
                    <a16:creationId xmlns:a16="http://schemas.microsoft.com/office/drawing/2014/main" id="{4BE8040B-3A3A-BDF3-33EA-A8DD31FD3674}"/>
                  </a:ext>
                </a:extLst>
              </p14:cNvPr>
              <p14:cNvContentPartPr/>
              <p14:nvPr/>
            </p14:nvContentPartPr>
            <p14:xfrm>
              <a:off x="3553561" y="4306913"/>
              <a:ext cx="716400" cy="169560"/>
            </p14:xfrm>
          </p:contentPart>
        </mc:Choice>
        <mc:Fallback xmlns="">
          <p:pic>
            <p:nvPicPr>
              <p:cNvPr id="175" name="Ink 175">
                <a:extLst>
                  <a:ext uri="{FF2B5EF4-FFF2-40B4-BE49-F238E27FC236}">
                    <a16:creationId xmlns:a16="http://schemas.microsoft.com/office/drawing/2014/main" id="{4BE8040B-3A3A-BDF3-33EA-A8DD31FD3674}"/>
                  </a:ext>
                </a:extLst>
              </p:cNvPr>
              <p:cNvPicPr/>
              <p:nvPr/>
            </p:nvPicPr>
            <p:blipFill>
              <a:blip r:embed="rId117"/>
              <a:stretch>
                <a:fillRect/>
              </a:stretch>
            </p:blipFill>
            <p:spPr>
              <a:xfrm>
                <a:off x="3544921" y="4297913"/>
                <a:ext cx="73404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76" name="Ink 175">
                <a:extLst>
                  <a:ext uri="{FF2B5EF4-FFF2-40B4-BE49-F238E27FC236}">
                    <a16:creationId xmlns:a16="http://schemas.microsoft.com/office/drawing/2014/main" id="{BAF3DC33-41C7-53CD-03EE-750CF3852344}"/>
                  </a:ext>
                </a:extLst>
              </p14:cNvPr>
              <p14:cNvContentPartPr/>
              <p14:nvPr/>
            </p14:nvContentPartPr>
            <p14:xfrm>
              <a:off x="4920841" y="4297553"/>
              <a:ext cx="45360" cy="99720"/>
            </p14:xfrm>
          </p:contentPart>
        </mc:Choice>
        <mc:Fallback xmlns="">
          <p:pic>
            <p:nvPicPr>
              <p:cNvPr id="176" name="Ink 175">
                <a:extLst>
                  <a:ext uri="{FF2B5EF4-FFF2-40B4-BE49-F238E27FC236}">
                    <a16:creationId xmlns:a16="http://schemas.microsoft.com/office/drawing/2014/main" id="{BAF3DC33-41C7-53CD-03EE-750CF3852344}"/>
                  </a:ext>
                </a:extLst>
              </p:cNvPr>
              <p:cNvPicPr/>
              <p:nvPr/>
            </p:nvPicPr>
            <p:blipFill>
              <a:blip r:embed="rId119"/>
              <a:stretch>
                <a:fillRect/>
              </a:stretch>
            </p:blipFill>
            <p:spPr>
              <a:xfrm>
                <a:off x="4912201" y="4288553"/>
                <a:ext cx="6300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77" name="Ink 176">
                <a:extLst>
                  <a:ext uri="{FF2B5EF4-FFF2-40B4-BE49-F238E27FC236}">
                    <a16:creationId xmlns:a16="http://schemas.microsoft.com/office/drawing/2014/main" id="{9A2353ED-F62D-716E-604C-3C14B931CC0A}"/>
                  </a:ext>
                </a:extLst>
              </p14:cNvPr>
              <p14:cNvContentPartPr/>
              <p14:nvPr/>
            </p14:nvContentPartPr>
            <p14:xfrm>
              <a:off x="5656321" y="4266953"/>
              <a:ext cx="25920" cy="131040"/>
            </p14:xfrm>
          </p:contentPart>
        </mc:Choice>
        <mc:Fallback xmlns="">
          <p:pic>
            <p:nvPicPr>
              <p:cNvPr id="177" name="Ink 176">
                <a:extLst>
                  <a:ext uri="{FF2B5EF4-FFF2-40B4-BE49-F238E27FC236}">
                    <a16:creationId xmlns:a16="http://schemas.microsoft.com/office/drawing/2014/main" id="{9A2353ED-F62D-716E-604C-3C14B931CC0A}"/>
                  </a:ext>
                </a:extLst>
              </p:cNvPr>
              <p:cNvPicPr/>
              <p:nvPr/>
            </p:nvPicPr>
            <p:blipFill>
              <a:blip r:embed="rId121"/>
              <a:stretch>
                <a:fillRect/>
              </a:stretch>
            </p:blipFill>
            <p:spPr>
              <a:xfrm>
                <a:off x="5647681" y="4257953"/>
                <a:ext cx="4356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78" name="Ink 177">
                <a:extLst>
                  <a:ext uri="{FF2B5EF4-FFF2-40B4-BE49-F238E27FC236}">
                    <a16:creationId xmlns:a16="http://schemas.microsoft.com/office/drawing/2014/main" id="{B19469F1-47FE-997D-CEF7-DE954E434635}"/>
                  </a:ext>
                </a:extLst>
              </p14:cNvPr>
              <p14:cNvContentPartPr/>
              <p14:nvPr/>
            </p14:nvContentPartPr>
            <p14:xfrm>
              <a:off x="2917441" y="4813073"/>
              <a:ext cx="29520" cy="85320"/>
            </p14:xfrm>
          </p:contentPart>
        </mc:Choice>
        <mc:Fallback xmlns="">
          <p:pic>
            <p:nvPicPr>
              <p:cNvPr id="178" name="Ink 177">
                <a:extLst>
                  <a:ext uri="{FF2B5EF4-FFF2-40B4-BE49-F238E27FC236}">
                    <a16:creationId xmlns:a16="http://schemas.microsoft.com/office/drawing/2014/main" id="{B19469F1-47FE-997D-CEF7-DE954E434635}"/>
                  </a:ext>
                </a:extLst>
              </p:cNvPr>
              <p:cNvPicPr/>
              <p:nvPr/>
            </p:nvPicPr>
            <p:blipFill>
              <a:blip r:embed="rId123"/>
              <a:stretch>
                <a:fillRect/>
              </a:stretch>
            </p:blipFill>
            <p:spPr>
              <a:xfrm>
                <a:off x="2908441" y="4804073"/>
                <a:ext cx="4716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81" name="Ink 181">
                <a:extLst>
                  <a:ext uri="{FF2B5EF4-FFF2-40B4-BE49-F238E27FC236}">
                    <a16:creationId xmlns:a16="http://schemas.microsoft.com/office/drawing/2014/main" id="{DC860D9D-E9C2-B465-347C-E1586EBD55F6}"/>
                  </a:ext>
                </a:extLst>
              </p14:cNvPr>
              <p14:cNvContentPartPr/>
              <p14:nvPr/>
            </p14:nvContentPartPr>
            <p14:xfrm>
              <a:off x="3580921" y="4812353"/>
              <a:ext cx="850680" cy="119520"/>
            </p14:xfrm>
          </p:contentPart>
        </mc:Choice>
        <mc:Fallback xmlns="">
          <p:pic>
            <p:nvPicPr>
              <p:cNvPr id="181" name="Ink 181">
                <a:extLst>
                  <a:ext uri="{FF2B5EF4-FFF2-40B4-BE49-F238E27FC236}">
                    <a16:creationId xmlns:a16="http://schemas.microsoft.com/office/drawing/2014/main" id="{DC860D9D-E9C2-B465-347C-E1586EBD55F6}"/>
                  </a:ext>
                </a:extLst>
              </p:cNvPr>
              <p:cNvPicPr/>
              <p:nvPr/>
            </p:nvPicPr>
            <p:blipFill>
              <a:blip r:embed="rId125"/>
              <a:stretch>
                <a:fillRect/>
              </a:stretch>
            </p:blipFill>
            <p:spPr>
              <a:xfrm>
                <a:off x="3571921" y="4803353"/>
                <a:ext cx="86832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82" name="Ink 181">
                <a:extLst>
                  <a:ext uri="{FF2B5EF4-FFF2-40B4-BE49-F238E27FC236}">
                    <a16:creationId xmlns:a16="http://schemas.microsoft.com/office/drawing/2014/main" id="{33AF8B22-4CD1-8EF5-FF84-2CA1B4671A75}"/>
                  </a:ext>
                </a:extLst>
              </p14:cNvPr>
              <p14:cNvContentPartPr/>
              <p14:nvPr/>
            </p14:nvContentPartPr>
            <p14:xfrm>
              <a:off x="5052961" y="4796513"/>
              <a:ext cx="40320" cy="80280"/>
            </p14:xfrm>
          </p:contentPart>
        </mc:Choice>
        <mc:Fallback xmlns="">
          <p:pic>
            <p:nvPicPr>
              <p:cNvPr id="182" name="Ink 181">
                <a:extLst>
                  <a:ext uri="{FF2B5EF4-FFF2-40B4-BE49-F238E27FC236}">
                    <a16:creationId xmlns:a16="http://schemas.microsoft.com/office/drawing/2014/main" id="{33AF8B22-4CD1-8EF5-FF84-2CA1B4671A75}"/>
                  </a:ext>
                </a:extLst>
              </p:cNvPr>
              <p:cNvPicPr/>
              <p:nvPr/>
            </p:nvPicPr>
            <p:blipFill>
              <a:blip r:embed="rId127"/>
              <a:stretch>
                <a:fillRect/>
              </a:stretch>
            </p:blipFill>
            <p:spPr>
              <a:xfrm>
                <a:off x="5044321" y="4787873"/>
                <a:ext cx="5796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83" name="Ink 182">
                <a:extLst>
                  <a:ext uri="{FF2B5EF4-FFF2-40B4-BE49-F238E27FC236}">
                    <a16:creationId xmlns:a16="http://schemas.microsoft.com/office/drawing/2014/main" id="{126692E3-01CE-AF6B-D2CE-344576E22ABE}"/>
                  </a:ext>
                </a:extLst>
              </p14:cNvPr>
              <p14:cNvContentPartPr/>
              <p14:nvPr/>
            </p14:nvContentPartPr>
            <p14:xfrm>
              <a:off x="5898601" y="4720913"/>
              <a:ext cx="28800" cy="113760"/>
            </p14:xfrm>
          </p:contentPart>
        </mc:Choice>
        <mc:Fallback xmlns="">
          <p:pic>
            <p:nvPicPr>
              <p:cNvPr id="183" name="Ink 182">
                <a:extLst>
                  <a:ext uri="{FF2B5EF4-FFF2-40B4-BE49-F238E27FC236}">
                    <a16:creationId xmlns:a16="http://schemas.microsoft.com/office/drawing/2014/main" id="{126692E3-01CE-AF6B-D2CE-344576E22ABE}"/>
                  </a:ext>
                </a:extLst>
              </p:cNvPr>
              <p:cNvPicPr/>
              <p:nvPr/>
            </p:nvPicPr>
            <p:blipFill>
              <a:blip r:embed="rId129"/>
              <a:stretch>
                <a:fillRect/>
              </a:stretch>
            </p:blipFill>
            <p:spPr>
              <a:xfrm>
                <a:off x="5889601" y="4712273"/>
                <a:ext cx="4644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84" name="Ink 183">
                <a:extLst>
                  <a:ext uri="{FF2B5EF4-FFF2-40B4-BE49-F238E27FC236}">
                    <a16:creationId xmlns:a16="http://schemas.microsoft.com/office/drawing/2014/main" id="{CC02948A-31A2-2E26-E5FE-74ADCEC70EC8}"/>
                  </a:ext>
                </a:extLst>
              </p14:cNvPr>
              <p14:cNvContentPartPr/>
              <p14:nvPr/>
            </p14:nvContentPartPr>
            <p14:xfrm>
              <a:off x="6012001" y="5202233"/>
              <a:ext cx="27360" cy="115920"/>
            </p14:xfrm>
          </p:contentPart>
        </mc:Choice>
        <mc:Fallback xmlns="">
          <p:pic>
            <p:nvPicPr>
              <p:cNvPr id="184" name="Ink 183">
                <a:extLst>
                  <a:ext uri="{FF2B5EF4-FFF2-40B4-BE49-F238E27FC236}">
                    <a16:creationId xmlns:a16="http://schemas.microsoft.com/office/drawing/2014/main" id="{CC02948A-31A2-2E26-E5FE-74ADCEC70EC8}"/>
                  </a:ext>
                </a:extLst>
              </p:cNvPr>
              <p:cNvPicPr/>
              <p:nvPr/>
            </p:nvPicPr>
            <p:blipFill>
              <a:blip r:embed="rId131"/>
              <a:stretch>
                <a:fillRect/>
              </a:stretch>
            </p:blipFill>
            <p:spPr>
              <a:xfrm>
                <a:off x="6003361" y="5193233"/>
                <a:ext cx="4500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85" name="Ink 184">
                <a:extLst>
                  <a:ext uri="{FF2B5EF4-FFF2-40B4-BE49-F238E27FC236}">
                    <a16:creationId xmlns:a16="http://schemas.microsoft.com/office/drawing/2014/main" id="{AD315F86-9EC2-09A9-8641-D7C5A8093F40}"/>
                  </a:ext>
                </a:extLst>
              </p14:cNvPr>
              <p14:cNvContentPartPr/>
              <p14:nvPr/>
            </p14:nvContentPartPr>
            <p14:xfrm>
              <a:off x="5359321" y="5268473"/>
              <a:ext cx="14040" cy="78120"/>
            </p14:xfrm>
          </p:contentPart>
        </mc:Choice>
        <mc:Fallback xmlns="">
          <p:pic>
            <p:nvPicPr>
              <p:cNvPr id="185" name="Ink 184">
                <a:extLst>
                  <a:ext uri="{FF2B5EF4-FFF2-40B4-BE49-F238E27FC236}">
                    <a16:creationId xmlns:a16="http://schemas.microsoft.com/office/drawing/2014/main" id="{AD315F86-9EC2-09A9-8641-D7C5A8093F40}"/>
                  </a:ext>
                </a:extLst>
              </p:cNvPr>
              <p:cNvPicPr/>
              <p:nvPr/>
            </p:nvPicPr>
            <p:blipFill>
              <a:blip r:embed="rId133"/>
              <a:stretch>
                <a:fillRect/>
              </a:stretch>
            </p:blipFill>
            <p:spPr>
              <a:xfrm>
                <a:off x="5350681" y="5259833"/>
                <a:ext cx="3168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86" name="Ink 185">
                <a:extLst>
                  <a:ext uri="{FF2B5EF4-FFF2-40B4-BE49-F238E27FC236}">
                    <a16:creationId xmlns:a16="http://schemas.microsoft.com/office/drawing/2014/main" id="{6914FBD8-C434-9393-D4A2-1B1635F33F6A}"/>
                  </a:ext>
                </a:extLst>
              </p14:cNvPr>
              <p14:cNvContentPartPr/>
              <p14:nvPr/>
            </p14:nvContentPartPr>
            <p14:xfrm>
              <a:off x="4506841" y="5315633"/>
              <a:ext cx="33840" cy="77400"/>
            </p14:xfrm>
          </p:contentPart>
        </mc:Choice>
        <mc:Fallback xmlns="">
          <p:pic>
            <p:nvPicPr>
              <p:cNvPr id="186" name="Ink 185">
                <a:extLst>
                  <a:ext uri="{FF2B5EF4-FFF2-40B4-BE49-F238E27FC236}">
                    <a16:creationId xmlns:a16="http://schemas.microsoft.com/office/drawing/2014/main" id="{6914FBD8-C434-9393-D4A2-1B1635F33F6A}"/>
                  </a:ext>
                </a:extLst>
              </p:cNvPr>
              <p:cNvPicPr/>
              <p:nvPr/>
            </p:nvPicPr>
            <p:blipFill>
              <a:blip r:embed="rId135"/>
              <a:stretch>
                <a:fillRect/>
              </a:stretch>
            </p:blipFill>
            <p:spPr>
              <a:xfrm>
                <a:off x="4498201" y="5306993"/>
                <a:ext cx="5148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87" name="Ink 186">
                <a:extLst>
                  <a:ext uri="{FF2B5EF4-FFF2-40B4-BE49-F238E27FC236}">
                    <a16:creationId xmlns:a16="http://schemas.microsoft.com/office/drawing/2014/main" id="{E4966070-F202-147E-C918-EB37CBADF08E}"/>
                  </a:ext>
                </a:extLst>
              </p14:cNvPr>
              <p14:cNvContentPartPr/>
              <p14:nvPr/>
            </p14:nvContentPartPr>
            <p14:xfrm>
              <a:off x="3695041" y="5296553"/>
              <a:ext cx="47520" cy="67320"/>
            </p14:xfrm>
          </p:contentPart>
        </mc:Choice>
        <mc:Fallback xmlns="">
          <p:pic>
            <p:nvPicPr>
              <p:cNvPr id="187" name="Ink 186">
                <a:extLst>
                  <a:ext uri="{FF2B5EF4-FFF2-40B4-BE49-F238E27FC236}">
                    <a16:creationId xmlns:a16="http://schemas.microsoft.com/office/drawing/2014/main" id="{E4966070-F202-147E-C918-EB37CBADF08E}"/>
                  </a:ext>
                </a:extLst>
              </p:cNvPr>
              <p:cNvPicPr/>
              <p:nvPr/>
            </p:nvPicPr>
            <p:blipFill>
              <a:blip r:embed="rId137"/>
              <a:stretch>
                <a:fillRect/>
              </a:stretch>
            </p:blipFill>
            <p:spPr>
              <a:xfrm>
                <a:off x="3686041" y="5287553"/>
                <a:ext cx="6516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88" name="Ink 187">
                <a:extLst>
                  <a:ext uri="{FF2B5EF4-FFF2-40B4-BE49-F238E27FC236}">
                    <a16:creationId xmlns:a16="http://schemas.microsoft.com/office/drawing/2014/main" id="{FB96C980-4012-BFFC-A3AD-6AA833C7BB2B}"/>
                  </a:ext>
                </a:extLst>
              </p14:cNvPr>
              <p14:cNvContentPartPr/>
              <p14:nvPr/>
            </p14:nvContentPartPr>
            <p14:xfrm>
              <a:off x="3070081" y="5287193"/>
              <a:ext cx="36720" cy="127440"/>
            </p14:xfrm>
          </p:contentPart>
        </mc:Choice>
        <mc:Fallback xmlns="">
          <p:pic>
            <p:nvPicPr>
              <p:cNvPr id="188" name="Ink 187">
                <a:extLst>
                  <a:ext uri="{FF2B5EF4-FFF2-40B4-BE49-F238E27FC236}">
                    <a16:creationId xmlns:a16="http://schemas.microsoft.com/office/drawing/2014/main" id="{FB96C980-4012-BFFC-A3AD-6AA833C7BB2B}"/>
                  </a:ext>
                </a:extLst>
              </p:cNvPr>
              <p:cNvPicPr/>
              <p:nvPr/>
            </p:nvPicPr>
            <p:blipFill>
              <a:blip r:embed="rId139"/>
              <a:stretch>
                <a:fillRect/>
              </a:stretch>
            </p:blipFill>
            <p:spPr>
              <a:xfrm>
                <a:off x="3061441" y="5278553"/>
                <a:ext cx="5436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91" name="Ink 191">
                <a:extLst>
                  <a:ext uri="{FF2B5EF4-FFF2-40B4-BE49-F238E27FC236}">
                    <a16:creationId xmlns:a16="http://schemas.microsoft.com/office/drawing/2014/main" id="{772622AF-E117-D940-9C26-35F398250974}"/>
                  </a:ext>
                </a:extLst>
              </p14:cNvPr>
              <p14:cNvContentPartPr/>
              <p14:nvPr/>
            </p14:nvContentPartPr>
            <p14:xfrm>
              <a:off x="840241" y="6064793"/>
              <a:ext cx="566640" cy="293040"/>
            </p14:xfrm>
          </p:contentPart>
        </mc:Choice>
        <mc:Fallback xmlns="">
          <p:pic>
            <p:nvPicPr>
              <p:cNvPr id="191" name="Ink 191">
                <a:extLst>
                  <a:ext uri="{FF2B5EF4-FFF2-40B4-BE49-F238E27FC236}">
                    <a16:creationId xmlns:a16="http://schemas.microsoft.com/office/drawing/2014/main" id="{772622AF-E117-D940-9C26-35F398250974}"/>
                  </a:ext>
                </a:extLst>
              </p:cNvPr>
              <p:cNvPicPr/>
              <p:nvPr/>
            </p:nvPicPr>
            <p:blipFill>
              <a:blip r:embed="rId141"/>
              <a:stretch>
                <a:fillRect/>
              </a:stretch>
            </p:blipFill>
            <p:spPr>
              <a:xfrm>
                <a:off x="831601" y="6056153"/>
                <a:ext cx="58428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94" name="Ink 194">
                <a:extLst>
                  <a:ext uri="{FF2B5EF4-FFF2-40B4-BE49-F238E27FC236}">
                    <a16:creationId xmlns:a16="http://schemas.microsoft.com/office/drawing/2014/main" id="{4E78246C-B5CC-68AF-85FD-75D407DF045D}"/>
                  </a:ext>
                </a:extLst>
              </p14:cNvPr>
              <p14:cNvContentPartPr/>
              <p14:nvPr/>
            </p14:nvContentPartPr>
            <p14:xfrm>
              <a:off x="1586521" y="5889113"/>
              <a:ext cx="460800" cy="480960"/>
            </p14:xfrm>
          </p:contentPart>
        </mc:Choice>
        <mc:Fallback xmlns="">
          <p:pic>
            <p:nvPicPr>
              <p:cNvPr id="194" name="Ink 194">
                <a:extLst>
                  <a:ext uri="{FF2B5EF4-FFF2-40B4-BE49-F238E27FC236}">
                    <a16:creationId xmlns:a16="http://schemas.microsoft.com/office/drawing/2014/main" id="{4E78246C-B5CC-68AF-85FD-75D407DF045D}"/>
                  </a:ext>
                </a:extLst>
              </p:cNvPr>
              <p:cNvPicPr/>
              <p:nvPr/>
            </p:nvPicPr>
            <p:blipFill>
              <a:blip r:embed="rId143"/>
              <a:stretch>
                <a:fillRect/>
              </a:stretch>
            </p:blipFill>
            <p:spPr>
              <a:xfrm>
                <a:off x="1577521" y="5880473"/>
                <a:ext cx="478440" cy="4986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97" name="Ink 197">
                <a:extLst>
                  <a:ext uri="{FF2B5EF4-FFF2-40B4-BE49-F238E27FC236}">
                    <a16:creationId xmlns:a16="http://schemas.microsoft.com/office/drawing/2014/main" id="{2D5DFBB8-F00F-1341-3321-D8D585FCB69E}"/>
                  </a:ext>
                </a:extLst>
              </p14:cNvPr>
              <p14:cNvContentPartPr/>
              <p14:nvPr/>
            </p14:nvContentPartPr>
            <p14:xfrm>
              <a:off x="2224801" y="6037793"/>
              <a:ext cx="632160" cy="293760"/>
            </p14:xfrm>
          </p:contentPart>
        </mc:Choice>
        <mc:Fallback xmlns="">
          <p:pic>
            <p:nvPicPr>
              <p:cNvPr id="197" name="Ink 197">
                <a:extLst>
                  <a:ext uri="{FF2B5EF4-FFF2-40B4-BE49-F238E27FC236}">
                    <a16:creationId xmlns:a16="http://schemas.microsoft.com/office/drawing/2014/main" id="{2D5DFBB8-F00F-1341-3321-D8D585FCB69E}"/>
                  </a:ext>
                </a:extLst>
              </p:cNvPr>
              <p:cNvPicPr/>
              <p:nvPr/>
            </p:nvPicPr>
            <p:blipFill>
              <a:blip r:embed="rId145"/>
              <a:stretch>
                <a:fillRect/>
              </a:stretch>
            </p:blipFill>
            <p:spPr>
              <a:xfrm>
                <a:off x="2215801" y="6028793"/>
                <a:ext cx="64980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201" name="Ink 201">
                <a:extLst>
                  <a:ext uri="{FF2B5EF4-FFF2-40B4-BE49-F238E27FC236}">
                    <a16:creationId xmlns:a16="http://schemas.microsoft.com/office/drawing/2014/main" id="{6E42CB3C-91E2-92C6-4B82-7B6A6B771045}"/>
                  </a:ext>
                </a:extLst>
              </p14:cNvPr>
              <p14:cNvContentPartPr/>
              <p14:nvPr/>
            </p14:nvContentPartPr>
            <p14:xfrm>
              <a:off x="3156481" y="5873273"/>
              <a:ext cx="618120" cy="501120"/>
            </p14:xfrm>
          </p:contentPart>
        </mc:Choice>
        <mc:Fallback xmlns="">
          <p:pic>
            <p:nvPicPr>
              <p:cNvPr id="201" name="Ink 201">
                <a:extLst>
                  <a:ext uri="{FF2B5EF4-FFF2-40B4-BE49-F238E27FC236}">
                    <a16:creationId xmlns:a16="http://schemas.microsoft.com/office/drawing/2014/main" id="{6E42CB3C-91E2-92C6-4B82-7B6A6B771045}"/>
                  </a:ext>
                </a:extLst>
              </p:cNvPr>
              <p:cNvPicPr/>
              <p:nvPr/>
            </p:nvPicPr>
            <p:blipFill>
              <a:blip r:embed="rId147"/>
              <a:stretch>
                <a:fillRect/>
              </a:stretch>
            </p:blipFill>
            <p:spPr>
              <a:xfrm>
                <a:off x="3147841" y="5864627"/>
                <a:ext cx="635760" cy="518773"/>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207" name="Ink 207">
                <a:extLst>
                  <a:ext uri="{FF2B5EF4-FFF2-40B4-BE49-F238E27FC236}">
                    <a16:creationId xmlns:a16="http://schemas.microsoft.com/office/drawing/2014/main" id="{40F376F7-6ED2-C713-E621-ABCA0C72CF56}"/>
                  </a:ext>
                </a:extLst>
              </p14:cNvPr>
              <p14:cNvContentPartPr/>
              <p14:nvPr/>
            </p14:nvContentPartPr>
            <p14:xfrm>
              <a:off x="3955681" y="5887673"/>
              <a:ext cx="662400" cy="435960"/>
            </p14:xfrm>
          </p:contentPart>
        </mc:Choice>
        <mc:Fallback xmlns="">
          <p:pic>
            <p:nvPicPr>
              <p:cNvPr id="207" name="Ink 207">
                <a:extLst>
                  <a:ext uri="{FF2B5EF4-FFF2-40B4-BE49-F238E27FC236}">
                    <a16:creationId xmlns:a16="http://schemas.microsoft.com/office/drawing/2014/main" id="{40F376F7-6ED2-C713-E621-ABCA0C72CF56}"/>
                  </a:ext>
                </a:extLst>
              </p:cNvPr>
              <p:cNvPicPr/>
              <p:nvPr/>
            </p:nvPicPr>
            <p:blipFill>
              <a:blip r:embed="rId149"/>
              <a:stretch>
                <a:fillRect/>
              </a:stretch>
            </p:blipFill>
            <p:spPr>
              <a:xfrm>
                <a:off x="3946681" y="5879033"/>
                <a:ext cx="680040" cy="4536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209" name="Ink 209">
                <a:extLst>
                  <a:ext uri="{FF2B5EF4-FFF2-40B4-BE49-F238E27FC236}">
                    <a16:creationId xmlns:a16="http://schemas.microsoft.com/office/drawing/2014/main" id="{2060F5AC-2834-E066-330C-AF51F686737A}"/>
                  </a:ext>
                </a:extLst>
              </p14:cNvPr>
              <p14:cNvContentPartPr/>
              <p14:nvPr/>
            </p14:nvContentPartPr>
            <p14:xfrm>
              <a:off x="4912561" y="5909993"/>
              <a:ext cx="578880" cy="409320"/>
            </p14:xfrm>
          </p:contentPart>
        </mc:Choice>
        <mc:Fallback xmlns="">
          <p:pic>
            <p:nvPicPr>
              <p:cNvPr id="209" name="Ink 209">
                <a:extLst>
                  <a:ext uri="{FF2B5EF4-FFF2-40B4-BE49-F238E27FC236}">
                    <a16:creationId xmlns:a16="http://schemas.microsoft.com/office/drawing/2014/main" id="{2060F5AC-2834-E066-330C-AF51F686737A}"/>
                  </a:ext>
                </a:extLst>
              </p:cNvPr>
              <p:cNvPicPr/>
              <p:nvPr/>
            </p:nvPicPr>
            <p:blipFill>
              <a:blip r:embed="rId151"/>
              <a:stretch>
                <a:fillRect/>
              </a:stretch>
            </p:blipFill>
            <p:spPr>
              <a:xfrm>
                <a:off x="4903561" y="5901001"/>
                <a:ext cx="596520" cy="426944"/>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210" name="Ink 209">
                <a:extLst>
                  <a:ext uri="{FF2B5EF4-FFF2-40B4-BE49-F238E27FC236}">
                    <a16:creationId xmlns:a16="http://schemas.microsoft.com/office/drawing/2014/main" id="{F029E1F2-8C3B-3970-6A6C-9B51B286D1B5}"/>
                  </a:ext>
                </a:extLst>
              </p14:cNvPr>
              <p14:cNvContentPartPr/>
              <p14:nvPr/>
            </p14:nvContentPartPr>
            <p14:xfrm>
              <a:off x="5262841" y="5768513"/>
              <a:ext cx="14760" cy="113040"/>
            </p14:xfrm>
          </p:contentPart>
        </mc:Choice>
        <mc:Fallback xmlns="">
          <p:pic>
            <p:nvPicPr>
              <p:cNvPr id="210" name="Ink 209">
                <a:extLst>
                  <a:ext uri="{FF2B5EF4-FFF2-40B4-BE49-F238E27FC236}">
                    <a16:creationId xmlns:a16="http://schemas.microsoft.com/office/drawing/2014/main" id="{F029E1F2-8C3B-3970-6A6C-9B51B286D1B5}"/>
                  </a:ext>
                </a:extLst>
              </p:cNvPr>
              <p:cNvPicPr/>
              <p:nvPr/>
            </p:nvPicPr>
            <p:blipFill>
              <a:blip r:embed="rId153"/>
              <a:stretch>
                <a:fillRect/>
              </a:stretch>
            </p:blipFill>
            <p:spPr>
              <a:xfrm>
                <a:off x="5254201" y="5759513"/>
                <a:ext cx="3240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213" name="Ink 213">
                <a:extLst>
                  <a:ext uri="{FF2B5EF4-FFF2-40B4-BE49-F238E27FC236}">
                    <a16:creationId xmlns:a16="http://schemas.microsoft.com/office/drawing/2014/main" id="{3540543D-713B-2582-0BBE-E3F15CE4A563}"/>
                  </a:ext>
                </a:extLst>
              </p14:cNvPr>
              <p14:cNvContentPartPr/>
              <p14:nvPr/>
            </p14:nvContentPartPr>
            <p14:xfrm>
              <a:off x="5715721" y="5826473"/>
              <a:ext cx="335880" cy="462240"/>
            </p14:xfrm>
          </p:contentPart>
        </mc:Choice>
        <mc:Fallback xmlns="">
          <p:pic>
            <p:nvPicPr>
              <p:cNvPr id="213" name="Ink 213">
                <a:extLst>
                  <a:ext uri="{FF2B5EF4-FFF2-40B4-BE49-F238E27FC236}">
                    <a16:creationId xmlns:a16="http://schemas.microsoft.com/office/drawing/2014/main" id="{3540543D-713B-2582-0BBE-E3F15CE4A563}"/>
                  </a:ext>
                </a:extLst>
              </p:cNvPr>
              <p:cNvPicPr/>
              <p:nvPr/>
            </p:nvPicPr>
            <p:blipFill>
              <a:blip r:embed="rId155"/>
              <a:stretch>
                <a:fillRect/>
              </a:stretch>
            </p:blipFill>
            <p:spPr>
              <a:xfrm>
                <a:off x="5707081" y="5817473"/>
                <a:ext cx="353520" cy="4798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217" name="Ink 217">
                <a:extLst>
                  <a:ext uri="{FF2B5EF4-FFF2-40B4-BE49-F238E27FC236}">
                    <a16:creationId xmlns:a16="http://schemas.microsoft.com/office/drawing/2014/main" id="{D0F805EA-D488-ADB1-F1DB-35839AD5E0F8}"/>
                  </a:ext>
                </a:extLst>
              </p14:cNvPr>
              <p14:cNvContentPartPr/>
              <p14:nvPr/>
            </p14:nvContentPartPr>
            <p14:xfrm>
              <a:off x="885241" y="6511913"/>
              <a:ext cx="326520" cy="524520"/>
            </p14:xfrm>
          </p:contentPart>
        </mc:Choice>
        <mc:Fallback xmlns="">
          <p:pic>
            <p:nvPicPr>
              <p:cNvPr id="217" name="Ink 217">
                <a:extLst>
                  <a:ext uri="{FF2B5EF4-FFF2-40B4-BE49-F238E27FC236}">
                    <a16:creationId xmlns:a16="http://schemas.microsoft.com/office/drawing/2014/main" id="{D0F805EA-D488-ADB1-F1DB-35839AD5E0F8}"/>
                  </a:ext>
                </a:extLst>
              </p:cNvPr>
              <p:cNvPicPr/>
              <p:nvPr/>
            </p:nvPicPr>
            <p:blipFill>
              <a:blip r:embed="rId157"/>
              <a:stretch>
                <a:fillRect/>
              </a:stretch>
            </p:blipFill>
            <p:spPr>
              <a:xfrm>
                <a:off x="876241" y="6502913"/>
                <a:ext cx="344160" cy="5421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218" name="Ink 217">
                <a:extLst>
                  <a:ext uri="{FF2B5EF4-FFF2-40B4-BE49-F238E27FC236}">
                    <a16:creationId xmlns:a16="http://schemas.microsoft.com/office/drawing/2014/main" id="{8982364A-17C3-C1BB-975A-091B36895510}"/>
                  </a:ext>
                </a:extLst>
              </p14:cNvPr>
              <p14:cNvContentPartPr/>
              <p14:nvPr/>
            </p14:nvContentPartPr>
            <p14:xfrm>
              <a:off x="1342801" y="6679673"/>
              <a:ext cx="153720" cy="89640"/>
            </p14:xfrm>
          </p:contentPart>
        </mc:Choice>
        <mc:Fallback xmlns="">
          <p:pic>
            <p:nvPicPr>
              <p:cNvPr id="218" name="Ink 217">
                <a:extLst>
                  <a:ext uri="{FF2B5EF4-FFF2-40B4-BE49-F238E27FC236}">
                    <a16:creationId xmlns:a16="http://schemas.microsoft.com/office/drawing/2014/main" id="{8982364A-17C3-C1BB-975A-091B36895510}"/>
                  </a:ext>
                </a:extLst>
              </p:cNvPr>
              <p:cNvPicPr/>
              <p:nvPr/>
            </p:nvPicPr>
            <p:blipFill>
              <a:blip r:embed="rId159"/>
              <a:stretch>
                <a:fillRect/>
              </a:stretch>
            </p:blipFill>
            <p:spPr>
              <a:xfrm>
                <a:off x="1334161" y="6670673"/>
                <a:ext cx="17136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222" name="Ink 222">
                <a:extLst>
                  <a:ext uri="{FF2B5EF4-FFF2-40B4-BE49-F238E27FC236}">
                    <a16:creationId xmlns:a16="http://schemas.microsoft.com/office/drawing/2014/main" id="{E9E47712-91B6-983F-C2DE-D0DB06CD4F35}"/>
                  </a:ext>
                </a:extLst>
              </p14:cNvPr>
              <p14:cNvContentPartPr/>
              <p14:nvPr/>
            </p14:nvContentPartPr>
            <p14:xfrm>
              <a:off x="1756441" y="6437393"/>
              <a:ext cx="1710000" cy="471600"/>
            </p14:xfrm>
          </p:contentPart>
        </mc:Choice>
        <mc:Fallback xmlns="">
          <p:pic>
            <p:nvPicPr>
              <p:cNvPr id="222" name="Ink 222">
                <a:extLst>
                  <a:ext uri="{FF2B5EF4-FFF2-40B4-BE49-F238E27FC236}">
                    <a16:creationId xmlns:a16="http://schemas.microsoft.com/office/drawing/2014/main" id="{E9E47712-91B6-983F-C2DE-D0DB06CD4F35}"/>
                  </a:ext>
                </a:extLst>
              </p:cNvPr>
              <p:cNvPicPr/>
              <p:nvPr/>
            </p:nvPicPr>
            <p:blipFill>
              <a:blip r:embed="rId161"/>
              <a:stretch>
                <a:fillRect/>
              </a:stretch>
            </p:blipFill>
            <p:spPr>
              <a:xfrm>
                <a:off x="1747439" y="6428753"/>
                <a:ext cx="1727644"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226" name="Ink 225">
                <a:extLst>
                  <a:ext uri="{FF2B5EF4-FFF2-40B4-BE49-F238E27FC236}">
                    <a16:creationId xmlns:a16="http://schemas.microsoft.com/office/drawing/2014/main" id="{29A7F7D9-44AB-32C3-A374-DECD0172667C}"/>
                  </a:ext>
                </a:extLst>
              </p14:cNvPr>
              <p14:cNvContentPartPr/>
              <p14:nvPr/>
            </p14:nvContentPartPr>
            <p14:xfrm>
              <a:off x="3564361" y="6545393"/>
              <a:ext cx="208080" cy="280440"/>
            </p14:xfrm>
          </p:contentPart>
        </mc:Choice>
        <mc:Fallback xmlns="">
          <p:pic>
            <p:nvPicPr>
              <p:cNvPr id="226" name="Ink 225">
                <a:extLst>
                  <a:ext uri="{FF2B5EF4-FFF2-40B4-BE49-F238E27FC236}">
                    <a16:creationId xmlns:a16="http://schemas.microsoft.com/office/drawing/2014/main" id="{29A7F7D9-44AB-32C3-A374-DECD0172667C}"/>
                  </a:ext>
                </a:extLst>
              </p:cNvPr>
              <p:cNvPicPr/>
              <p:nvPr/>
            </p:nvPicPr>
            <p:blipFill>
              <a:blip r:embed="rId163"/>
              <a:stretch>
                <a:fillRect/>
              </a:stretch>
            </p:blipFill>
            <p:spPr>
              <a:xfrm>
                <a:off x="3555361" y="6536393"/>
                <a:ext cx="22572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227" name="Ink 226">
                <a:extLst>
                  <a:ext uri="{FF2B5EF4-FFF2-40B4-BE49-F238E27FC236}">
                    <a16:creationId xmlns:a16="http://schemas.microsoft.com/office/drawing/2014/main" id="{3414D435-A1A3-277B-143E-60240E1A7D5B}"/>
                  </a:ext>
                </a:extLst>
              </p14:cNvPr>
              <p14:cNvContentPartPr/>
              <p14:nvPr/>
            </p14:nvContentPartPr>
            <p14:xfrm>
              <a:off x="3920041" y="6465473"/>
              <a:ext cx="250920" cy="534600"/>
            </p14:xfrm>
          </p:contentPart>
        </mc:Choice>
        <mc:Fallback xmlns="">
          <p:pic>
            <p:nvPicPr>
              <p:cNvPr id="227" name="Ink 226">
                <a:extLst>
                  <a:ext uri="{FF2B5EF4-FFF2-40B4-BE49-F238E27FC236}">
                    <a16:creationId xmlns:a16="http://schemas.microsoft.com/office/drawing/2014/main" id="{3414D435-A1A3-277B-143E-60240E1A7D5B}"/>
                  </a:ext>
                </a:extLst>
              </p:cNvPr>
              <p:cNvPicPr/>
              <p:nvPr/>
            </p:nvPicPr>
            <p:blipFill>
              <a:blip r:embed="rId165"/>
              <a:stretch>
                <a:fillRect/>
              </a:stretch>
            </p:blipFill>
            <p:spPr>
              <a:xfrm>
                <a:off x="3911041" y="6456473"/>
                <a:ext cx="268560" cy="552240"/>
              </a:xfrm>
              <a:prstGeom prst="rect">
                <a:avLst/>
              </a:prstGeom>
            </p:spPr>
          </p:pic>
        </mc:Fallback>
      </mc:AlternateContent>
    </p:spTree>
    <p:extLst>
      <p:ext uri="{BB962C8B-B14F-4D97-AF65-F5344CB8AC3E}">
        <p14:creationId xmlns:p14="http://schemas.microsoft.com/office/powerpoint/2010/main" val="3275739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4">
            <a:extLst>
              <a:ext uri="{FF2B5EF4-FFF2-40B4-BE49-F238E27FC236}">
                <a16:creationId xmlns:a16="http://schemas.microsoft.com/office/drawing/2014/main" id="{E220A2C7-F4E1-5E0F-4219-88A27C664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0306" y="1485256"/>
            <a:ext cx="6783388"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8" name="Ink 8">
                <a:extLst>
                  <a:ext uri="{FF2B5EF4-FFF2-40B4-BE49-F238E27FC236}">
                    <a16:creationId xmlns:a16="http://schemas.microsoft.com/office/drawing/2014/main" id="{788B91E7-8964-AFC7-CC16-90A0B5CB1CB7}"/>
                  </a:ext>
                </a:extLst>
              </p14:cNvPr>
              <p14:cNvContentPartPr/>
              <p14:nvPr/>
            </p14:nvContentPartPr>
            <p14:xfrm>
              <a:off x="4614121" y="2780873"/>
              <a:ext cx="537840" cy="207720"/>
            </p14:xfrm>
          </p:contentPart>
        </mc:Choice>
        <mc:Fallback xmlns="">
          <p:pic>
            <p:nvPicPr>
              <p:cNvPr id="8" name="Ink 8">
                <a:extLst>
                  <a:ext uri="{FF2B5EF4-FFF2-40B4-BE49-F238E27FC236}">
                    <a16:creationId xmlns:a16="http://schemas.microsoft.com/office/drawing/2014/main" id="{788B91E7-8964-AFC7-CC16-90A0B5CB1CB7}"/>
                  </a:ext>
                </a:extLst>
              </p:cNvPr>
              <p:cNvPicPr/>
              <p:nvPr/>
            </p:nvPicPr>
            <p:blipFill>
              <a:blip r:embed="rId4"/>
              <a:stretch>
                <a:fillRect/>
              </a:stretch>
            </p:blipFill>
            <p:spPr>
              <a:xfrm>
                <a:off x="4605127" y="2771857"/>
                <a:ext cx="555468" cy="22539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1544F725-8DB1-0249-76E8-73C08FE5F339}"/>
                  </a:ext>
                </a:extLst>
              </p14:cNvPr>
              <p14:cNvContentPartPr/>
              <p14:nvPr/>
            </p14:nvContentPartPr>
            <p14:xfrm>
              <a:off x="5155201" y="2786633"/>
              <a:ext cx="161640" cy="127440"/>
            </p14:xfrm>
          </p:contentPart>
        </mc:Choice>
        <mc:Fallback xmlns="">
          <p:pic>
            <p:nvPicPr>
              <p:cNvPr id="9" name="Ink 8">
                <a:extLst>
                  <a:ext uri="{FF2B5EF4-FFF2-40B4-BE49-F238E27FC236}">
                    <a16:creationId xmlns:a16="http://schemas.microsoft.com/office/drawing/2014/main" id="{1544F725-8DB1-0249-76E8-73C08FE5F339}"/>
                  </a:ext>
                </a:extLst>
              </p:cNvPr>
              <p:cNvPicPr/>
              <p:nvPr/>
            </p:nvPicPr>
            <p:blipFill>
              <a:blip r:embed="rId6"/>
              <a:stretch>
                <a:fillRect/>
              </a:stretch>
            </p:blipFill>
            <p:spPr>
              <a:xfrm>
                <a:off x="5146201" y="2777633"/>
                <a:ext cx="17928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2">
                <a:extLst>
                  <a:ext uri="{FF2B5EF4-FFF2-40B4-BE49-F238E27FC236}">
                    <a16:creationId xmlns:a16="http://schemas.microsoft.com/office/drawing/2014/main" id="{24AEC310-7589-29A7-38D6-EE71A182C262}"/>
                  </a:ext>
                </a:extLst>
              </p14:cNvPr>
              <p14:cNvContentPartPr/>
              <p14:nvPr/>
            </p14:nvContentPartPr>
            <p14:xfrm>
              <a:off x="4670281" y="5215913"/>
              <a:ext cx="393840" cy="289440"/>
            </p14:xfrm>
          </p:contentPart>
        </mc:Choice>
        <mc:Fallback xmlns="">
          <p:pic>
            <p:nvPicPr>
              <p:cNvPr id="12" name="Ink 12">
                <a:extLst>
                  <a:ext uri="{FF2B5EF4-FFF2-40B4-BE49-F238E27FC236}">
                    <a16:creationId xmlns:a16="http://schemas.microsoft.com/office/drawing/2014/main" id="{24AEC310-7589-29A7-38D6-EE71A182C262}"/>
                  </a:ext>
                </a:extLst>
              </p:cNvPr>
              <p:cNvPicPr/>
              <p:nvPr/>
            </p:nvPicPr>
            <p:blipFill>
              <a:blip r:embed="rId8"/>
              <a:stretch>
                <a:fillRect/>
              </a:stretch>
            </p:blipFill>
            <p:spPr>
              <a:xfrm>
                <a:off x="4661641" y="5206913"/>
                <a:ext cx="411480" cy="307080"/>
              </a:xfrm>
              <a:prstGeom prst="rect">
                <a:avLst/>
              </a:prstGeom>
            </p:spPr>
          </p:pic>
        </mc:Fallback>
      </mc:AlternateContent>
      <p:sp>
        <p:nvSpPr>
          <p:cNvPr id="13" name="Content Placeholder 2">
            <a:extLst>
              <a:ext uri="{FF2B5EF4-FFF2-40B4-BE49-F238E27FC236}">
                <a16:creationId xmlns:a16="http://schemas.microsoft.com/office/drawing/2014/main" id="{1E3E5C24-35FD-E180-2A1D-B6E879329CE5}"/>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rgbClr val="0000FF"/>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IN"/>
              <a:t>Skip-gram Neural architecture</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3CD226-82ED-436F-8552-39F239BE07F9}"/>
              </a:ext>
            </a:extLst>
          </p:cNvPr>
          <p:cNvSpPr>
            <a:spLocks noGrp="1"/>
          </p:cNvSpPr>
          <p:nvPr>
            <p:ph sz="quarter" idx="10"/>
          </p:nvPr>
        </p:nvSpPr>
        <p:spPr>
          <a:xfrm>
            <a:off x="38100" y="22225"/>
            <a:ext cx="6775450" cy="1143000"/>
          </a:xfrm>
        </p:spPr>
        <p:txBody>
          <a:bodyPr/>
          <a:lstStyle/>
          <a:p>
            <a:pPr>
              <a:defRPr/>
            </a:pPr>
            <a:r>
              <a:rPr lang="en-US" dirty="0"/>
              <a:t>Example – forward propagation</a:t>
            </a:r>
          </a:p>
        </p:txBody>
      </p:sp>
      <p:graphicFrame>
        <p:nvGraphicFramePr>
          <p:cNvPr id="4" name="Table 3">
            <a:extLst>
              <a:ext uri="{FF2B5EF4-FFF2-40B4-BE49-F238E27FC236}">
                <a16:creationId xmlns:a16="http://schemas.microsoft.com/office/drawing/2014/main" id="{EDD04CF0-D9AF-45E0-A43C-288614C096D3}"/>
              </a:ext>
            </a:extLst>
          </p:cNvPr>
          <p:cNvGraphicFramePr>
            <a:graphicFrameLocks noGrp="1"/>
          </p:cNvGraphicFramePr>
          <p:nvPr/>
        </p:nvGraphicFramePr>
        <p:xfrm>
          <a:off x="215900" y="1457325"/>
          <a:ext cx="2466975" cy="2514600"/>
        </p:xfrm>
        <a:graphic>
          <a:graphicData uri="http://schemas.openxmlformats.org/drawingml/2006/table">
            <a:tbl>
              <a:tblPr>
                <a:tableStyleId>{5C22544A-7EE6-4342-B048-85BDC9FD1C3A}</a:tableStyleId>
              </a:tblPr>
              <a:tblGrid>
                <a:gridCol w="822325">
                  <a:extLst>
                    <a:ext uri="{9D8B030D-6E8A-4147-A177-3AD203B41FA5}">
                      <a16:colId xmlns:a16="http://schemas.microsoft.com/office/drawing/2014/main" val="2541957987"/>
                    </a:ext>
                  </a:extLst>
                </a:gridCol>
                <a:gridCol w="822325">
                  <a:extLst>
                    <a:ext uri="{9D8B030D-6E8A-4147-A177-3AD203B41FA5}">
                      <a16:colId xmlns:a16="http://schemas.microsoft.com/office/drawing/2014/main" val="1536887229"/>
                    </a:ext>
                  </a:extLst>
                </a:gridCol>
                <a:gridCol w="822325">
                  <a:extLst>
                    <a:ext uri="{9D8B030D-6E8A-4147-A177-3AD203B41FA5}">
                      <a16:colId xmlns:a16="http://schemas.microsoft.com/office/drawing/2014/main" val="2763856010"/>
                    </a:ext>
                  </a:extLst>
                </a:gridCol>
              </a:tblGrid>
              <a:tr h="270933">
                <a:tc>
                  <a:txBody>
                    <a:bodyPr/>
                    <a:lstStyle/>
                    <a:p>
                      <a:pPr algn="l" fontAlgn="b"/>
                      <a:r>
                        <a:rPr lang="en-US" sz="2000" b="1" u="none" strike="noStrike" dirty="0">
                          <a:effectLst/>
                          <a:latin typeface="+mj-lt"/>
                        </a:rPr>
                        <a:t>x1</a:t>
                      </a:r>
                      <a:endParaRPr lang="en-US" sz="2000" b="1" i="0" u="none" strike="noStrike" dirty="0">
                        <a:solidFill>
                          <a:srgbClr val="000000"/>
                        </a:solidFill>
                        <a:effectLst/>
                        <a:latin typeface="+mj-lt"/>
                      </a:endParaRPr>
                    </a:p>
                  </a:txBody>
                  <a:tcPr marL="9521" marR="9521" marT="9525" marB="0" anchor="b"/>
                </a:tc>
                <a:tc>
                  <a:txBody>
                    <a:bodyPr/>
                    <a:lstStyle/>
                    <a:p>
                      <a:pPr algn="l" fontAlgn="b"/>
                      <a:r>
                        <a:rPr lang="en-US" sz="2000" b="1" i="0" u="none" strike="noStrike" dirty="0">
                          <a:solidFill>
                            <a:schemeClr val="dk1"/>
                          </a:solidFill>
                          <a:effectLst/>
                          <a:latin typeface="+mj-lt"/>
                        </a:rPr>
                        <a:t>the</a:t>
                      </a:r>
                      <a:endParaRPr lang="en-US" sz="2000" b="1" i="0" u="none" strike="noStrike" dirty="0">
                        <a:solidFill>
                          <a:srgbClr val="000000"/>
                        </a:solidFill>
                        <a:effectLst/>
                        <a:latin typeface="+mj-lt"/>
                      </a:endParaRPr>
                    </a:p>
                  </a:txBody>
                  <a:tcPr marL="9521" marR="9521" marT="9525" marB="0" anchor="b"/>
                </a:tc>
                <a:tc>
                  <a:txBody>
                    <a:bodyPr/>
                    <a:lstStyle/>
                    <a:p>
                      <a:pPr algn="r" fontAlgn="b"/>
                      <a:r>
                        <a:rPr lang="en-US" sz="2000" b="1" u="none" strike="noStrike" dirty="0">
                          <a:effectLst/>
                          <a:latin typeface="+mj-lt"/>
                        </a:rPr>
                        <a:t>0</a:t>
                      </a:r>
                      <a:endParaRPr lang="en-US" sz="2000" b="1" i="0" u="none" strike="noStrike" dirty="0">
                        <a:solidFill>
                          <a:srgbClr val="000000"/>
                        </a:solidFill>
                        <a:effectLst/>
                        <a:latin typeface="+mj-lt"/>
                      </a:endParaRPr>
                    </a:p>
                  </a:txBody>
                  <a:tcPr marL="9521" marR="9521" marT="9525" marB="0" anchor="b"/>
                </a:tc>
                <a:extLst>
                  <a:ext uri="{0D108BD9-81ED-4DB2-BD59-A6C34878D82A}">
                    <a16:rowId xmlns:a16="http://schemas.microsoft.com/office/drawing/2014/main" val="4226107452"/>
                  </a:ext>
                </a:extLst>
              </a:tr>
              <a:tr h="270933">
                <a:tc>
                  <a:txBody>
                    <a:bodyPr/>
                    <a:lstStyle/>
                    <a:p>
                      <a:pPr algn="l" fontAlgn="b"/>
                      <a:r>
                        <a:rPr lang="en-US" sz="2000" b="1" u="none" strike="noStrike" dirty="0">
                          <a:effectLst/>
                          <a:latin typeface="+mj-lt"/>
                        </a:rPr>
                        <a:t>x2</a:t>
                      </a:r>
                      <a:endParaRPr lang="en-US" sz="2000" b="1" i="0" u="none" strike="noStrike" dirty="0">
                        <a:solidFill>
                          <a:srgbClr val="000000"/>
                        </a:solidFill>
                        <a:effectLst/>
                        <a:latin typeface="+mj-lt"/>
                      </a:endParaRPr>
                    </a:p>
                  </a:txBody>
                  <a:tcPr marL="9521" marR="9521" marT="9525" marB="0" anchor="b">
                    <a:solidFill>
                      <a:srgbClr val="92D050"/>
                    </a:solidFill>
                  </a:tcPr>
                </a:tc>
                <a:tc>
                  <a:txBody>
                    <a:bodyPr/>
                    <a:lstStyle/>
                    <a:p>
                      <a:pPr algn="l" fontAlgn="b"/>
                      <a:r>
                        <a:rPr lang="en-US" sz="2000" b="1" u="none" strike="noStrike" dirty="0">
                          <a:effectLst/>
                          <a:latin typeface="+mj-lt"/>
                        </a:rPr>
                        <a:t>quick</a:t>
                      </a:r>
                      <a:endParaRPr lang="en-US" sz="2000" b="1" i="0" u="none" strike="noStrike" dirty="0">
                        <a:solidFill>
                          <a:srgbClr val="000000"/>
                        </a:solidFill>
                        <a:effectLst/>
                        <a:latin typeface="+mj-lt"/>
                      </a:endParaRPr>
                    </a:p>
                  </a:txBody>
                  <a:tcPr marL="9521" marR="9521" marT="9525" marB="0" anchor="b">
                    <a:solidFill>
                      <a:srgbClr val="92D050"/>
                    </a:solidFill>
                  </a:tcPr>
                </a:tc>
                <a:tc>
                  <a:txBody>
                    <a:bodyPr/>
                    <a:lstStyle/>
                    <a:p>
                      <a:pPr algn="r" fontAlgn="b"/>
                      <a:r>
                        <a:rPr lang="en-US" sz="2000" b="1" u="none" strike="noStrike" dirty="0">
                          <a:effectLst/>
                          <a:latin typeface="+mj-lt"/>
                        </a:rPr>
                        <a:t>1</a:t>
                      </a:r>
                      <a:endParaRPr lang="en-US" sz="2000" b="1" i="0" u="none" strike="noStrike" dirty="0">
                        <a:solidFill>
                          <a:srgbClr val="000000"/>
                        </a:solidFill>
                        <a:effectLst/>
                        <a:latin typeface="+mj-lt"/>
                      </a:endParaRPr>
                    </a:p>
                  </a:txBody>
                  <a:tcPr marL="9521" marR="9521" marT="9525" marB="0" anchor="b">
                    <a:solidFill>
                      <a:srgbClr val="92D050"/>
                    </a:solidFill>
                  </a:tcPr>
                </a:tc>
                <a:extLst>
                  <a:ext uri="{0D108BD9-81ED-4DB2-BD59-A6C34878D82A}">
                    <a16:rowId xmlns:a16="http://schemas.microsoft.com/office/drawing/2014/main" val="2686004570"/>
                  </a:ext>
                </a:extLst>
              </a:tr>
              <a:tr h="270933">
                <a:tc>
                  <a:txBody>
                    <a:bodyPr/>
                    <a:lstStyle/>
                    <a:p>
                      <a:pPr algn="l" fontAlgn="b"/>
                      <a:r>
                        <a:rPr lang="en-US" sz="2000" b="1" u="none" strike="noStrike">
                          <a:effectLst/>
                          <a:latin typeface="+mj-lt"/>
                        </a:rPr>
                        <a:t>x3</a:t>
                      </a:r>
                      <a:endParaRPr lang="en-US" sz="2000" b="1" i="0" u="none" strike="noStrike">
                        <a:solidFill>
                          <a:srgbClr val="000000"/>
                        </a:solidFill>
                        <a:effectLst/>
                        <a:latin typeface="+mj-lt"/>
                      </a:endParaRPr>
                    </a:p>
                  </a:txBody>
                  <a:tcPr marL="9521" marR="9521" marT="9525" marB="0" anchor="b"/>
                </a:tc>
                <a:tc>
                  <a:txBody>
                    <a:bodyPr/>
                    <a:lstStyle/>
                    <a:p>
                      <a:pPr algn="l" fontAlgn="b"/>
                      <a:r>
                        <a:rPr lang="en-US" sz="2000" b="1" u="none" strike="noStrike" dirty="0">
                          <a:effectLst/>
                          <a:latin typeface="+mj-lt"/>
                        </a:rPr>
                        <a:t>brown</a:t>
                      </a:r>
                      <a:endParaRPr lang="en-US" sz="2000" b="1" i="0" u="none" strike="noStrike" dirty="0">
                        <a:solidFill>
                          <a:srgbClr val="000000"/>
                        </a:solidFill>
                        <a:effectLst/>
                        <a:latin typeface="+mj-lt"/>
                      </a:endParaRPr>
                    </a:p>
                  </a:txBody>
                  <a:tcPr marL="9521" marR="9521" marT="9525" marB="0" anchor="b"/>
                </a:tc>
                <a:tc>
                  <a:txBody>
                    <a:bodyPr/>
                    <a:lstStyle/>
                    <a:p>
                      <a:pPr algn="r" fontAlgn="b"/>
                      <a:r>
                        <a:rPr lang="en-US" sz="2000" b="1" u="none" strike="noStrike">
                          <a:effectLst/>
                          <a:latin typeface="+mj-lt"/>
                        </a:rPr>
                        <a:t>0</a:t>
                      </a:r>
                      <a:endParaRPr lang="en-US" sz="2000" b="1" i="0" u="none" strike="noStrike">
                        <a:solidFill>
                          <a:srgbClr val="000000"/>
                        </a:solidFill>
                        <a:effectLst/>
                        <a:latin typeface="+mj-lt"/>
                      </a:endParaRPr>
                    </a:p>
                  </a:txBody>
                  <a:tcPr marL="9521" marR="9521" marT="9525" marB="0" anchor="b"/>
                </a:tc>
                <a:extLst>
                  <a:ext uri="{0D108BD9-81ED-4DB2-BD59-A6C34878D82A}">
                    <a16:rowId xmlns:a16="http://schemas.microsoft.com/office/drawing/2014/main" val="2431794261"/>
                  </a:ext>
                </a:extLst>
              </a:tr>
              <a:tr h="270933">
                <a:tc>
                  <a:txBody>
                    <a:bodyPr/>
                    <a:lstStyle/>
                    <a:p>
                      <a:pPr algn="l" fontAlgn="b"/>
                      <a:r>
                        <a:rPr lang="en-US" sz="2000" b="1" u="none" strike="noStrike">
                          <a:effectLst/>
                          <a:latin typeface="+mj-lt"/>
                        </a:rPr>
                        <a:t>x4</a:t>
                      </a:r>
                      <a:endParaRPr lang="en-US" sz="2000" b="1" i="0" u="none" strike="noStrike">
                        <a:solidFill>
                          <a:srgbClr val="000000"/>
                        </a:solidFill>
                        <a:effectLst/>
                        <a:latin typeface="+mj-lt"/>
                      </a:endParaRPr>
                    </a:p>
                  </a:txBody>
                  <a:tcPr marL="9521" marR="9521" marT="9525" marB="0" anchor="b"/>
                </a:tc>
                <a:tc>
                  <a:txBody>
                    <a:bodyPr/>
                    <a:lstStyle/>
                    <a:p>
                      <a:pPr algn="l" fontAlgn="b"/>
                      <a:r>
                        <a:rPr lang="en-US" sz="2000" b="1" u="none" strike="noStrike" dirty="0">
                          <a:effectLst/>
                          <a:latin typeface="+mj-lt"/>
                        </a:rPr>
                        <a:t>fox</a:t>
                      </a:r>
                      <a:endParaRPr lang="en-US" sz="2000" b="1" i="0" u="none" strike="noStrike" dirty="0">
                        <a:solidFill>
                          <a:srgbClr val="000000"/>
                        </a:solidFill>
                        <a:effectLst/>
                        <a:latin typeface="+mj-lt"/>
                      </a:endParaRPr>
                    </a:p>
                  </a:txBody>
                  <a:tcPr marL="9521" marR="9521" marT="9525" marB="0" anchor="b"/>
                </a:tc>
                <a:tc>
                  <a:txBody>
                    <a:bodyPr/>
                    <a:lstStyle/>
                    <a:p>
                      <a:pPr algn="r" fontAlgn="b"/>
                      <a:r>
                        <a:rPr lang="en-US" sz="2000" b="1" u="none" strike="noStrike">
                          <a:effectLst/>
                          <a:latin typeface="+mj-lt"/>
                        </a:rPr>
                        <a:t>0</a:t>
                      </a:r>
                      <a:endParaRPr lang="en-US" sz="2000" b="1" i="0" u="none" strike="noStrike">
                        <a:solidFill>
                          <a:srgbClr val="000000"/>
                        </a:solidFill>
                        <a:effectLst/>
                        <a:latin typeface="+mj-lt"/>
                      </a:endParaRPr>
                    </a:p>
                  </a:txBody>
                  <a:tcPr marL="9521" marR="9521" marT="9525" marB="0" anchor="b"/>
                </a:tc>
                <a:extLst>
                  <a:ext uri="{0D108BD9-81ED-4DB2-BD59-A6C34878D82A}">
                    <a16:rowId xmlns:a16="http://schemas.microsoft.com/office/drawing/2014/main" val="2837796435"/>
                  </a:ext>
                </a:extLst>
              </a:tr>
              <a:tr h="270933">
                <a:tc>
                  <a:txBody>
                    <a:bodyPr/>
                    <a:lstStyle/>
                    <a:p>
                      <a:pPr algn="l" fontAlgn="b"/>
                      <a:r>
                        <a:rPr lang="en-US" sz="2000" b="1" u="none" strike="noStrike">
                          <a:effectLst/>
                          <a:latin typeface="+mj-lt"/>
                        </a:rPr>
                        <a:t>x5</a:t>
                      </a:r>
                      <a:endParaRPr lang="en-US" sz="2000" b="1" i="0" u="none" strike="noStrike">
                        <a:solidFill>
                          <a:srgbClr val="000000"/>
                        </a:solidFill>
                        <a:effectLst/>
                        <a:latin typeface="+mj-lt"/>
                      </a:endParaRPr>
                    </a:p>
                  </a:txBody>
                  <a:tcPr marL="9521" marR="9521" marT="9525" marB="0" anchor="b"/>
                </a:tc>
                <a:tc>
                  <a:txBody>
                    <a:bodyPr/>
                    <a:lstStyle/>
                    <a:p>
                      <a:pPr algn="l" fontAlgn="b"/>
                      <a:r>
                        <a:rPr lang="en-US" sz="2000" b="1" u="none" strike="noStrike" dirty="0">
                          <a:effectLst/>
                          <a:latin typeface="+mj-lt"/>
                        </a:rPr>
                        <a:t>jumps</a:t>
                      </a:r>
                      <a:endParaRPr lang="en-US" sz="2000" b="1" i="0" u="none" strike="noStrike" dirty="0">
                        <a:solidFill>
                          <a:srgbClr val="000000"/>
                        </a:solidFill>
                        <a:effectLst/>
                        <a:latin typeface="+mj-lt"/>
                      </a:endParaRPr>
                    </a:p>
                  </a:txBody>
                  <a:tcPr marL="9521" marR="9521" marT="9525" marB="0" anchor="b"/>
                </a:tc>
                <a:tc>
                  <a:txBody>
                    <a:bodyPr/>
                    <a:lstStyle/>
                    <a:p>
                      <a:pPr algn="r" fontAlgn="b"/>
                      <a:r>
                        <a:rPr lang="en-US" sz="2000" b="1" u="none" strike="noStrike">
                          <a:effectLst/>
                          <a:latin typeface="+mj-lt"/>
                        </a:rPr>
                        <a:t>0</a:t>
                      </a:r>
                      <a:endParaRPr lang="en-US" sz="2000" b="1" i="0" u="none" strike="noStrike">
                        <a:solidFill>
                          <a:srgbClr val="000000"/>
                        </a:solidFill>
                        <a:effectLst/>
                        <a:latin typeface="+mj-lt"/>
                      </a:endParaRPr>
                    </a:p>
                  </a:txBody>
                  <a:tcPr marL="9521" marR="9521" marT="9525" marB="0" anchor="b"/>
                </a:tc>
                <a:extLst>
                  <a:ext uri="{0D108BD9-81ED-4DB2-BD59-A6C34878D82A}">
                    <a16:rowId xmlns:a16="http://schemas.microsoft.com/office/drawing/2014/main" val="3605924560"/>
                  </a:ext>
                </a:extLst>
              </a:tr>
              <a:tr h="270933">
                <a:tc>
                  <a:txBody>
                    <a:bodyPr/>
                    <a:lstStyle/>
                    <a:p>
                      <a:pPr algn="l" fontAlgn="b"/>
                      <a:r>
                        <a:rPr lang="en-US" sz="2000" b="1" u="none" strike="noStrike">
                          <a:effectLst/>
                          <a:latin typeface="+mj-lt"/>
                        </a:rPr>
                        <a:t>x6</a:t>
                      </a:r>
                      <a:endParaRPr lang="en-US" sz="2000" b="1" i="0" u="none" strike="noStrike">
                        <a:solidFill>
                          <a:srgbClr val="000000"/>
                        </a:solidFill>
                        <a:effectLst/>
                        <a:latin typeface="+mj-lt"/>
                      </a:endParaRPr>
                    </a:p>
                  </a:txBody>
                  <a:tcPr marL="9521" marR="9521" marT="9525" marB="0" anchor="b"/>
                </a:tc>
                <a:tc>
                  <a:txBody>
                    <a:bodyPr/>
                    <a:lstStyle/>
                    <a:p>
                      <a:pPr algn="l" fontAlgn="b"/>
                      <a:r>
                        <a:rPr lang="en-US" sz="2000" b="1" u="none" strike="noStrike" dirty="0">
                          <a:effectLst/>
                          <a:latin typeface="+mj-lt"/>
                        </a:rPr>
                        <a:t>over</a:t>
                      </a:r>
                      <a:endParaRPr lang="en-US" sz="2000" b="1" i="0" u="none" strike="noStrike" dirty="0">
                        <a:solidFill>
                          <a:srgbClr val="000000"/>
                        </a:solidFill>
                        <a:effectLst/>
                        <a:latin typeface="+mj-lt"/>
                      </a:endParaRPr>
                    </a:p>
                  </a:txBody>
                  <a:tcPr marL="9521" marR="9521" marT="9525" marB="0" anchor="b"/>
                </a:tc>
                <a:tc>
                  <a:txBody>
                    <a:bodyPr/>
                    <a:lstStyle/>
                    <a:p>
                      <a:pPr algn="r" fontAlgn="b"/>
                      <a:r>
                        <a:rPr lang="en-US" sz="2000" b="1" u="none" strike="noStrike">
                          <a:effectLst/>
                          <a:latin typeface="+mj-lt"/>
                        </a:rPr>
                        <a:t>0</a:t>
                      </a:r>
                      <a:endParaRPr lang="en-US" sz="2000" b="1" i="0" u="none" strike="noStrike">
                        <a:solidFill>
                          <a:srgbClr val="000000"/>
                        </a:solidFill>
                        <a:effectLst/>
                        <a:latin typeface="+mj-lt"/>
                      </a:endParaRPr>
                    </a:p>
                  </a:txBody>
                  <a:tcPr marL="9521" marR="9521" marT="9525" marB="0" anchor="b"/>
                </a:tc>
                <a:extLst>
                  <a:ext uri="{0D108BD9-81ED-4DB2-BD59-A6C34878D82A}">
                    <a16:rowId xmlns:a16="http://schemas.microsoft.com/office/drawing/2014/main" val="3418277540"/>
                  </a:ext>
                </a:extLst>
              </a:tr>
              <a:tr h="270933">
                <a:tc>
                  <a:txBody>
                    <a:bodyPr/>
                    <a:lstStyle/>
                    <a:p>
                      <a:pPr algn="l" fontAlgn="b"/>
                      <a:r>
                        <a:rPr lang="en-US" sz="2000" b="1" u="none" strike="noStrike">
                          <a:effectLst/>
                          <a:latin typeface="+mj-lt"/>
                        </a:rPr>
                        <a:t>x7</a:t>
                      </a:r>
                      <a:endParaRPr lang="en-US" sz="2000" b="1" i="0" u="none" strike="noStrike">
                        <a:solidFill>
                          <a:srgbClr val="000000"/>
                        </a:solidFill>
                        <a:effectLst/>
                        <a:latin typeface="+mj-lt"/>
                      </a:endParaRPr>
                    </a:p>
                  </a:txBody>
                  <a:tcPr marL="9521" marR="9521" marT="9525" marB="0" anchor="b"/>
                </a:tc>
                <a:tc>
                  <a:txBody>
                    <a:bodyPr/>
                    <a:lstStyle/>
                    <a:p>
                      <a:pPr algn="l" fontAlgn="b"/>
                      <a:r>
                        <a:rPr lang="en-US" sz="2000" b="1" u="none" strike="noStrike" dirty="0">
                          <a:effectLst/>
                          <a:latin typeface="+mj-lt"/>
                        </a:rPr>
                        <a:t>lazy</a:t>
                      </a:r>
                      <a:endParaRPr lang="en-US" sz="2000" b="1" i="0" u="none" strike="noStrike" dirty="0">
                        <a:solidFill>
                          <a:srgbClr val="000000"/>
                        </a:solidFill>
                        <a:effectLst/>
                        <a:latin typeface="+mj-lt"/>
                      </a:endParaRPr>
                    </a:p>
                  </a:txBody>
                  <a:tcPr marL="9521" marR="9521" marT="9525" marB="0" anchor="b"/>
                </a:tc>
                <a:tc>
                  <a:txBody>
                    <a:bodyPr/>
                    <a:lstStyle/>
                    <a:p>
                      <a:pPr algn="r" fontAlgn="b"/>
                      <a:r>
                        <a:rPr lang="en-US" sz="2000" b="1" u="none" strike="noStrike">
                          <a:effectLst/>
                          <a:latin typeface="+mj-lt"/>
                        </a:rPr>
                        <a:t>0</a:t>
                      </a:r>
                      <a:endParaRPr lang="en-US" sz="2000" b="1" i="0" u="none" strike="noStrike">
                        <a:solidFill>
                          <a:srgbClr val="000000"/>
                        </a:solidFill>
                        <a:effectLst/>
                        <a:latin typeface="+mj-lt"/>
                      </a:endParaRPr>
                    </a:p>
                  </a:txBody>
                  <a:tcPr marL="9521" marR="9521" marT="9525" marB="0" anchor="b"/>
                </a:tc>
                <a:extLst>
                  <a:ext uri="{0D108BD9-81ED-4DB2-BD59-A6C34878D82A}">
                    <a16:rowId xmlns:a16="http://schemas.microsoft.com/office/drawing/2014/main" val="1913366977"/>
                  </a:ext>
                </a:extLst>
              </a:tr>
              <a:tr h="270933">
                <a:tc>
                  <a:txBody>
                    <a:bodyPr/>
                    <a:lstStyle/>
                    <a:p>
                      <a:pPr algn="l" fontAlgn="b"/>
                      <a:r>
                        <a:rPr lang="en-US" sz="2000" b="1" u="none" strike="noStrike">
                          <a:effectLst/>
                          <a:latin typeface="+mj-lt"/>
                        </a:rPr>
                        <a:t>x8</a:t>
                      </a:r>
                      <a:endParaRPr lang="en-US" sz="2000" b="1" i="0" u="none" strike="noStrike">
                        <a:solidFill>
                          <a:srgbClr val="000000"/>
                        </a:solidFill>
                        <a:effectLst/>
                        <a:latin typeface="+mj-lt"/>
                      </a:endParaRPr>
                    </a:p>
                  </a:txBody>
                  <a:tcPr marL="9521" marR="9521" marT="9525" marB="0" anchor="b"/>
                </a:tc>
                <a:tc>
                  <a:txBody>
                    <a:bodyPr/>
                    <a:lstStyle/>
                    <a:p>
                      <a:pPr algn="l" fontAlgn="b"/>
                      <a:r>
                        <a:rPr lang="en-US" sz="2000" b="1" u="none" strike="noStrike" dirty="0">
                          <a:effectLst/>
                          <a:latin typeface="+mj-lt"/>
                        </a:rPr>
                        <a:t>dog</a:t>
                      </a:r>
                      <a:endParaRPr lang="en-US" sz="2000" b="1" i="0" u="none" strike="noStrike" dirty="0">
                        <a:solidFill>
                          <a:srgbClr val="000000"/>
                        </a:solidFill>
                        <a:effectLst/>
                        <a:latin typeface="+mj-lt"/>
                      </a:endParaRPr>
                    </a:p>
                  </a:txBody>
                  <a:tcPr marL="9521" marR="9521" marT="9525" marB="0" anchor="b"/>
                </a:tc>
                <a:tc>
                  <a:txBody>
                    <a:bodyPr/>
                    <a:lstStyle/>
                    <a:p>
                      <a:pPr algn="r" fontAlgn="b"/>
                      <a:r>
                        <a:rPr lang="en-US" sz="2000" b="1" u="none" strike="noStrike" dirty="0">
                          <a:effectLst/>
                          <a:latin typeface="+mj-lt"/>
                        </a:rPr>
                        <a:t>0</a:t>
                      </a:r>
                      <a:endParaRPr lang="en-US" sz="2000" b="1" i="0" u="none" strike="noStrike" dirty="0">
                        <a:solidFill>
                          <a:srgbClr val="000000"/>
                        </a:solidFill>
                        <a:effectLst/>
                        <a:latin typeface="+mj-lt"/>
                      </a:endParaRPr>
                    </a:p>
                  </a:txBody>
                  <a:tcPr marL="9521" marR="9521" marT="9525" marB="0" anchor="b"/>
                </a:tc>
                <a:extLst>
                  <a:ext uri="{0D108BD9-81ED-4DB2-BD59-A6C34878D82A}">
                    <a16:rowId xmlns:a16="http://schemas.microsoft.com/office/drawing/2014/main" val="3544834448"/>
                  </a:ext>
                </a:extLst>
              </a:tr>
            </a:tbl>
          </a:graphicData>
        </a:graphic>
      </p:graphicFrame>
      <p:sp>
        <p:nvSpPr>
          <p:cNvPr id="5" name="Rectangle 4">
            <a:extLst>
              <a:ext uri="{FF2B5EF4-FFF2-40B4-BE49-F238E27FC236}">
                <a16:creationId xmlns:a16="http://schemas.microsoft.com/office/drawing/2014/main" id="{7BD3234B-A2DA-EB3A-D9AB-EBBB01D73548}"/>
              </a:ext>
            </a:extLst>
          </p:cNvPr>
          <p:cNvSpPr>
            <a:spLocks noChangeArrowheads="1"/>
          </p:cNvSpPr>
          <p:nvPr/>
        </p:nvSpPr>
        <p:spPr bwMode="auto">
          <a:xfrm>
            <a:off x="-47625" y="973138"/>
            <a:ext cx="29622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
              <a:spcBef>
                <a:spcPct val="0"/>
              </a:spcBef>
              <a:buFontTx/>
              <a:buNone/>
            </a:pPr>
            <a:r>
              <a:rPr lang="en-US" altLang="en-US" sz="1800" b="1">
                <a:latin typeface="Calibri" panose="020F0502020204030204" pitchFamily="34" charset="0"/>
              </a:rPr>
              <a:t>Input word one hot encoding</a:t>
            </a:r>
            <a:endParaRPr lang="en-US" altLang="en-US" sz="1800" b="1">
              <a:solidFill>
                <a:srgbClr val="000000"/>
              </a:solidFill>
              <a:latin typeface="Calibri" panose="020F0502020204030204" pitchFamily="34" charset="0"/>
            </a:endParaRPr>
          </a:p>
        </p:txBody>
      </p:sp>
      <p:graphicFrame>
        <p:nvGraphicFramePr>
          <p:cNvPr id="6" name="Table 5">
            <a:extLst>
              <a:ext uri="{FF2B5EF4-FFF2-40B4-BE49-F238E27FC236}">
                <a16:creationId xmlns:a16="http://schemas.microsoft.com/office/drawing/2014/main" id="{A4EBA709-D125-47B4-A716-C8832C17138B}"/>
              </a:ext>
            </a:extLst>
          </p:cNvPr>
          <p:cNvGraphicFramePr>
            <a:graphicFrameLocks noGrp="1"/>
          </p:cNvGraphicFramePr>
          <p:nvPr/>
        </p:nvGraphicFramePr>
        <p:xfrm>
          <a:off x="3013075" y="1389063"/>
          <a:ext cx="3200400" cy="2514600"/>
        </p:xfrm>
        <a:graphic>
          <a:graphicData uri="http://schemas.openxmlformats.org/drawingml/2006/table">
            <a:tbl>
              <a:tblPr>
                <a:tableStyleId>{5C22544A-7EE6-4342-B048-85BDC9FD1C3A}</a:tableStyleId>
              </a:tblPr>
              <a:tblGrid>
                <a:gridCol w="1066800">
                  <a:extLst>
                    <a:ext uri="{9D8B030D-6E8A-4147-A177-3AD203B41FA5}">
                      <a16:colId xmlns:a16="http://schemas.microsoft.com/office/drawing/2014/main" val="3981701230"/>
                    </a:ext>
                  </a:extLst>
                </a:gridCol>
                <a:gridCol w="1066800">
                  <a:extLst>
                    <a:ext uri="{9D8B030D-6E8A-4147-A177-3AD203B41FA5}">
                      <a16:colId xmlns:a16="http://schemas.microsoft.com/office/drawing/2014/main" val="1742678089"/>
                    </a:ext>
                  </a:extLst>
                </a:gridCol>
                <a:gridCol w="1066800">
                  <a:extLst>
                    <a:ext uri="{9D8B030D-6E8A-4147-A177-3AD203B41FA5}">
                      <a16:colId xmlns:a16="http://schemas.microsoft.com/office/drawing/2014/main" val="1062425398"/>
                    </a:ext>
                  </a:extLst>
                </a:gridCol>
              </a:tblGrid>
              <a:tr h="190500">
                <a:tc>
                  <a:txBody>
                    <a:bodyPr/>
                    <a:lstStyle/>
                    <a:p>
                      <a:pPr algn="r" fontAlgn="b"/>
                      <a:r>
                        <a:rPr lang="en-US" sz="2000" b="1" u="none" strike="noStrike" dirty="0">
                          <a:effectLst/>
                          <a:latin typeface="+mj-lt"/>
                        </a:rPr>
                        <a:t>-0.78</a:t>
                      </a:r>
                      <a:endParaRPr lang="en-US" sz="2000" b="1" i="0" u="none" strike="noStrike" dirty="0">
                        <a:solidFill>
                          <a:srgbClr val="000000"/>
                        </a:solidFill>
                        <a:effectLst/>
                        <a:latin typeface="+mj-lt"/>
                      </a:endParaRPr>
                    </a:p>
                  </a:txBody>
                  <a:tcPr marL="9525" marR="9525" marT="9525" marB="0" anchor="b"/>
                </a:tc>
                <a:tc>
                  <a:txBody>
                    <a:bodyPr/>
                    <a:lstStyle/>
                    <a:p>
                      <a:pPr algn="r" fontAlgn="b"/>
                      <a:r>
                        <a:rPr lang="en-US" sz="2000" b="1" u="none" strike="noStrike">
                          <a:effectLst/>
                          <a:latin typeface="+mj-lt"/>
                        </a:rPr>
                        <a:t>0.018</a:t>
                      </a:r>
                      <a:endParaRPr lang="en-US" sz="2000" b="1" i="0" u="none" strike="noStrike">
                        <a:solidFill>
                          <a:srgbClr val="000000"/>
                        </a:solidFill>
                        <a:effectLst/>
                        <a:latin typeface="+mj-lt"/>
                      </a:endParaRPr>
                    </a:p>
                  </a:txBody>
                  <a:tcPr marL="9525" marR="9525" marT="9525" marB="0" anchor="b"/>
                </a:tc>
                <a:tc>
                  <a:txBody>
                    <a:bodyPr/>
                    <a:lstStyle/>
                    <a:p>
                      <a:pPr algn="r" fontAlgn="b"/>
                      <a:r>
                        <a:rPr lang="en-US" sz="2000" b="1" u="none" strike="noStrike">
                          <a:effectLst/>
                          <a:latin typeface="+mj-lt"/>
                        </a:rPr>
                        <a:t>0.033</a:t>
                      </a:r>
                      <a:endParaRPr lang="en-US" sz="2000" b="1" i="0" u="none" strike="noStrike">
                        <a:solidFill>
                          <a:srgbClr val="000000"/>
                        </a:solidFill>
                        <a:effectLst/>
                        <a:latin typeface="+mj-lt"/>
                      </a:endParaRPr>
                    </a:p>
                  </a:txBody>
                  <a:tcPr marL="9525" marR="9525" marT="9525" marB="0" anchor="b"/>
                </a:tc>
                <a:extLst>
                  <a:ext uri="{0D108BD9-81ED-4DB2-BD59-A6C34878D82A}">
                    <a16:rowId xmlns:a16="http://schemas.microsoft.com/office/drawing/2014/main" val="2875458927"/>
                  </a:ext>
                </a:extLst>
              </a:tr>
              <a:tr h="190500">
                <a:tc>
                  <a:txBody>
                    <a:bodyPr/>
                    <a:lstStyle/>
                    <a:p>
                      <a:pPr algn="r" fontAlgn="b"/>
                      <a:r>
                        <a:rPr lang="en-US" sz="2000" b="1" u="none" strike="noStrike" dirty="0">
                          <a:effectLst/>
                          <a:latin typeface="+mj-lt"/>
                        </a:rPr>
                        <a:t>0.068</a:t>
                      </a:r>
                      <a:endParaRPr lang="en-US" sz="2000" b="1" i="0" u="none" strike="noStrike" dirty="0">
                        <a:solidFill>
                          <a:srgbClr val="000000"/>
                        </a:solidFill>
                        <a:effectLst/>
                        <a:latin typeface="+mj-lt"/>
                      </a:endParaRPr>
                    </a:p>
                  </a:txBody>
                  <a:tcPr marL="9525" marR="9525" marT="9525" marB="0" anchor="b">
                    <a:solidFill>
                      <a:srgbClr val="92D050"/>
                    </a:solidFill>
                  </a:tcPr>
                </a:tc>
                <a:tc>
                  <a:txBody>
                    <a:bodyPr/>
                    <a:lstStyle/>
                    <a:p>
                      <a:pPr algn="r" fontAlgn="b"/>
                      <a:r>
                        <a:rPr lang="en-US" sz="2000" b="1" u="none" strike="noStrike" dirty="0">
                          <a:effectLst/>
                          <a:latin typeface="+mj-lt"/>
                        </a:rPr>
                        <a:t>0.17</a:t>
                      </a:r>
                      <a:endParaRPr lang="en-US" sz="2000" b="1" i="0" u="none" strike="noStrike" dirty="0">
                        <a:solidFill>
                          <a:srgbClr val="000000"/>
                        </a:solidFill>
                        <a:effectLst/>
                        <a:latin typeface="+mj-lt"/>
                      </a:endParaRPr>
                    </a:p>
                  </a:txBody>
                  <a:tcPr marL="9525" marR="9525" marT="9525" marB="0" anchor="b">
                    <a:solidFill>
                      <a:srgbClr val="92D050"/>
                    </a:solidFill>
                  </a:tcPr>
                </a:tc>
                <a:tc>
                  <a:txBody>
                    <a:bodyPr/>
                    <a:lstStyle/>
                    <a:p>
                      <a:pPr algn="r" fontAlgn="b"/>
                      <a:r>
                        <a:rPr lang="en-US" sz="2000" b="1" u="none" strike="noStrike" dirty="0">
                          <a:effectLst/>
                          <a:latin typeface="+mj-lt"/>
                        </a:rPr>
                        <a:t>-0.109</a:t>
                      </a:r>
                      <a:endParaRPr lang="en-US" sz="2000" b="1" i="0" u="none" strike="noStrike" dirty="0">
                        <a:solidFill>
                          <a:srgbClr val="000000"/>
                        </a:solidFill>
                        <a:effectLst/>
                        <a:latin typeface="+mj-lt"/>
                      </a:endParaRPr>
                    </a:p>
                  </a:txBody>
                  <a:tcPr marL="9525" marR="9525" marT="9525" marB="0" anchor="b">
                    <a:solidFill>
                      <a:srgbClr val="92D050"/>
                    </a:solidFill>
                  </a:tcPr>
                </a:tc>
                <a:extLst>
                  <a:ext uri="{0D108BD9-81ED-4DB2-BD59-A6C34878D82A}">
                    <a16:rowId xmlns:a16="http://schemas.microsoft.com/office/drawing/2014/main" val="1321606905"/>
                  </a:ext>
                </a:extLst>
              </a:tr>
              <a:tr h="190500">
                <a:tc>
                  <a:txBody>
                    <a:bodyPr/>
                    <a:lstStyle/>
                    <a:p>
                      <a:pPr algn="r" fontAlgn="b"/>
                      <a:r>
                        <a:rPr lang="en-US" sz="2000" b="1" u="none" strike="noStrike">
                          <a:effectLst/>
                          <a:latin typeface="+mj-lt"/>
                        </a:rPr>
                        <a:t>-0.158</a:t>
                      </a:r>
                      <a:endParaRPr lang="en-US" sz="2000" b="1" i="0" u="none" strike="noStrike">
                        <a:solidFill>
                          <a:srgbClr val="000000"/>
                        </a:solidFill>
                        <a:effectLst/>
                        <a:latin typeface="+mj-lt"/>
                      </a:endParaRPr>
                    </a:p>
                  </a:txBody>
                  <a:tcPr marL="9525" marR="9525" marT="9525" marB="0" anchor="b"/>
                </a:tc>
                <a:tc>
                  <a:txBody>
                    <a:bodyPr/>
                    <a:lstStyle/>
                    <a:p>
                      <a:pPr algn="r" fontAlgn="b"/>
                      <a:r>
                        <a:rPr lang="en-US" sz="2000" b="1" u="none" strike="noStrike" dirty="0">
                          <a:effectLst/>
                          <a:latin typeface="+mj-lt"/>
                        </a:rPr>
                        <a:t>-0.081</a:t>
                      </a:r>
                      <a:endParaRPr lang="en-US" sz="2000" b="1" i="0" u="none" strike="noStrike" dirty="0">
                        <a:solidFill>
                          <a:srgbClr val="000000"/>
                        </a:solidFill>
                        <a:effectLst/>
                        <a:latin typeface="+mj-lt"/>
                      </a:endParaRPr>
                    </a:p>
                  </a:txBody>
                  <a:tcPr marL="9525" marR="9525" marT="9525" marB="0" anchor="b"/>
                </a:tc>
                <a:tc>
                  <a:txBody>
                    <a:bodyPr/>
                    <a:lstStyle/>
                    <a:p>
                      <a:pPr algn="r" fontAlgn="b"/>
                      <a:r>
                        <a:rPr lang="en-US" sz="2000" b="1" u="none" strike="noStrike">
                          <a:effectLst/>
                          <a:latin typeface="+mj-lt"/>
                        </a:rPr>
                        <a:t>-0.151</a:t>
                      </a:r>
                      <a:endParaRPr lang="en-US" sz="2000" b="1" i="0" u="none" strike="noStrike">
                        <a:solidFill>
                          <a:srgbClr val="000000"/>
                        </a:solidFill>
                        <a:effectLst/>
                        <a:latin typeface="+mj-lt"/>
                      </a:endParaRPr>
                    </a:p>
                  </a:txBody>
                  <a:tcPr marL="9525" marR="9525" marT="9525" marB="0" anchor="b"/>
                </a:tc>
                <a:extLst>
                  <a:ext uri="{0D108BD9-81ED-4DB2-BD59-A6C34878D82A}">
                    <a16:rowId xmlns:a16="http://schemas.microsoft.com/office/drawing/2014/main" val="742923393"/>
                  </a:ext>
                </a:extLst>
              </a:tr>
              <a:tr h="190500">
                <a:tc>
                  <a:txBody>
                    <a:bodyPr/>
                    <a:lstStyle/>
                    <a:p>
                      <a:pPr algn="r" fontAlgn="b"/>
                      <a:r>
                        <a:rPr lang="en-US" sz="2000" b="1" u="none" strike="noStrike">
                          <a:effectLst/>
                          <a:latin typeface="+mj-lt"/>
                        </a:rPr>
                        <a:t>0.15</a:t>
                      </a:r>
                      <a:endParaRPr lang="en-US" sz="2000" b="1" i="0" u="none" strike="noStrike">
                        <a:solidFill>
                          <a:srgbClr val="000000"/>
                        </a:solidFill>
                        <a:effectLst/>
                        <a:latin typeface="+mj-lt"/>
                      </a:endParaRPr>
                    </a:p>
                  </a:txBody>
                  <a:tcPr marL="9525" marR="9525" marT="9525" marB="0" anchor="b"/>
                </a:tc>
                <a:tc>
                  <a:txBody>
                    <a:bodyPr/>
                    <a:lstStyle/>
                    <a:p>
                      <a:pPr algn="r" fontAlgn="b"/>
                      <a:r>
                        <a:rPr lang="en-US" sz="2000" b="1" u="none" strike="noStrike" dirty="0">
                          <a:effectLst/>
                          <a:latin typeface="+mj-lt"/>
                        </a:rPr>
                        <a:t>0.064</a:t>
                      </a:r>
                      <a:endParaRPr lang="en-US" sz="2000" b="1" i="0" u="none" strike="noStrike" dirty="0">
                        <a:solidFill>
                          <a:srgbClr val="000000"/>
                        </a:solidFill>
                        <a:effectLst/>
                        <a:latin typeface="+mj-lt"/>
                      </a:endParaRPr>
                    </a:p>
                  </a:txBody>
                  <a:tcPr marL="9525" marR="9525" marT="9525" marB="0" anchor="b"/>
                </a:tc>
                <a:tc>
                  <a:txBody>
                    <a:bodyPr/>
                    <a:lstStyle/>
                    <a:p>
                      <a:pPr algn="r" fontAlgn="b"/>
                      <a:r>
                        <a:rPr lang="en-US" sz="2000" b="1" u="none" strike="noStrike" dirty="0">
                          <a:effectLst/>
                          <a:latin typeface="+mj-lt"/>
                        </a:rPr>
                        <a:t>0.145</a:t>
                      </a:r>
                      <a:endParaRPr lang="en-US" sz="20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4075195357"/>
                  </a:ext>
                </a:extLst>
              </a:tr>
              <a:tr h="190500">
                <a:tc>
                  <a:txBody>
                    <a:bodyPr/>
                    <a:lstStyle/>
                    <a:p>
                      <a:pPr algn="r" fontAlgn="b"/>
                      <a:r>
                        <a:rPr lang="en-US" sz="2000" b="1" u="none" strike="noStrike">
                          <a:effectLst/>
                          <a:latin typeface="+mj-lt"/>
                        </a:rPr>
                        <a:t>-0.097</a:t>
                      </a:r>
                      <a:endParaRPr lang="en-US" sz="2000" b="1" i="0" u="none" strike="noStrike">
                        <a:solidFill>
                          <a:srgbClr val="000000"/>
                        </a:solidFill>
                        <a:effectLst/>
                        <a:latin typeface="+mj-lt"/>
                      </a:endParaRPr>
                    </a:p>
                  </a:txBody>
                  <a:tcPr marL="9525" marR="9525" marT="9525" marB="0" anchor="b"/>
                </a:tc>
                <a:tc>
                  <a:txBody>
                    <a:bodyPr/>
                    <a:lstStyle/>
                    <a:p>
                      <a:pPr algn="r" fontAlgn="b"/>
                      <a:r>
                        <a:rPr lang="en-US" sz="2000" b="1" u="none" strike="noStrike">
                          <a:effectLst/>
                          <a:latin typeface="+mj-lt"/>
                        </a:rPr>
                        <a:t>-0.055</a:t>
                      </a:r>
                      <a:endParaRPr lang="en-US" sz="2000" b="1" i="0" u="none" strike="noStrike">
                        <a:solidFill>
                          <a:srgbClr val="000000"/>
                        </a:solidFill>
                        <a:effectLst/>
                        <a:latin typeface="+mj-lt"/>
                      </a:endParaRPr>
                    </a:p>
                  </a:txBody>
                  <a:tcPr marL="9525" marR="9525" marT="9525" marB="0" anchor="b"/>
                </a:tc>
                <a:tc>
                  <a:txBody>
                    <a:bodyPr/>
                    <a:lstStyle/>
                    <a:p>
                      <a:pPr algn="r" fontAlgn="b"/>
                      <a:r>
                        <a:rPr lang="en-US" sz="2000" b="1" u="none" strike="noStrike" dirty="0">
                          <a:effectLst/>
                          <a:latin typeface="+mj-lt"/>
                        </a:rPr>
                        <a:t>0.188</a:t>
                      </a:r>
                      <a:endParaRPr lang="en-US" sz="20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4123520701"/>
                  </a:ext>
                </a:extLst>
              </a:tr>
              <a:tr h="190500">
                <a:tc>
                  <a:txBody>
                    <a:bodyPr/>
                    <a:lstStyle/>
                    <a:p>
                      <a:pPr algn="r" fontAlgn="b"/>
                      <a:r>
                        <a:rPr lang="en-US" sz="2000" b="1" u="none" strike="noStrike">
                          <a:effectLst/>
                          <a:latin typeface="+mj-lt"/>
                        </a:rPr>
                        <a:t>0.036</a:t>
                      </a:r>
                      <a:endParaRPr lang="en-US" sz="2000" b="1" i="0" u="none" strike="noStrike">
                        <a:solidFill>
                          <a:srgbClr val="000000"/>
                        </a:solidFill>
                        <a:effectLst/>
                        <a:latin typeface="+mj-lt"/>
                      </a:endParaRPr>
                    </a:p>
                  </a:txBody>
                  <a:tcPr marL="9525" marR="9525" marT="9525" marB="0" anchor="b"/>
                </a:tc>
                <a:tc>
                  <a:txBody>
                    <a:bodyPr/>
                    <a:lstStyle/>
                    <a:p>
                      <a:pPr algn="r" fontAlgn="b"/>
                      <a:r>
                        <a:rPr lang="en-US" sz="2000" b="1" u="none" strike="noStrike">
                          <a:effectLst/>
                          <a:latin typeface="+mj-lt"/>
                        </a:rPr>
                        <a:t>0.071</a:t>
                      </a:r>
                      <a:endParaRPr lang="en-US" sz="2000" b="1" i="0" u="none" strike="noStrike">
                        <a:solidFill>
                          <a:srgbClr val="000000"/>
                        </a:solidFill>
                        <a:effectLst/>
                        <a:latin typeface="+mj-lt"/>
                      </a:endParaRPr>
                    </a:p>
                  </a:txBody>
                  <a:tcPr marL="9525" marR="9525" marT="9525" marB="0" anchor="b"/>
                </a:tc>
                <a:tc>
                  <a:txBody>
                    <a:bodyPr/>
                    <a:lstStyle/>
                    <a:p>
                      <a:pPr algn="r" fontAlgn="b"/>
                      <a:r>
                        <a:rPr lang="en-US" sz="2000" b="1" u="none" strike="noStrike" dirty="0">
                          <a:effectLst/>
                          <a:latin typeface="+mj-lt"/>
                        </a:rPr>
                        <a:t>0.059</a:t>
                      </a:r>
                      <a:endParaRPr lang="en-US" sz="20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517535436"/>
                  </a:ext>
                </a:extLst>
              </a:tr>
              <a:tr h="190500">
                <a:tc>
                  <a:txBody>
                    <a:bodyPr/>
                    <a:lstStyle/>
                    <a:p>
                      <a:pPr algn="r" fontAlgn="b"/>
                      <a:r>
                        <a:rPr lang="en-US" sz="2000" b="1" u="none" strike="noStrike">
                          <a:effectLst/>
                          <a:latin typeface="+mj-lt"/>
                        </a:rPr>
                        <a:t>0.168</a:t>
                      </a:r>
                      <a:endParaRPr lang="en-US" sz="2000" b="1" i="0" u="none" strike="noStrike">
                        <a:solidFill>
                          <a:srgbClr val="000000"/>
                        </a:solidFill>
                        <a:effectLst/>
                        <a:latin typeface="+mj-lt"/>
                      </a:endParaRPr>
                    </a:p>
                  </a:txBody>
                  <a:tcPr marL="9525" marR="9525" marT="9525" marB="0" anchor="b"/>
                </a:tc>
                <a:tc>
                  <a:txBody>
                    <a:bodyPr/>
                    <a:lstStyle/>
                    <a:p>
                      <a:pPr algn="r" fontAlgn="b"/>
                      <a:r>
                        <a:rPr lang="en-US" sz="2000" b="1" u="none" strike="noStrike">
                          <a:effectLst/>
                          <a:latin typeface="+mj-lt"/>
                        </a:rPr>
                        <a:t>-0.06</a:t>
                      </a:r>
                      <a:endParaRPr lang="en-US" sz="2000" b="1" i="0" u="none" strike="noStrike">
                        <a:solidFill>
                          <a:srgbClr val="000000"/>
                        </a:solidFill>
                        <a:effectLst/>
                        <a:latin typeface="+mj-lt"/>
                      </a:endParaRPr>
                    </a:p>
                  </a:txBody>
                  <a:tcPr marL="9525" marR="9525" marT="9525" marB="0" anchor="b"/>
                </a:tc>
                <a:tc>
                  <a:txBody>
                    <a:bodyPr/>
                    <a:lstStyle/>
                    <a:p>
                      <a:pPr algn="r" fontAlgn="b"/>
                      <a:r>
                        <a:rPr lang="en-US" sz="2000" b="1" u="none" strike="noStrike" dirty="0">
                          <a:effectLst/>
                          <a:latin typeface="+mj-lt"/>
                        </a:rPr>
                        <a:t>-0.58</a:t>
                      </a:r>
                      <a:endParaRPr lang="en-US" sz="20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68857032"/>
                  </a:ext>
                </a:extLst>
              </a:tr>
              <a:tr h="190500">
                <a:tc>
                  <a:txBody>
                    <a:bodyPr/>
                    <a:lstStyle/>
                    <a:p>
                      <a:pPr algn="r" fontAlgn="b"/>
                      <a:r>
                        <a:rPr lang="en-US" sz="2000" b="1" u="none" strike="noStrike">
                          <a:effectLst/>
                          <a:latin typeface="+mj-lt"/>
                        </a:rPr>
                        <a:t>0.098</a:t>
                      </a:r>
                      <a:endParaRPr lang="en-US" sz="2000" b="1" i="0" u="none" strike="noStrike">
                        <a:solidFill>
                          <a:srgbClr val="000000"/>
                        </a:solidFill>
                        <a:effectLst/>
                        <a:latin typeface="+mj-lt"/>
                      </a:endParaRPr>
                    </a:p>
                  </a:txBody>
                  <a:tcPr marL="9525" marR="9525" marT="9525" marB="0" anchor="b"/>
                </a:tc>
                <a:tc>
                  <a:txBody>
                    <a:bodyPr/>
                    <a:lstStyle/>
                    <a:p>
                      <a:pPr algn="r" fontAlgn="b"/>
                      <a:r>
                        <a:rPr lang="en-US" sz="2000" b="1" u="none" strike="noStrike">
                          <a:effectLst/>
                          <a:latin typeface="+mj-lt"/>
                        </a:rPr>
                        <a:t>0.015</a:t>
                      </a:r>
                      <a:endParaRPr lang="en-US" sz="2000" b="1" i="0" u="none" strike="noStrike">
                        <a:solidFill>
                          <a:srgbClr val="000000"/>
                        </a:solidFill>
                        <a:effectLst/>
                        <a:latin typeface="+mj-lt"/>
                      </a:endParaRPr>
                    </a:p>
                  </a:txBody>
                  <a:tcPr marL="9525" marR="9525" marT="9525" marB="0" anchor="b"/>
                </a:tc>
                <a:tc>
                  <a:txBody>
                    <a:bodyPr/>
                    <a:lstStyle/>
                    <a:p>
                      <a:pPr algn="r" fontAlgn="b"/>
                      <a:r>
                        <a:rPr lang="en-US" sz="2000" b="1" u="none" strike="noStrike" dirty="0">
                          <a:effectLst/>
                          <a:latin typeface="+mj-lt"/>
                        </a:rPr>
                        <a:t>0.096</a:t>
                      </a:r>
                      <a:endParaRPr lang="en-US" sz="20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4119174068"/>
                  </a:ext>
                </a:extLst>
              </a:tr>
            </a:tbl>
          </a:graphicData>
        </a:graphic>
      </p:graphicFrame>
      <p:sp>
        <p:nvSpPr>
          <p:cNvPr id="7" name="Rectangle 6">
            <a:extLst>
              <a:ext uri="{FF2B5EF4-FFF2-40B4-BE49-F238E27FC236}">
                <a16:creationId xmlns:a16="http://schemas.microsoft.com/office/drawing/2014/main" id="{83C42F46-7CC7-0B6C-06DC-7F8E417F6490}"/>
              </a:ext>
            </a:extLst>
          </p:cNvPr>
          <p:cNvSpPr>
            <a:spLocks noChangeArrowheads="1"/>
          </p:cNvSpPr>
          <p:nvPr/>
        </p:nvSpPr>
        <p:spPr bwMode="auto">
          <a:xfrm>
            <a:off x="3025775" y="1019175"/>
            <a:ext cx="3740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
              <a:spcBef>
                <a:spcPct val="0"/>
              </a:spcBef>
              <a:buFontTx/>
              <a:buNone/>
            </a:pPr>
            <a:r>
              <a:rPr lang="en-US" altLang="en-US" sz="1800" b="1">
                <a:latin typeface="Calibri" panose="020F0502020204030204" pitchFamily="34" charset="0"/>
              </a:rPr>
              <a:t>Initial weight matrix for center words</a:t>
            </a:r>
            <a:endParaRPr lang="en-US" altLang="en-US" sz="1800" b="1">
              <a:solidFill>
                <a:srgbClr val="000000"/>
              </a:solidFill>
              <a:latin typeface="Calibri" panose="020F0502020204030204" pitchFamily="34" charset="0"/>
            </a:endParaRPr>
          </a:p>
        </p:txBody>
      </p:sp>
      <p:sp>
        <p:nvSpPr>
          <p:cNvPr id="8" name="TextBox 7">
            <a:extLst>
              <a:ext uri="{FF2B5EF4-FFF2-40B4-BE49-F238E27FC236}">
                <a16:creationId xmlns:a16="http://schemas.microsoft.com/office/drawing/2014/main" id="{396BE83F-A97C-0835-0213-F728327228E9}"/>
              </a:ext>
            </a:extLst>
          </p:cNvPr>
          <p:cNvSpPr txBox="1">
            <a:spLocks noChangeArrowheads="1"/>
          </p:cNvSpPr>
          <p:nvPr/>
        </p:nvSpPr>
        <p:spPr bwMode="auto">
          <a:xfrm>
            <a:off x="2728913" y="2349500"/>
            <a:ext cx="304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latin typeface="Calibri" panose="020F0502020204030204" pitchFamily="34" charset="0"/>
              </a:rPr>
              <a:t>X</a:t>
            </a:r>
          </a:p>
        </p:txBody>
      </p:sp>
      <p:sp>
        <p:nvSpPr>
          <p:cNvPr id="9" name="TextBox 8">
            <a:extLst>
              <a:ext uri="{FF2B5EF4-FFF2-40B4-BE49-F238E27FC236}">
                <a16:creationId xmlns:a16="http://schemas.microsoft.com/office/drawing/2014/main" id="{E491E492-6666-48F3-8F92-1223F4290D36}"/>
              </a:ext>
            </a:extLst>
          </p:cNvPr>
          <p:cNvSpPr txBox="1">
            <a:spLocks noChangeArrowheads="1"/>
          </p:cNvSpPr>
          <p:nvPr/>
        </p:nvSpPr>
        <p:spPr bwMode="auto">
          <a:xfrm>
            <a:off x="6477000" y="2457450"/>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latin typeface="Calibri" panose="020F0502020204030204" pitchFamily="34" charset="0"/>
              </a:rPr>
              <a:t>=</a:t>
            </a:r>
          </a:p>
        </p:txBody>
      </p:sp>
      <p:graphicFrame>
        <p:nvGraphicFramePr>
          <p:cNvPr id="10" name="Table 9">
            <a:extLst>
              <a:ext uri="{FF2B5EF4-FFF2-40B4-BE49-F238E27FC236}">
                <a16:creationId xmlns:a16="http://schemas.microsoft.com/office/drawing/2014/main" id="{39D8B2B1-5CA6-44FA-AE8A-9581C0D152A8}"/>
              </a:ext>
            </a:extLst>
          </p:cNvPr>
          <p:cNvGraphicFramePr>
            <a:graphicFrameLocks noGrp="1"/>
          </p:cNvGraphicFramePr>
          <p:nvPr/>
        </p:nvGraphicFramePr>
        <p:xfrm>
          <a:off x="7075488" y="1985963"/>
          <a:ext cx="914400" cy="942975"/>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2111054300"/>
                    </a:ext>
                  </a:extLst>
                </a:gridCol>
              </a:tblGrid>
              <a:tr h="190500">
                <a:tc>
                  <a:txBody>
                    <a:bodyPr/>
                    <a:lstStyle/>
                    <a:p>
                      <a:pPr algn="r" fontAlgn="b"/>
                      <a:r>
                        <a:rPr lang="en-US" sz="2000" b="1" u="none" strike="noStrike" dirty="0">
                          <a:effectLst/>
                        </a:rPr>
                        <a:t>0.068</a:t>
                      </a:r>
                      <a:endParaRPr lang="en-US" sz="2000" b="1" i="0" u="none" strike="noStrike" dirty="0">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3763692630"/>
                  </a:ext>
                </a:extLst>
              </a:tr>
              <a:tr h="190500">
                <a:tc>
                  <a:txBody>
                    <a:bodyPr/>
                    <a:lstStyle/>
                    <a:p>
                      <a:pPr algn="r" fontAlgn="b"/>
                      <a:r>
                        <a:rPr lang="en-US" sz="2000" b="1" u="none" strike="noStrike" dirty="0">
                          <a:effectLst/>
                        </a:rPr>
                        <a:t>0.17</a:t>
                      </a:r>
                      <a:endParaRPr lang="en-US" sz="2000" b="1" i="0" u="none" strike="noStrike" dirty="0">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769980418"/>
                  </a:ext>
                </a:extLst>
              </a:tr>
              <a:tr h="190500">
                <a:tc>
                  <a:txBody>
                    <a:bodyPr/>
                    <a:lstStyle/>
                    <a:p>
                      <a:pPr algn="r" fontAlgn="b"/>
                      <a:r>
                        <a:rPr lang="en-US" sz="2000" b="1" u="none" strike="noStrike" dirty="0">
                          <a:effectLst/>
                        </a:rPr>
                        <a:t>-0.109</a:t>
                      </a:r>
                      <a:endParaRPr lang="en-US" sz="2000" b="1" i="0" u="none" strike="noStrike" dirty="0">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1298711494"/>
                  </a:ext>
                </a:extLst>
              </a:tr>
            </a:tbl>
          </a:graphicData>
        </a:graphic>
      </p:graphicFrame>
      <p:sp>
        <p:nvSpPr>
          <p:cNvPr id="11" name="Rectangle 10">
            <a:extLst>
              <a:ext uri="{FF2B5EF4-FFF2-40B4-BE49-F238E27FC236}">
                <a16:creationId xmlns:a16="http://schemas.microsoft.com/office/drawing/2014/main" id="{A3516F45-CF26-4EA2-A53A-2DFB9008E4A0}"/>
              </a:ext>
            </a:extLst>
          </p:cNvPr>
          <p:cNvSpPr>
            <a:spLocks noChangeArrowheads="1"/>
          </p:cNvSpPr>
          <p:nvPr/>
        </p:nvSpPr>
        <p:spPr bwMode="auto">
          <a:xfrm>
            <a:off x="6813550" y="1389063"/>
            <a:ext cx="14366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
              <a:spcBef>
                <a:spcPct val="0"/>
              </a:spcBef>
              <a:buFontTx/>
              <a:buNone/>
            </a:pPr>
            <a:r>
              <a:rPr lang="en-US" altLang="en-US" sz="1800" b="1">
                <a:latin typeface="Calibri" panose="020F0502020204030204" pitchFamily="34" charset="0"/>
              </a:rPr>
              <a:t>Hidden Layer</a:t>
            </a:r>
            <a:endParaRPr lang="en-US" altLang="en-US" sz="1800" b="1">
              <a:solidFill>
                <a:srgbClr val="000000"/>
              </a:solidFill>
              <a:latin typeface="Calibri" panose="020F0502020204030204" pitchFamily="34" charset="0"/>
            </a:endParaRPr>
          </a:p>
        </p:txBody>
      </p:sp>
      <p:graphicFrame>
        <p:nvGraphicFramePr>
          <p:cNvPr id="12" name="Table 11">
            <a:extLst>
              <a:ext uri="{FF2B5EF4-FFF2-40B4-BE49-F238E27FC236}">
                <a16:creationId xmlns:a16="http://schemas.microsoft.com/office/drawing/2014/main" id="{512EFF91-9758-421E-949A-4E28FAFE4C38}"/>
              </a:ext>
            </a:extLst>
          </p:cNvPr>
          <p:cNvGraphicFramePr>
            <a:graphicFrameLocks noGrp="1"/>
          </p:cNvGraphicFramePr>
          <p:nvPr/>
        </p:nvGraphicFramePr>
        <p:xfrm>
          <a:off x="304800" y="4881563"/>
          <a:ext cx="914400" cy="942975"/>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2111054300"/>
                    </a:ext>
                  </a:extLst>
                </a:gridCol>
              </a:tblGrid>
              <a:tr h="190500">
                <a:tc>
                  <a:txBody>
                    <a:bodyPr/>
                    <a:lstStyle/>
                    <a:p>
                      <a:pPr algn="r" fontAlgn="b"/>
                      <a:r>
                        <a:rPr lang="en-US" sz="2000" b="1" u="none" strike="noStrike" dirty="0">
                          <a:effectLst/>
                        </a:rPr>
                        <a:t>0.068</a:t>
                      </a:r>
                      <a:endParaRPr lang="en-US" sz="2000" b="1" i="0" u="none" strike="noStrike" dirty="0">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3763692630"/>
                  </a:ext>
                </a:extLst>
              </a:tr>
              <a:tr h="190500">
                <a:tc>
                  <a:txBody>
                    <a:bodyPr/>
                    <a:lstStyle/>
                    <a:p>
                      <a:pPr algn="r" fontAlgn="b"/>
                      <a:r>
                        <a:rPr lang="en-US" sz="2000" b="1" u="none" strike="noStrike" dirty="0">
                          <a:effectLst/>
                        </a:rPr>
                        <a:t>0.17</a:t>
                      </a:r>
                      <a:endParaRPr lang="en-US" sz="2000" b="1" i="0" u="none" strike="noStrike" dirty="0">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769980418"/>
                  </a:ext>
                </a:extLst>
              </a:tr>
              <a:tr h="190500">
                <a:tc>
                  <a:txBody>
                    <a:bodyPr/>
                    <a:lstStyle/>
                    <a:p>
                      <a:pPr algn="r" fontAlgn="b"/>
                      <a:r>
                        <a:rPr lang="en-US" sz="2000" b="1" u="none" strike="noStrike" dirty="0">
                          <a:effectLst/>
                        </a:rPr>
                        <a:t>-0.109</a:t>
                      </a:r>
                      <a:endParaRPr lang="en-US" sz="2000" b="1" i="0" u="none" strike="noStrike" dirty="0">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1298711494"/>
                  </a:ext>
                </a:extLst>
              </a:tr>
            </a:tbl>
          </a:graphicData>
        </a:graphic>
      </p:graphicFrame>
      <p:sp>
        <p:nvSpPr>
          <p:cNvPr id="13" name="Rectangle 12">
            <a:extLst>
              <a:ext uri="{FF2B5EF4-FFF2-40B4-BE49-F238E27FC236}">
                <a16:creationId xmlns:a16="http://schemas.microsoft.com/office/drawing/2014/main" id="{4497C058-8ACE-7102-96EC-480C407E97A7}"/>
              </a:ext>
            </a:extLst>
          </p:cNvPr>
          <p:cNvSpPr>
            <a:spLocks noChangeArrowheads="1"/>
          </p:cNvSpPr>
          <p:nvPr/>
        </p:nvSpPr>
        <p:spPr bwMode="auto">
          <a:xfrm>
            <a:off x="198438" y="4511675"/>
            <a:ext cx="1436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
              <a:spcBef>
                <a:spcPct val="0"/>
              </a:spcBef>
              <a:buFontTx/>
              <a:buNone/>
            </a:pPr>
            <a:r>
              <a:rPr lang="en-US" altLang="en-US" sz="1800" b="1">
                <a:latin typeface="Calibri" panose="020F0502020204030204" pitchFamily="34" charset="0"/>
              </a:rPr>
              <a:t>Hidden Layer</a:t>
            </a:r>
            <a:endParaRPr lang="en-US" altLang="en-US" sz="1800" b="1">
              <a:solidFill>
                <a:srgbClr val="000000"/>
              </a:solidFill>
              <a:latin typeface="Calibri" panose="020F0502020204030204" pitchFamily="34" charset="0"/>
            </a:endParaRPr>
          </a:p>
        </p:txBody>
      </p:sp>
      <p:sp>
        <p:nvSpPr>
          <p:cNvPr id="14" name="TextBox 13">
            <a:extLst>
              <a:ext uri="{FF2B5EF4-FFF2-40B4-BE49-F238E27FC236}">
                <a16:creationId xmlns:a16="http://schemas.microsoft.com/office/drawing/2014/main" id="{B2D24FBA-D623-BF58-39F2-B4ADB362BE5B}"/>
              </a:ext>
            </a:extLst>
          </p:cNvPr>
          <p:cNvSpPr txBox="1">
            <a:spLocks noChangeArrowheads="1"/>
          </p:cNvSpPr>
          <p:nvPr/>
        </p:nvSpPr>
        <p:spPr bwMode="auto">
          <a:xfrm>
            <a:off x="1219200" y="5173663"/>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latin typeface="Calibri" panose="020F0502020204030204" pitchFamily="34" charset="0"/>
              </a:rPr>
              <a:t>X</a:t>
            </a:r>
          </a:p>
        </p:txBody>
      </p:sp>
      <p:graphicFrame>
        <p:nvGraphicFramePr>
          <p:cNvPr id="15" name="Table 14">
            <a:extLst>
              <a:ext uri="{FF2B5EF4-FFF2-40B4-BE49-F238E27FC236}">
                <a16:creationId xmlns:a16="http://schemas.microsoft.com/office/drawing/2014/main" id="{9FF5E5B3-1AAC-44D3-B662-D5DCD937FB0C}"/>
              </a:ext>
            </a:extLst>
          </p:cNvPr>
          <p:cNvGraphicFramePr>
            <a:graphicFrameLocks noGrp="1"/>
          </p:cNvGraphicFramePr>
          <p:nvPr/>
        </p:nvGraphicFramePr>
        <p:xfrm>
          <a:off x="1741488" y="4279900"/>
          <a:ext cx="3744912" cy="2514600"/>
        </p:xfrm>
        <a:graphic>
          <a:graphicData uri="http://schemas.openxmlformats.org/drawingml/2006/table">
            <a:tbl>
              <a:tblPr>
                <a:tableStyleId>{5C22544A-7EE6-4342-B048-85BDC9FD1C3A}</a:tableStyleId>
              </a:tblPr>
              <a:tblGrid>
                <a:gridCol w="1248304">
                  <a:extLst>
                    <a:ext uri="{9D8B030D-6E8A-4147-A177-3AD203B41FA5}">
                      <a16:colId xmlns:a16="http://schemas.microsoft.com/office/drawing/2014/main" val="1146720000"/>
                    </a:ext>
                  </a:extLst>
                </a:gridCol>
                <a:gridCol w="1248304">
                  <a:extLst>
                    <a:ext uri="{9D8B030D-6E8A-4147-A177-3AD203B41FA5}">
                      <a16:colId xmlns:a16="http://schemas.microsoft.com/office/drawing/2014/main" val="2730097154"/>
                    </a:ext>
                  </a:extLst>
                </a:gridCol>
                <a:gridCol w="1248304">
                  <a:extLst>
                    <a:ext uri="{9D8B030D-6E8A-4147-A177-3AD203B41FA5}">
                      <a16:colId xmlns:a16="http://schemas.microsoft.com/office/drawing/2014/main" val="3534741936"/>
                    </a:ext>
                  </a:extLst>
                </a:gridCol>
              </a:tblGrid>
              <a:tr h="190500">
                <a:tc>
                  <a:txBody>
                    <a:bodyPr/>
                    <a:lstStyle/>
                    <a:p>
                      <a:pPr algn="r" fontAlgn="b"/>
                      <a:r>
                        <a:rPr lang="en-US" sz="2000" b="1" u="none" strike="noStrike" dirty="0">
                          <a:effectLst/>
                        </a:rPr>
                        <a:t>0.192</a:t>
                      </a:r>
                      <a:endParaRPr lang="en-US" sz="2000" b="1" i="0" u="none" strike="noStrike" dirty="0">
                        <a:solidFill>
                          <a:srgbClr val="000000"/>
                        </a:solidFill>
                        <a:effectLst/>
                        <a:latin typeface="Calibri" panose="020F0502020204030204" pitchFamily="34" charset="0"/>
                      </a:endParaRPr>
                    </a:p>
                  </a:txBody>
                  <a:tcPr marL="9524" marR="9524" marT="9525" marB="0" anchor="b"/>
                </a:tc>
                <a:tc>
                  <a:txBody>
                    <a:bodyPr/>
                    <a:lstStyle/>
                    <a:p>
                      <a:pPr algn="r" fontAlgn="b"/>
                      <a:r>
                        <a:rPr lang="en-US" sz="2000" b="1" u="none" strike="noStrike">
                          <a:effectLst/>
                        </a:rPr>
                        <a:t>0.176</a:t>
                      </a:r>
                      <a:endParaRPr lang="en-US" sz="2000" b="1" i="0" u="none" strike="noStrike">
                        <a:solidFill>
                          <a:srgbClr val="000000"/>
                        </a:solidFill>
                        <a:effectLst/>
                        <a:latin typeface="Calibri" panose="020F0502020204030204" pitchFamily="34" charset="0"/>
                      </a:endParaRPr>
                    </a:p>
                  </a:txBody>
                  <a:tcPr marL="9524" marR="9524" marT="9525" marB="0" anchor="b"/>
                </a:tc>
                <a:tc>
                  <a:txBody>
                    <a:bodyPr/>
                    <a:lstStyle/>
                    <a:p>
                      <a:pPr algn="r" fontAlgn="b"/>
                      <a:r>
                        <a:rPr lang="en-US" sz="2000" b="1" u="none" strike="noStrike">
                          <a:effectLst/>
                        </a:rPr>
                        <a:t>0.012</a:t>
                      </a:r>
                      <a:endParaRPr lang="en-US" sz="2000" b="1" i="0" u="none" strike="noStrike">
                        <a:solidFill>
                          <a:srgbClr val="000000"/>
                        </a:solidFill>
                        <a:effectLst/>
                        <a:latin typeface="Calibri" panose="020F0502020204030204" pitchFamily="34" charset="0"/>
                      </a:endParaRPr>
                    </a:p>
                  </a:txBody>
                  <a:tcPr marL="9524" marR="9524" marT="9525" marB="0" anchor="b"/>
                </a:tc>
                <a:extLst>
                  <a:ext uri="{0D108BD9-81ED-4DB2-BD59-A6C34878D82A}">
                    <a16:rowId xmlns:a16="http://schemas.microsoft.com/office/drawing/2014/main" val="1062060436"/>
                  </a:ext>
                </a:extLst>
              </a:tr>
              <a:tr h="190500">
                <a:tc>
                  <a:txBody>
                    <a:bodyPr/>
                    <a:lstStyle/>
                    <a:p>
                      <a:pPr algn="r" fontAlgn="b"/>
                      <a:r>
                        <a:rPr lang="en-US" sz="2000" b="1" u="none" strike="noStrike">
                          <a:effectLst/>
                        </a:rPr>
                        <a:t>0.07</a:t>
                      </a:r>
                      <a:endParaRPr lang="en-US" sz="2000" b="1" i="0" u="none" strike="noStrike">
                        <a:solidFill>
                          <a:srgbClr val="000000"/>
                        </a:solidFill>
                        <a:effectLst/>
                        <a:latin typeface="Calibri" panose="020F0502020204030204" pitchFamily="34" charset="0"/>
                      </a:endParaRPr>
                    </a:p>
                  </a:txBody>
                  <a:tcPr marL="9524" marR="9524" marT="9525" marB="0" anchor="b"/>
                </a:tc>
                <a:tc>
                  <a:txBody>
                    <a:bodyPr/>
                    <a:lstStyle/>
                    <a:p>
                      <a:pPr algn="r" fontAlgn="b"/>
                      <a:r>
                        <a:rPr lang="en-US" sz="2000" b="1" u="none" strike="noStrike" dirty="0">
                          <a:effectLst/>
                        </a:rPr>
                        <a:t>0.061</a:t>
                      </a:r>
                      <a:endParaRPr lang="en-US" sz="2000" b="1" i="0" u="none" strike="noStrike" dirty="0">
                        <a:solidFill>
                          <a:srgbClr val="000000"/>
                        </a:solidFill>
                        <a:effectLst/>
                        <a:latin typeface="Calibri" panose="020F0502020204030204" pitchFamily="34" charset="0"/>
                      </a:endParaRPr>
                    </a:p>
                  </a:txBody>
                  <a:tcPr marL="9524" marR="9524" marT="9525" marB="0" anchor="b"/>
                </a:tc>
                <a:tc>
                  <a:txBody>
                    <a:bodyPr/>
                    <a:lstStyle/>
                    <a:p>
                      <a:pPr algn="r" fontAlgn="b"/>
                      <a:r>
                        <a:rPr lang="en-US" sz="2000" b="1" u="none" strike="noStrike">
                          <a:effectLst/>
                        </a:rPr>
                        <a:t>-0.046</a:t>
                      </a:r>
                      <a:endParaRPr lang="en-US" sz="2000" b="1" i="0" u="none" strike="noStrike">
                        <a:solidFill>
                          <a:srgbClr val="000000"/>
                        </a:solidFill>
                        <a:effectLst/>
                        <a:latin typeface="Calibri" panose="020F0502020204030204" pitchFamily="34" charset="0"/>
                      </a:endParaRPr>
                    </a:p>
                  </a:txBody>
                  <a:tcPr marL="9524" marR="9524" marT="9525" marB="0" anchor="b"/>
                </a:tc>
                <a:extLst>
                  <a:ext uri="{0D108BD9-81ED-4DB2-BD59-A6C34878D82A}">
                    <a16:rowId xmlns:a16="http://schemas.microsoft.com/office/drawing/2014/main" val="710822953"/>
                  </a:ext>
                </a:extLst>
              </a:tr>
              <a:tr h="190500">
                <a:tc>
                  <a:txBody>
                    <a:bodyPr/>
                    <a:lstStyle/>
                    <a:p>
                      <a:pPr algn="r" fontAlgn="b"/>
                      <a:r>
                        <a:rPr lang="en-US" sz="2000" b="1" u="none" strike="noStrike">
                          <a:effectLst/>
                        </a:rPr>
                        <a:t>-0.066</a:t>
                      </a:r>
                      <a:endParaRPr lang="en-US" sz="2000" b="1" i="0" u="none" strike="noStrike">
                        <a:solidFill>
                          <a:srgbClr val="000000"/>
                        </a:solidFill>
                        <a:effectLst/>
                        <a:latin typeface="Calibri" panose="020F0502020204030204" pitchFamily="34" charset="0"/>
                      </a:endParaRPr>
                    </a:p>
                  </a:txBody>
                  <a:tcPr marL="9524" marR="9524" marT="9525" marB="0" anchor="b"/>
                </a:tc>
                <a:tc>
                  <a:txBody>
                    <a:bodyPr/>
                    <a:lstStyle/>
                    <a:p>
                      <a:pPr algn="r" fontAlgn="b"/>
                      <a:r>
                        <a:rPr lang="en-US" sz="2000" b="1" u="none" strike="noStrike" dirty="0">
                          <a:effectLst/>
                        </a:rPr>
                        <a:t>0.117</a:t>
                      </a:r>
                      <a:endParaRPr lang="en-US" sz="2000" b="1" i="0" u="none" strike="noStrike" dirty="0">
                        <a:solidFill>
                          <a:srgbClr val="000000"/>
                        </a:solidFill>
                        <a:effectLst/>
                        <a:latin typeface="Calibri" panose="020F0502020204030204" pitchFamily="34" charset="0"/>
                      </a:endParaRPr>
                    </a:p>
                  </a:txBody>
                  <a:tcPr marL="9524" marR="9524" marT="9525" marB="0" anchor="b"/>
                </a:tc>
                <a:tc>
                  <a:txBody>
                    <a:bodyPr/>
                    <a:lstStyle/>
                    <a:p>
                      <a:pPr algn="r" fontAlgn="b"/>
                      <a:r>
                        <a:rPr lang="en-US" sz="2000" b="1" u="none" strike="noStrike">
                          <a:effectLst/>
                        </a:rPr>
                        <a:t>0.083</a:t>
                      </a:r>
                      <a:endParaRPr lang="en-US" sz="2000" b="1" i="0" u="none" strike="noStrike">
                        <a:solidFill>
                          <a:srgbClr val="000000"/>
                        </a:solidFill>
                        <a:effectLst/>
                        <a:latin typeface="Calibri" panose="020F0502020204030204" pitchFamily="34" charset="0"/>
                      </a:endParaRPr>
                    </a:p>
                  </a:txBody>
                  <a:tcPr marL="9524" marR="9524" marT="9525" marB="0" anchor="b"/>
                </a:tc>
                <a:extLst>
                  <a:ext uri="{0D108BD9-81ED-4DB2-BD59-A6C34878D82A}">
                    <a16:rowId xmlns:a16="http://schemas.microsoft.com/office/drawing/2014/main" val="447396531"/>
                  </a:ext>
                </a:extLst>
              </a:tr>
              <a:tr h="190500">
                <a:tc>
                  <a:txBody>
                    <a:bodyPr/>
                    <a:lstStyle/>
                    <a:p>
                      <a:pPr algn="r" fontAlgn="b"/>
                      <a:r>
                        <a:rPr lang="en-US" sz="2000" b="1" u="none" strike="noStrike">
                          <a:effectLst/>
                        </a:rPr>
                        <a:t>0.014</a:t>
                      </a:r>
                      <a:endParaRPr lang="en-US" sz="2000" b="1" i="0" u="none" strike="noStrike">
                        <a:solidFill>
                          <a:srgbClr val="000000"/>
                        </a:solidFill>
                        <a:effectLst/>
                        <a:latin typeface="Calibri" panose="020F0502020204030204" pitchFamily="34" charset="0"/>
                      </a:endParaRPr>
                    </a:p>
                  </a:txBody>
                  <a:tcPr marL="9524" marR="9524" marT="9525" marB="0" anchor="b"/>
                </a:tc>
                <a:tc>
                  <a:txBody>
                    <a:bodyPr/>
                    <a:lstStyle/>
                    <a:p>
                      <a:pPr algn="r" fontAlgn="b"/>
                      <a:r>
                        <a:rPr lang="en-US" sz="2000" b="1" u="none" strike="noStrike" dirty="0">
                          <a:effectLst/>
                        </a:rPr>
                        <a:t>0.006</a:t>
                      </a:r>
                      <a:endParaRPr lang="en-US" sz="2000" b="1" i="0" u="none" strike="noStrike" dirty="0">
                        <a:solidFill>
                          <a:srgbClr val="000000"/>
                        </a:solidFill>
                        <a:effectLst/>
                        <a:latin typeface="Calibri" panose="020F0502020204030204" pitchFamily="34" charset="0"/>
                      </a:endParaRPr>
                    </a:p>
                  </a:txBody>
                  <a:tcPr marL="9524" marR="9524" marT="9525" marB="0" anchor="b"/>
                </a:tc>
                <a:tc>
                  <a:txBody>
                    <a:bodyPr/>
                    <a:lstStyle/>
                    <a:p>
                      <a:pPr algn="r" fontAlgn="b"/>
                      <a:r>
                        <a:rPr lang="en-US" sz="2000" b="1" u="none" strike="noStrike" dirty="0">
                          <a:effectLst/>
                        </a:rPr>
                        <a:t>-0.044</a:t>
                      </a:r>
                      <a:endParaRPr lang="en-US" sz="2000" b="1" i="0" u="none" strike="noStrike" dirty="0">
                        <a:solidFill>
                          <a:srgbClr val="000000"/>
                        </a:solidFill>
                        <a:effectLst/>
                        <a:latin typeface="Calibri" panose="020F0502020204030204" pitchFamily="34" charset="0"/>
                      </a:endParaRPr>
                    </a:p>
                  </a:txBody>
                  <a:tcPr marL="9524" marR="9524" marT="9525" marB="0" anchor="b"/>
                </a:tc>
                <a:extLst>
                  <a:ext uri="{0D108BD9-81ED-4DB2-BD59-A6C34878D82A}">
                    <a16:rowId xmlns:a16="http://schemas.microsoft.com/office/drawing/2014/main" val="486067501"/>
                  </a:ext>
                </a:extLst>
              </a:tr>
              <a:tr h="190500">
                <a:tc>
                  <a:txBody>
                    <a:bodyPr/>
                    <a:lstStyle/>
                    <a:p>
                      <a:pPr algn="r" fontAlgn="b"/>
                      <a:r>
                        <a:rPr lang="en-US" sz="2000" b="1" u="none" strike="noStrike">
                          <a:effectLst/>
                        </a:rPr>
                        <a:t>-0.012</a:t>
                      </a:r>
                      <a:endParaRPr lang="en-US" sz="2000" b="1" i="0" u="none" strike="noStrike">
                        <a:solidFill>
                          <a:srgbClr val="000000"/>
                        </a:solidFill>
                        <a:effectLst/>
                        <a:latin typeface="Calibri" panose="020F0502020204030204" pitchFamily="34" charset="0"/>
                      </a:endParaRPr>
                    </a:p>
                  </a:txBody>
                  <a:tcPr marL="9524" marR="9524" marT="9525" marB="0" anchor="b"/>
                </a:tc>
                <a:tc>
                  <a:txBody>
                    <a:bodyPr/>
                    <a:lstStyle/>
                    <a:p>
                      <a:pPr algn="r" fontAlgn="b"/>
                      <a:r>
                        <a:rPr lang="en-US" sz="2000" b="1" u="none" strike="noStrike">
                          <a:effectLst/>
                        </a:rPr>
                        <a:t>0.067</a:t>
                      </a:r>
                      <a:endParaRPr lang="en-US" sz="2000" b="1" i="0" u="none" strike="noStrike">
                        <a:solidFill>
                          <a:srgbClr val="000000"/>
                        </a:solidFill>
                        <a:effectLst/>
                        <a:latin typeface="Calibri" panose="020F0502020204030204" pitchFamily="34" charset="0"/>
                      </a:endParaRPr>
                    </a:p>
                  </a:txBody>
                  <a:tcPr marL="9524" marR="9524" marT="9525" marB="0" anchor="b"/>
                </a:tc>
                <a:tc>
                  <a:txBody>
                    <a:bodyPr/>
                    <a:lstStyle/>
                    <a:p>
                      <a:pPr algn="r" fontAlgn="b"/>
                      <a:r>
                        <a:rPr lang="en-US" sz="2000" b="1" u="none" strike="noStrike" dirty="0">
                          <a:effectLst/>
                        </a:rPr>
                        <a:t>0.147</a:t>
                      </a:r>
                      <a:endParaRPr lang="en-US" sz="2000" b="1" i="0" u="none" strike="noStrike" dirty="0">
                        <a:solidFill>
                          <a:srgbClr val="000000"/>
                        </a:solidFill>
                        <a:effectLst/>
                        <a:latin typeface="Calibri" panose="020F0502020204030204" pitchFamily="34" charset="0"/>
                      </a:endParaRPr>
                    </a:p>
                  </a:txBody>
                  <a:tcPr marL="9524" marR="9524" marT="9525" marB="0" anchor="b"/>
                </a:tc>
                <a:extLst>
                  <a:ext uri="{0D108BD9-81ED-4DB2-BD59-A6C34878D82A}">
                    <a16:rowId xmlns:a16="http://schemas.microsoft.com/office/drawing/2014/main" val="2663480111"/>
                  </a:ext>
                </a:extLst>
              </a:tr>
              <a:tr h="190500">
                <a:tc>
                  <a:txBody>
                    <a:bodyPr/>
                    <a:lstStyle/>
                    <a:p>
                      <a:pPr algn="r" fontAlgn="b"/>
                      <a:r>
                        <a:rPr lang="en-US" sz="2000" b="1" u="none" strike="noStrike">
                          <a:effectLst/>
                        </a:rPr>
                        <a:t>0.013</a:t>
                      </a:r>
                      <a:endParaRPr lang="en-US" sz="2000" b="1" i="0" u="none" strike="noStrike">
                        <a:solidFill>
                          <a:srgbClr val="000000"/>
                        </a:solidFill>
                        <a:effectLst/>
                        <a:latin typeface="Calibri" panose="020F0502020204030204" pitchFamily="34" charset="0"/>
                      </a:endParaRPr>
                    </a:p>
                  </a:txBody>
                  <a:tcPr marL="9524" marR="9524" marT="9525" marB="0" anchor="b"/>
                </a:tc>
                <a:tc>
                  <a:txBody>
                    <a:bodyPr/>
                    <a:lstStyle/>
                    <a:p>
                      <a:pPr algn="r" fontAlgn="b"/>
                      <a:r>
                        <a:rPr lang="en-US" sz="2000" b="1" u="none" strike="noStrike">
                          <a:effectLst/>
                        </a:rPr>
                        <a:t>0.111</a:t>
                      </a:r>
                      <a:endParaRPr lang="en-US" sz="2000" b="1" i="0" u="none" strike="noStrike">
                        <a:solidFill>
                          <a:srgbClr val="000000"/>
                        </a:solidFill>
                        <a:effectLst/>
                        <a:latin typeface="Calibri" panose="020F0502020204030204" pitchFamily="34" charset="0"/>
                      </a:endParaRPr>
                    </a:p>
                  </a:txBody>
                  <a:tcPr marL="9524" marR="9524" marT="9525" marB="0" anchor="b"/>
                </a:tc>
                <a:tc>
                  <a:txBody>
                    <a:bodyPr/>
                    <a:lstStyle/>
                    <a:p>
                      <a:pPr algn="r" fontAlgn="b"/>
                      <a:r>
                        <a:rPr lang="en-US" sz="2000" b="1" u="none" strike="noStrike" dirty="0">
                          <a:effectLst/>
                        </a:rPr>
                        <a:t>-0.097</a:t>
                      </a:r>
                      <a:endParaRPr lang="en-US" sz="2000" b="1" i="0" u="none" strike="noStrike" dirty="0">
                        <a:solidFill>
                          <a:srgbClr val="000000"/>
                        </a:solidFill>
                        <a:effectLst/>
                        <a:latin typeface="Calibri" panose="020F0502020204030204" pitchFamily="34" charset="0"/>
                      </a:endParaRPr>
                    </a:p>
                  </a:txBody>
                  <a:tcPr marL="9524" marR="9524" marT="9525" marB="0" anchor="b"/>
                </a:tc>
                <a:extLst>
                  <a:ext uri="{0D108BD9-81ED-4DB2-BD59-A6C34878D82A}">
                    <a16:rowId xmlns:a16="http://schemas.microsoft.com/office/drawing/2014/main" val="200415261"/>
                  </a:ext>
                </a:extLst>
              </a:tr>
              <a:tr h="190500">
                <a:tc>
                  <a:txBody>
                    <a:bodyPr/>
                    <a:lstStyle/>
                    <a:p>
                      <a:pPr algn="r" fontAlgn="b"/>
                      <a:r>
                        <a:rPr lang="en-US" sz="2000" b="1" u="none" strike="noStrike">
                          <a:effectLst/>
                        </a:rPr>
                        <a:t>0.016</a:t>
                      </a:r>
                      <a:endParaRPr lang="en-US" sz="2000" b="1" i="0" u="none" strike="noStrike">
                        <a:solidFill>
                          <a:srgbClr val="000000"/>
                        </a:solidFill>
                        <a:effectLst/>
                        <a:latin typeface="Calibri" panose="020F0502020204030204" pitchFamily="34" charset="0"/>
                      </a:endParaRPr>
                    </a:p>
                  </a:txBody>
                  <a:tcPr marL="9524" marR="9524" marT="9525" marB="0" anchor="b"/>
                </a:tc>
                <a:tc>
                  <a:txBody>
                    <a:bodyPr/>
                    <a:lstStyle/>
                    <a:p>
                      <a:pPr algn="r" fontAlgn="b"/>
                      <a:r>
                        <a:rPr lang="en-US" sz="2000" b="1" u="none" strike="noStrike">
                          <a:effectLst/>
                        </a:rPr>
                        <a:t>0.175</a:t>
                      </a:r>
                      <a:endParaRPr lang="en-US" sz="2000" b="1" i="0" u="none" strike="noStrike">
                        <a:solidFill>
                          <a:srgbClr val="000000"/>
                        </a:solidFill>
                        <a:effectLst/>
                        <a:latin typeface="Calibri" panose="020F0502020204030204" pitchFamily="34" charset="0"/>
                      </a:endParaRPr>
                    </a:p>
                  </a:txBody>
                  <a:tcPr marL="9524" marR="9524" marT="9525" marB="0" anchor="b"/>
                </a:tc>
                <a:tc>
                  <a:txBody>
                    <a:bodyPr/>
                    <a:lstStyle/>
                    <a:p>
                      <a:pPr algn="r" fontAlgn="b"/>
                      <a:r>
                        <a:rPr lang="en-US" sz="2000" b="1" u="none" strike="noStrike" dirty="0">
                          <a:effectLst/>
                        </a:rPr>
                        <a:t>-0.198</a:t>
                      </a:r>
                      <a:endParaRPr lang="en-US" sz="2000" b="1" i="0" u="none" strike="noStrike" dirty="0">
                        <a:solidFill>
                          <a:srgbClr val="000000"/>
                        </a:solidFill>
                        <a:effectLst/>
                        <a:latin typeface="Calibri" panose="020F0502020204030204" pitchFamily="34" charset="0"/>
                      </a:endParaRPr>
                    </a:p>
                  </a:txBody>
                  <a:tcPr marL="9524" marR="9524" marT="9525" marB="0" anchor="b"/>
                </a:tc>
                <a:extLst>
                  <a:ext uri="{0D108BD9-81ED-4DB2-BD59-A6C34878D82A}">
                    <a16:rowId xmlns:a16="http://schemas.microsoft.com/office/drawing/2014/main" val="3800166379"/>
                  </a:ext>
                </a:extLst>
              </a:tr>
              <a:tr h="190500">
                <a:tc>
                  <a:txBody>
                    <a:bodyPr/>
                    <a:lstStyle/>
                    <a:p>
                      <a:pPr algn="r" fontAlgn="b"/>
                      <a:r>
                        <a:rPr lang="en-US" sz="2000" b="1" u="none" strike="noStrike">
                          <a:effectLst/>
                        </a:rPr>
                        <a:t>-0.028</a:t>
                      </a:r>
                      <a:endParaRPr lang="en-US" sz="2000" b="1" i="0" u="none" strike="noStrike">
                        <a:solidFill>
                          <a:srgbClr val="000000"/>
                        </a:solidFill>
                        <a:effectLst/>
                        <a:latin typeface="Calibri" panose="020F0502020204030204" pitchFamily="34" charset="0"/>
                      </a:endParaRPr>
                    </a:p>
                  </a:txBody>
                  <a:tcPr marL="9524" marR="9524" marT="9525" marB="0" anchor="b"/>
                </a:tc>
                <a:tc>
                  <a:txBody>
                    <a:bodyPr/>
                    <a:lstStyle/>
                    <a:p>
                      <a:pPr algn="r" fontAlgn="b"/>
                      <a:r>
                        <a:rPr lang="en-US" sz="2000" b="1" u="none" strike="noStrike">
                          <a:effectLst/>
                        </a:rPr>
                        <a:t>-0.016</a:t>
                      </a:r>
                      <a:endParaRPr lang="en-US" sz="2000" b="1" i="0" u="none" strike="noStrike">
                        <a:solidFill>
                          <a:srgbClr val="000000"/>
                        </a:solidFill>
                        <a:effectLst/>
                        <a:latin typeface="Calibri" panose="020F0502020204030204" pitchFamily="34" charset="0"/>
                      </a:endParaRPr>
                    </a:p>
                  </a:txBody>
                  <a:tcPr marL="9524" marR="9524" marT="9525" marB="0" anchor="b"/>
                </a:tc>
                <a:tc>
                  <a:txBody>
                    <a:bodyPr/>
                    <a:lstStyle/>
                    <a:p>
                      <a:pPr algn="r" fontAlgn="b"/>
                      <a:r>
                        <a:rPr lang="en-US" sz="2000" b="1" u="none" strike="noStrike" dirty="0">
                          <a:effectLst/>
                        </a:rPr>
                        <a:t>0.148</a:t>
                      </a:r>
                      <a:endParaRPr lang="en-US" sz="2000" b="1" i="0" u="none" strike="noStrike" dirty="0">
                        <a:solidFill>
                          <a:srgbClr val="000000"/>
                        </a:solidFill>
                        <a:effectLst/>
                        <a:latin typeface="Calibri" panose="020F0502020204030204" pitchFamily="34" charset="0"/>
                      </a:endParaRPr>
                    </a:p>
                  </a:txBody>
                  <a:tcPr marL="9524" marR="9524" marT="9525" marB="0" anchor="b"/>
                </a:tc>
                <a:extLst>
                  <a:ext uri="{0D108BD9-81ED-4DB2-BD59-A6C34878D82A}">
                    <a16:rowId xmlns:a16="http://schemas.microsoft.com/office/drawing/2014/main" val="1423211652"/>
                  </a:ext>
                </a:extLst>
              </a:tr>
            </a:tbl>
          </a:graphicData>
        </a:graphic>
      </p:graphicFrame>
      <p:sp>
        <p:nvSpPr>
          <p:cNvPr id="16" name="Rectangle 15">
            <a:extLst>
              <a:ext uri="{FF2B5EF4-FFF2-40B4-BE49-F238E27FC236}">
                <a16:creationId xmlns:a16="http://schemas.microsoft.com/office/drawing/2014/main" id="{94381854-6C58-4441-04D2-A7DE79E83834}"/>
              </a:ext>
            </a:extLst>
          </p:cNvPr>
          <p:cNvSpPr>
            <a:spLocks noChangeArrowheads="1"/>
          </p:cNvSpPr>
          <p:nvPr/>
        </p:nvSpPr>
        <p:spPr bwMode="auto">
          <a:xfrm>
            <a:off x="1741488" y="3943350"/>
            <a:ext cx="3900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
              <a:spcBef>
                <a:spcPct val="0"/>
              </a:spcBef>
              <a:buFontTx/>
              <a:buNone/>
            </a:pPr>
            <a:r>
              <a:rPr lang="en-US" altLang="en-US" sz="1800" b="1">
                <a:latin typeface="Calibri" panose="020F0502020204030204" pitchFamily="34" charset="0"/>
              </a:rPr>
              <a:t>Initial weight matrix for context words</a:t>
            </a:r>
            <a:endParaRPr lang="en-US" altLang="en-US" sz="1800" b="1">
              <a:solidFill>
                <a:srgbClr val="000000"/>
              </a:solidFill>
              <a:latin typeface="Calibri" panose="020F0502020204030204" pitchFamily="34" charset="0"/>
            </a:endParaRPr>
          </a:p>
        </p:txBody>
      </p:sp>
      <p:sp>
        <p:nvSpPr>
          <p:cNvPr id="17" name="TextBox 16">
            <a:extLst>
              <a:ext uri="{FF2B5EF4-FFF2-40B4-BE49-F238E27FC236}">
                <a16:creationId xmlns:a16="http://schemas.microsoft.com/office/drawing/2014/main" id="{D5D9611B-1C52-F766-7C7A-D4C0F483C9D7}"/>
              </a:ext>
            </a:extLst>
          </p:cNvPr>
          <p:cNvSpPr txBox="1">
            <a:spLocks noChangeArrowheads="1"/>
          </p:cNvSpPr>
          <p:nvPr/>
        </p:nvSpPr>
        <p:spPr bwMode="auto">
          <a:xfrm>
            <a:off x="5491163" y="5183188"/>
            <a:ext cx="300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latin typeface="Calibri" panose="020F0502020204030204" pitchFamily="34" charset="0"/>
              </a:rPr>
              <a:t>=</a:t>
            </a:r>
          </a:p>
        </p:txBody>
      </p:sp>
      <p:graphicFrame>
        <p:nvGraphicFramePr>
          <p:cNvPr id="18" name="Table 17">
            <a:extLst>
              <a:ext uri="{FF2B5EF4-FFF2-40B4-BE49-F238E27FC236}">
                <a16:creationId xmlns:a16="http://schemas.microsoft.com/office/drawing/2014/main" id="{545AD4EB-0B95-4269-BE1A-70766B252635}"/>
              </a:ext>
            </a:extLst>
          </p:cNvPr>
          <p:cNvGraphicFramePr>
            <a:graphicFrameLocks noGrp="1"/>
          </p:cNvGraphicFramePr>
          <p:nvPr/>
        </p:nvGraphicFramePr>
        <p:xfrm>
          <a:off x="5743575" y="4095750"/>
          <a:ext cx="984250" cy="2514600"/>
        </p:xfrm>
        <a:graphic>
          <a:graphicData uri="http://schemas.openxmlformats.org/drawingml/2006/table">
            <a:tbl>
              <a:tblPr>
                <a:tableStyleId>{5C22544A-7EE6-4342-B048-85BDC9FD1C3A}</a:tableStyleId>
              </a:tblPr>
              <a:tblGrid>
                <a:gridCol w="984250">
                  <a:extLst>
                    <a:ext uri="{9D8B030D-6E8A-4147-A177-3AD203B41FA5}">
                      <a16:colId xmlns:a16="http://schemas.microsoft.com/office/drawing/2014/main" val="3169509962"/>
                    </a:ext>
                  </a:extLst>
                </a:gridCol>
              </a:tblGrid>
              <a:tr h="190500">
                <a:tc>
                  <a:txBody>
                    <a:bodyPr/>
                    <a:lstStyle/>
                    <a:p>
                      <a:pPr algn="r" fontAlgn="b"/>
                      <a:r>
                        <a:rPr lang="en-US" sz="2000" b="1" u="none" strike="noStrike" dirty="0">
                          <a:effectLst/>
                        </a:rPr>
                        <a:t>0.042</a:t>
                      </a:r>
                      <a:endParaRPr lang="en-US" sz="2000" b="1" i="0" u="none" strike="noStrike" dirty="0">
                        <a:solidFill>
                          <a:srgbClr val="000000"/>
                        </a:solidFill>
                        <a:effectLst/>
                        <a:latin typeface="Calibri" panose="020F0502020204030204" pitchFamily="34" charset="0"/>
                      </a:endParaRPr>
                    </a:p>
                  </a:txBody>
                  <a:tcPr marL="9517" marR="9517" marT="9525" marB="0" anchor="b"/>
                </a:tc>
                <a:extLst>
                  <a:ext uri="{0D108BD9-81ED-4DB2-BD59-A6C34878D82A}">
                    <a16:rowId xmlns:a16="http://schemas.microsoft.com/office/drawing/2014/main" val="1424691202"/>
                  </a:ext>
                </a:extLst>
              </a:tr>
              <a:tr h="190500">
                <a:tc>
                  <a:txBody>
                    <a:bodyPr/>
                    <a:lstStyle/>
                    <a:p>
                      <a:pPr algn="r" fontAlgn="b"/>
                      <a:r>
                        <a:rPr lang="en-US" sz="2000" b="1" u="none" strike="noStrike" dirty="0">
                          <a:effectLst/>
                        </a:rPr>
                        <a:t>0.2</a:t>
                      </a:r>
                      <a:endParaRPr lang="en-US" sz="2000" b="1" i="0" u="none" strike="noStrike" dirty="0">
                        <a:solidFill>
                          <a:srgbClr val="000000"/>
                        </a:solidFill>
                        <a:effectLst/>
                        <a:latin typeface="Calibri" panose="020F0502020204030204" pitchFamily="34" charset="0"/>
                      </a:endParaRPr>
                    </a:p>
                  </a:txBody>
                  <a:tcPr marL="9517" marR="9517" marT="9525" marB="0" anchor="b"/>
                </a:tc>
                <a:extLst>
                  <a:ext uri="{0D108BD9-81ED-4DB2-BD59-A6C34878D82A}">
                    <a16:rowId xmlns:a16="http://schemas.microsoft.com/office/drawing/2014/main" val="1875911820"/>
                  </a:ext>
                </a:extLst>
              </a:tr>
              <a:tr h="190500">
                <a:tc>
                  <a:txBody>
                    <a:bodyPr/>
                    <a:lstStyle/>
                    <a:p>
                      <a:pPr algn="r" fontAlgn="b"/>
                      <a:r>
                        <a:rPr lang="en-US" sz="2000" b="1" u="none" strike="noStrike">
                          <a:effectLst/>
                        </a:rPr>
                        <a:t>0.006</a:t>
                      </a:r>
                      <a:endParaRPr lang="en-US" sz="2000" b="1" i="0" u="none" strike="noStrike">
                        <a:solidFill>
                          <a:srgbClr val="000000"/>
                        </a:solidFill>
                        <a:effectLst/>
                        <a:latin typeface="Calibri" panose="020F0502020204030204" pitchFamily="34" charset="0"/>
                      </a:endParaRPr>
                    </a:p>
                  </a:txBody>
                  <a:tcPr marL="9517" marR="9517" marT="9525" marB="0" anchor="b"/>
                </a:tc>
                <a:extLst>
                  <a:ext uri="{0D108BD9-81ED-4DB2-BD59-A6C34878D82A}">
                    <a16:rowId xmlns:a16="http://schemas.microsoft.com/office/drawing/2014/main" val="1870802444"/>
                  </a:ext>
                </a:extLst>
              </a:tr>
              <a:tr h="190500">
                <a:tc>
                  <a:txBody>
                    <a:bodyPr/>
                    <a:lstStyle/>
                    <a:p>
                      <a:pPr algn="r" fontAlgn="b"/>
                      <a:r>
                        <a:rPr lang="en-US" sz="2000" b="1" u="none" strike="noStrike" dirty="0">
                          <a:effectLst/>
                        </a:rPr>
                        <a:t>0.007</a:t>
                      </a:r>
                      <a:endParaRPr lang="en-US" sz="2000" b="1" i="0" u="none" strike="noStrike" dirty="0">
                        <a:solidFill>
                          <a:srgbClr val="000000"/>
                        </a:solidFill>
                        <a:effectLst/>
                        <a:latin typeface="Calibri" panose="020F0502020204030204" pitchFamily="34" charset="0"/>
                      </a:endParaRPr>
                    </a:p>
                  </a:txBody>
                  <a:tcPr marL="9517" marR="9517" marT="9525" marB="0" anchor="b"/>
                </a:tc>
                <a:extLst>
                  <a:ext uri="{0D108BD9-81ED-4DB2-BD59-A6C34878D82A}">
                    <a16:rowId xmlns:a16="http://schemas.microsoft.com/office/drawing/2014/main" val="570498331"/>
                  </a:ext>
                </a:extLst>
              </a:tr>
              <a:tr h="190500">
                <a:tc>
                  <a:txBody>
                    <a:bodyPr/>
                    <a:lstStyle/>
                    <a:p>
                      <a:pPr algn="r" fontAlgn="b"/>
                      <a:r>
                        <a:rPr lang="en-US" sz="2000" b="1" u="none" strike="noStrike" dirty="0">
                          <a:effectLst/>
                        </a:rPr>
                        <a:t>-0.005</a:t>
                      </a:r>
                      <a:endParaRPr lang="en-US" sz="2000" b="1" i="0" u="none" strike="noStrike" dirty="0">
                        <a:solidFill>
                          <a:srgbClr val="000000"/>
                        </a:solidFill>
                        <a:effectLst/>
                        <a:latin typeface="Calibri" panose="020F0502020204030204" pitchFamily="34" charset="0"/>
                      </a:endParaRPr>
                    </a:p>
                  </a:txBody>
                  <a:tcPr marL="9517" marR="9517" marT="9525" marB="0" anchor="b"/>
                </a:tc>
                <a:extLst>
                  <a:ext uri="{0D108BD9-81ED-4DB2-BD59-A6C34878D82A}">
                    <a16:rowId xmlns:a16="http://schemas.microsoft.com/office/drawing/2014/main" val="526686098"/>
                  </a:ext>
                </a:extLst>
              </a:tr>
              <a:tr h="190500">
                <a:tc>
                  <a:txBody>
                    <a:bodyPr/>
                    <a:lstStyle/>
                    <a:p>
                      <a:pPr algn="r" fontAlgn="b"/>
                      <a:r>
                        <a:rPr lang="en-US" sz="2000" b="1" u="none" strike="noStrike">
                          <a:effectLst/>
                        </a:rPr>
                        <a:t>0.03</a:t>
                      </a:r>
                      <a:endParaRPr lang="en-US" sz="2000" b="1" i="0" u="none" strike="noStrike">
                        <a:solidFill>
                          <a:srgbClr val="000000"/>
                        </a:solidFill>
                        <a:effectLst/>
                        <a:latin typeface="Calibri" panose="020F0502020204030204" pitchFamily="34" charset="0"/>
                      </a:endParaRPr>
                    </a:p>
                  </a:txBody>
                  <a:tcPr marL="9517" marR="9517" marT="9525" marB="0" anchor="b"/>
                </a:tc>
                <a:extLst>
                  <a:ext uri="{0D108BD9-81ED-4DB2-BD59-A6C34878D82A}">
                    <a16:rowId xmlns:a16="http://schemas.microsoft.com/office/drawing/2014/main" val="1618229849"/>
                  </a:ext>
                </a:extLst>
              </a:tr>
              <a:tr h="190500">
                <a:tc>
                  <a:txBody>
                    <a:bodyPr/>
                    <a:lstStyle/>
                    <a:p>
                      <a:pPr algn="r" fontAlgn="b"/>
                      <a:r>
                        <a:rPr lang="en-US" sz="2000" b="1" u="none" strike="noStrike">
                          <a:effectLst/>
                        </a:rPr>
                        <a:t>0.052</a:t>
                      </a:r>
                      <a:endParaRPr lang="en-US" sz="2000" b="1" i="0" u="none" strike="noStrike">
                        <a:solidFill>
                          <a:srgbClr val="000000"/>
                        </a:solidFill>
                        <a:effectLst/>
                        <a:latin typeface="Calibri" panose="020F0502020204030204" pitchFamily="34" charset="0"/>
                      </a:endParaRPr>
                    </a:p>
                  </a:txBody>
                  <a:tcPr marL="9517" marR="9517" marT="9525" marB="0" anchor="b"/>
                </a:tc>
                <a:extLst>
                  <a:ext uri="{0D108BD9-81ED-4DB2-BD59-A6C34878D82A}">
                    <a16:rowId xmlns:a16="http://schemas.microsoft.com/office/drawing/2014/main" val="1552326215"/>
                  </a:ext>
                </a:extLst>
              </a:tr>
              <a:tr h="190500">
                <a:tc>
                  <a:txBody>
                    <a:bodyPr/>
                    <a:lstStyle/>
                    <a:p>
                      <a:pPr algn="r" fontAlgn="b"/>
                      <a:r>
                        <a:rPr lang="en-US" sz="2000" b="1" u="none" strike="noStrike" dirty="0">
                          <a:effectLst/>
                        </a:rPr>
                        <a:t>-0.021</a:t>
                      </a:r>
                      <a:endParaRPr lang="en-US" sz="2000" b="1" i="0" u="none" strike="noStrike" dirty="0">
                        <a:solidFill>
                          <a:srgbClr val="000000"/>
                        </a:solidFill>
                        <a:effectLst/>
                        <a:latin typeface="Calibri" panose="020F0502020204030204" pitchFamily="34" charset="0"/>
                      </a:endParaRPr>
                    </a:p>
                  </a:txBody>
                  <a:tcPr marL="9517" marR="9517" marT="9525" marB="0" anchor="b"/>
                </a:tc>
                <a:extLst>
                  <a:ext uri="{0D108BD9-81ED-4DB2-BD59-A6C34878D82A}">
                    <a16:rowId xmlns:a16="http://schemas.microsoft.com/office/drawing/2014/main" val="471815862"/>
                  </a:ext>
                </a:extLst>
              </a:tr>
            </a:tbl>
          </a:graphicData>
        </a:graphic>
      </p:graphicFrame>
      <p:sp>
        <p:nvSpPr>
          <p:cNvPr id="19" name="TextBox 18">
            <a:extLst>
              <a:ext uri="{FF2B5EF4-FFF2-40B4-BE49-F238E27FC236}">
                <a16:creationId xmlns:a16="http://schemas.microsoft.com/office/drawing/2014/main" id="{F5B02179-1472-8F5A-0388-4E3DCB36E988}"/>
              </a:ext>
            </a:extLst>
          </p:cNvPr>
          <p:cNvSpPr txBox="1">
            <a:spLocks noChangeArrowheads="1"/>
          </p:cNvSpPr>
          <p:nvPr/>
        </p:nvSpPr>
        <p:spPr bwMode="auto">
          <a:xfrm>
            <a:off x="6750050" y="5186363"/>
            <a:ext cx="952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latin typeface="Calibri" panose="020F0502020204030204" pitchFamily="34" charset="0"/>
              </a:rPr>
              <a:t>Softmax</a:t>
            </a:r>
          </a:p>
        </p:txBody>
      </p:sp>
      <p:graphicFrame>
        <p:nvGraphicFramePr>
          <p:cNvPr id="20" name="Table 19">
            <a:extLst>
              <a:ext uri="{FF2B5EF4-FFF2-40B4-BE49-F238E27FC236}">
                <a16:creationId xmlns:a16="http://schemas.microsoft.com/office/drawing/2014/main" id="{493AEDB2-377C-4620-9665-48E5757B0EF5}"/>
              </a:ext>
            </a:extLst>
          </p:cNvPr>
          <p:cNvGraphicFramePr>
            <a:graphicFrameLocks noGrp="1"/>
          </p:cNvGraphicFramePr>
          <p:nvPr/>
        </p:nvGraphicFramePr>
        <p:xfrm>
          <a:off x="7724775" y="3657600"/>
          <a:ext cx="1154113" cy="2828925"/>
        </p:xfrm>
        <a:graphic>
          <a:graphicData uri="http://schemas.openxmlformats.org/drawingml/2006/table">
            <a:tbl>
              <a:tblPr>
                <a:tableStyleId>{5C22544A-7EE6-4342-B048-85BDC9FD1C3A}</a:tableStyleId>
              </a:tblPr>
              <a:tblGrid>
                <a:gridCol w="1154113">
                  <a:extLst>
                    <a:ext uri="{9D8B030D-6E8A-4147-A177-3AD203B41FA5}">
                      <a16:colId xmlns:a16="http://schemas.microsoft.com/office/drawing/2014/main" val="2854231565"/>
                    </a:ext>
                  </a:extLst>
                </a:gridCol>
              </a:tblGrid>
              <a:tr h="190500">
                <a:tc>
                  <a:txBody>
                    <a:bodyPr/>
                    <a:lstStyle/>
                    <a:p>
                      <a:pPr algn="r" fontAlgn="b"/>
                      <a:r>
                        <a:rPr lang="en-US" sz="2000" b="1" u="none" strike="noStrike">
                          <a:effectLst/>
                        </a:rPr>
                        <a:t>0.128</a:t>
                      </a:r>
                      <a:endParaRPr lang="en-US" sz="2000" b="1" i="0" u="none" strike="noStrike">
                        <a:solidFill>
                          <a:srgbClr val="000000"/>
                        </a:solidFill>
                        <a:effectLst/>
                        <a:latin typeface="Calibri" panose="020F0502020204030204" pitchFamily="34" charset="0"/>
                      </a:endParaRPr>
                    </a:p>
                  </a:txBody>
                  <a:tcPr marL="9523" marR="9523" marT="9525" marB="0" anchor="b"/>
                </a:tc>
                <a:extLst>
                  <a:ext uri="{0D108BD9-81ED-4DB2-BD59-A6C34878D82A}">
                    <a16:rowId xmlns:a16="http://schemas.microsoft.com/office/drawing/2014/main" val="3888674045"/>
                  </a:ext>
                </a:extLst>
              </a:tr>
              <a:tr h="190500">
                <a:tc>
                  <a:txBody>
                    <a:bodyPr/>
                    <a:lstStyle/>
                    <a:p>
                      <a:pPr algn="r" fontAlgn="b"/>
                      <a:r>
                        <a:rPr lang="en-US" sz="2000" b="1" u="none" strike="noStrike" dirty="0">
                          <a:effectLst/>
                        </a:rPr>
                        <a:t>0.125</a:t>
                      </a:r>
                      <a:endParaRPr lang="en-US" sz="2000" b="1" i="0" u="none" strike="noStrike" dirty="0">
                        <a:solidFill>
                          <a:srgbClr val="000000"/>
                        </a:solidFill>
                        <a:effectLst/>
                        <a:latin typeface="Calibri" panose="020F0502020204030204" pitchFamily="34" charset="0"/>
                      </a:endParaRPr>
                    </a:p>
                  </a:txBody>
                  <a:tcPr marL="9523" marR="9523" marT="9525" marB="0" anchor="b"/>
                </a:tc>
                <a:extLst>
                  <a:ext uri="{0D108BD9-81ED-4DB2-BD59-A6C34878D82A}">
                    <a16:rowId xmlns:a16="http://schemas.microsoft.com/office/drawing/2014/main" val="1453436862"/>
                  </a:ext>
                </a:extLst>
              </a:tr>
              <a:tr h="190500">
                <a:tc>
                  <a:txBody>
                    <a:bodyPr/>
                    <a:lstStyle/>
                    <a:p>
                      <a:pPr algn="r" fontAlgn="b"/>
                      <a:r>
                        <a:rPr lang="en-US" sz="2000" b="1" u="none" strike="noStrike">
                          <a:effectLst/>
                        </a:rPr>
                        <a:t>0.124</a:t>
                      </a:r>
                      <a:endParaRPr lang="en-US" sz="2000" b="1" i="0" u="none" strike="noStrike">
                        <a:solidFill>
                          <a:srgbClr val="000000"/>
                        </a:solidFill>
                        <a:effectLst/>
                        <a:latin typeface="Calibri" panose="020F0502020204030204" pitchFamily="34" charset="0"/>
                      </a:endParaRPr>
                    </a:p>
                  </a:txBody>
                  <a:tcPr marL="9523" marR="9523" marT="9525" marB="0" anchor="b"/>
                </a:tc>
                <a:extLst>
                  <a:ext uri="{0D108BD9-81ED-4DB2-BD59-A6C34878D82A}">
                    <a16:rowId xmlns:a16="http://schemas.microsoft.com/office/drawing/2014/main" val="3409442868"/>
                  </a:ext>
                </a:extLst>
              </a:tr>
              <a:tr h="190500">
                <a:tc>
                  <a:txBody>
                    <a:bodyPr/>
                    <a:lstStyle/>
                    <a:p>
                      <a:pPr algn="r" fontAlgn="b"/>
                      <a:r>
                        <a:rPr lang="en-US" sz="2000" b="1" u="none" strike="noStrike">
                          <a:effectLst/>
                        </a:rPr>
                        <a:t>0.124</a:t>
                      </a:r>
                      <a:endParaRPr lang="en-US" sz="2000" b="1" i="0" u="none" strike="noStrike">
                        <a:solidFill>
                          <a:srgbClr val="000000"/>
                        </a:solidFill>
                        <a:effectLst/>
                        <a:latin typeface="Calibri" panose="020F0502020204030204" pitchFamily="34" charset="0"/>
                      </a:endParaRPr>
                    </a:p>
                  </a:txBody>
                  <a:tcPr marL="9523" marR="9523" marT="9525" marB="0" anchor="b"/>
                </a:tc>
                <a:extLst>
                  <a:ext uri="{0D108BD9-81ED-4DB2-BD59-A6C34878D82A}">
                    <a16:rowId xmlns:a16="http://schemas.microsoft.com/office/drawing/2014/main" val="3796259609"/>
                  </a:ext>
                </a:extLst>
              </a:tr>
              <a:tr h="190500">
                <a:tc>
                  <a:txBody>
                    <a:bodyPr/>
                    <a:lstStyle/>
                    <a:p>
                      <a:pPr algn="r" fontAlgn="b"/>
                      <a:r>
                        <a:rPr lang="en-US" sz="2000" b="1" u="none" strike="noStrike" dirty="0">
                          <a:effectLst/>
                        </a:rPr>
                        <a:t>0.122</a:t>
                      </a:r>
                      <a:endParaRPr lang="en-US" sz="2000" b="1" i="0" u="none" strike="noStrike" dirty="0">
                        <a:solidFill>
                          <a:srgbClr val="000000"/>
                        </a:solidFill>
                        <a:effectLst/>
                        <a:latin typeface="Calibri" panose="020F0502020204030204" pitchFamily="34" charset="0"/>
                      </a:endParaRPr>
                    </a:p>
                  </a:txBody>
                  <a:tcPr marL="9523" marR="9523" marT="9525" marB="0" anchor="b"/>
                </a:tc>
                <a:extLst>
                  <a:ext uri="{0D108BD9-81ED-4DB2-BD59-A6C34878D82A}">
                    <a16:rowId xmlns:a16="http://schemas.microsoft.com/office/drawing/2014/main" val="2270692153"/>
                  </a:ext>
                </a:extLst>
              </a:tr>
              <a:tr h="190500">
                <a:tc>
                  <a:txBody>
                    <a:bodyPr/>
                    <a:lstStyle/>
                    <a:p>
                      <a:pPr algn="r" fontAlgn="b"/>
                      <a:r>
                        <a:rPr lang="en-US" sz="2000" b="1" u="none" strike="noStrike">
                          <a:effectLst/>
                        </a:rPr>
                        <a:t>0.127</a:t>
                      </a:r>
                      <a:endParaRPr lang="en-US" sz="2000" b="1" i="0" u="none" strike="noStrike">
                        <a:solidFill>
                          <a:srgbClr val="000000"/>
                        </a:solidFill>
                        <a:effectLst/>
                        <a:latin typeface="Calibri" panose="020F0502020204030204" pitchFamily="34" charset="0"/>
                      </a:endParaRPr>
                    </a:p>
                  </a:txBody>
                  <a:tcPr marL="9523" marR="9523" marT="9525" marB="0" anchor="b"/>
                </a:tc>
                <a:extLst>
                  <a:ext uri="{0D108BD9-81ED-4DB2-BD59-A6C34878D82A}">
                    <a16:rowId xmlns:a16="http://schemas.microsoft.com/office/drawing/2014/main" val="3745302553"/>
                  </a:ext>
                </a:extLst>
              </a:tr>
              <a:tr h="190500">
                <a:tc>
                  <a:txBody>
                    <a:bodyPr/>
                    <a:lstStyle/>
                    <a:p>
                      <a:pPr algn="r" fontAlgn="b"/>
                      <a:r>
                        <a:rPr lang="en-US" sz="2000" b="1" u="none" strike="noStrike">
                          <a:effectLst/>
                        </a:rPr>
                        <a:t>0.13</a:t>
                      </a:r>
                      <a:endParaRPr lang="en-US" sz="2000" b="1" i="0" u="none" strike="noStrike">
                        <a:solidFill>
                          <a:srgbClr val="000000"/>
                        </a:solidFill>
                        <a:effectLst/>
                        <a:latin typeface="Calibri" panose="020F0502020204030204" pitchFamily="34" charset="0"/>
                      </a:endParaRPr>
                    </a:p>
                  </a:txBody>
                  <a:tcPr marL="9523" marR="9523" marT="9525" marB="0" anchor="b"/>
                </a:tc>
                <a:extLst>
                  <a:ext uri="{0D108BD9-81ED-4DB2-BD59-A6C34878D82A}">
                    <a16:rowId xmlns:a16="http://schemas.microsoft.com/office/drawing/2014/main" val="2923312805"/>
                  </a:ext>
                </a:extLst>
              </a:tr>
              <a:tr h="190500">
                <a:tc>
                  <a:txBody>
                    <a:bodyPr/>
                    <a:lstStyle/>
                    <a:p>
                      <a:pPr algn="r" fontAlgn="b"/>
                      <a:r>
                        <a:rPr lang="en-US" sz="2000" b="1" u="none" strike="noStrike">
                          <a:effectLst/>
                        </a:rPr>
                        <a:t>0.12</a:t>
                      </a:r>
                      <a:endParaRPr lang="en-US" sz="2000" b="1" i="0" u="none" strike="noStrike">
                        <a:solidFill>
                          <a:srgbClr val="000000"/>
                        </a:solidFill>
                        <a:effectLst/>
                        <a:latin typeface="Calibri" panose="020F0502020204030204" pitchFamily="34" charset="0"/>
                      </a:endParaRPr>
                    </a:p>
                  </a:txBody>
                  <a:tcPr marL="9523" marR="9523" marT="9525" marB="0" anchor="b"/>
                </a:tc>
                <a:extLst>
                  <a:ext uri="{0D108BD9-81ED-4DB2-BD59-A6C34878D82A}">
                    <a16:rowId xmlns:a16="http://schemas.microsoft.com/office/drawing/2014/main" val="1574151008"/>
                  </a:ext>
                </a:extLst>
              </a:tr>
              <a:tr h="190500">
                <a:tc>
                  <a:txBody>
                    <a:bodyPr/>
                    <a:lstStyle/>
                    <a:p>
                      <a:pPr algn="r" fontAlgn="b"/>
                      <a:r>
                        <a:rPr lang="en-US" sz="2000" b="1" u="none" strike="noStrike" dirty="0">
                          <a:solidFill>
                            <a:srgbClr val="FF0000"/>
                          </a:solidFill>
                          <a:effectLst/>
                        </a:rPr>
                        <a:t>Sum=1</a:t>
                      </a:r>
                      <a:endParaRPr lang="en-US" sz="2000" b="1" i="0" u="none" strike="noStrike" dirty="0">
                        <a:solidFill>
                          <a:srgbClr val="FF0000"/>
                        </a:solidFill>
                        <a:effectLst/>
                        <a:latin typeface="Calibri" panose="020F0502020204030204" pitchFamily="34" charset="0"/>
                      </a:endParaRPr>
                    </a:p>
                  </a:txBody>
                  <a:tcPr marL="9523" marR="9523" marT="9525" marB="0" anchor="b"/>
                </a:tc>
                <a:extLst>
                  <a:ext uri="{0D108BD9-81ED-4DB2-BD59-A6C34878D82A}">
                    <a16:rowId xmlns:a16="http://schemas.microsoft.com/office/drawing/2014/main" val="381795391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1" grpId="0"/>
      <p:bldP spid="13" grpId="0"/>
      <p:bldP spid="14" grpId="0"/>
      <p:bldP spid="16" grpId="0"/>
      <p:bldP spid="17"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308DDA0-3D06-43C7-AB5B-AEFA093C9415}"/>
              </a:ext>
            </a:extLst>
          </p:cNvPr>
          <p:cNvSpPr>
            <a:spLocks noGrp="1"/>
          </p:cNvSpPr>
          <p:nvPr>
            <p:ph sz="quarter" idx="10"/>
          </p:nvPr>
        </p:nvSpPr>
        <p:spPr>
          <a:xfrm>
            <a:off x="152400" y="-26988"/>
            <a:ext cx="6324600" cy="1143001"/>
          </a:xfrm>
        </p:spPr>
        <p:txBody>
          <a:bodyPr>
            <a:normAutofit fontScale="92500"/>
          </a:bodyPr>
          <a:lstStyle/>
          <a:p>
            <a:pPr>
              <a:defRPr/>
            </a:pPr>
            <a:r>
              <a:rPr lang="en-US" dirty="0"/>
              <a:t>Example-Backward Propagation: Sum of Prediction Errors</a:t>
            </a:r>
          </a:p>
        </p:txBody>
      </p:sp>
      <p:sp>
        <p:nvSpPr>
          <p:cNvPr id="5" name="Rectangle 1">
            <a:extLst>
              <a:ext uri="{FF2B5EF4-FFF2-40B4-BE49-F238E27FC236}">
                <a16:creationId xmlns:a16="http://schemas.microsoft.com/office/drawing/2014/main" id="{0010CB0F-D461-4D79-B085-E86D42DADEA2}"/>
              </a:ext>
            </a:extLst>
          </p:cNvPr>
          <p:cNvSpPr>
            <a:spLocks noChangeArrowheads="1"/>
          </p:cNvSpPr>
          <p:nvPr/>
        </p:nvSpPr>
        <p:spPr bwMode="auto">
          <a:xfrm>
            <a:off x="152400" y="1295400"/>
            <a:ext cx="87630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cs typeface="Arial" panose="020B0604020202020204" pitchFamily="34" charset="0"/>
              </a:defRPr>
            </a:lvl1pPr>
            <a:lvl2pPr>
              <a:defRPr>
                <a:solidFill>
                  <a:schemeClr val="tx1"/>
                </a:solidFill>
                <a:latin typeface="Calibri" panose="020F0502020204030204" pitchFamily="34" charset="0"/>
                <a:cs typeface="Arial" panose="020B0604020202020204" pitchFamily="34" charset="0"/>
              </a:defRPr>
            </a:lvl2pPr>
            <a:lvl3pPr>
              <a:defRPr>
                <a:solidFill>
                  <a:schemeClr val="tx1"/>
                </a:solidFill>
                <a:latin typeface="Calibri" panose="020F0502020204030204" pitchFamily="34" charset="0"/>
                <a:cs typeface="Arial" panose="020B0604020202020204" pitchFamily="34" charset="0"/>
              </a:defRPr>
            </a:lvl3pPr>
            <a:lvl4pPr>
              <a:defRPr>
                <a:solidFill>
                  <a:schemeClr val="tx1"/>
                </a:solidFill>
                <a:latin typeface="Calibri" panose="020F0502020204030204" pitchFamily="34" charset="0"/>
                <a:cs typeface="Arial" panose="020B0604020202020204" pitchFamily="34" charset="0"/>
              </a:defRPr>
            </a:lvl4pPr>
            <a:lvl5pPr>
              <a:defRPr>
                <a:solidFill>
                  <a:schemeClr val="tx1"/>
                </a:solidFill>
                <a:latin typeface="Calibri" panose="020F0502020204030204" pitchFamily="34" charset="0"/>
                <a:cs typeface="Arial" panose="020B0604020202020204" pitchFamily="34" charset="0"/>
              </a:defRPr>
            </a:lvl5pPr>
            <a:lvl6pPr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defRPr/>
            </a:pPr>
            <a:r>
              <a:rPr lang="en-US" altLang="en-US" sz="2000" dirty="0">
                <a:solidFill>
                  <a:srgbClr val="FF0000"/>
                </a:solidFill>
                <a:latin typeface="+mj-lt"/>
              </a:rPr>
              <a:t>C different prediction errors are computed, then summed up. For simplicity let the window size be 1. In which case we are trying to predict two words. </a:t>
            </a:r>
          </a:p>
        </p:txBody>
      </p:sp>
      <p:graphicFrame>
        <p:nvGraphicFramePr>
          <p:cNvPr id="8" name="Table 7">
            <a:extLst>
              <a:ext uri="{FF2B5EF4-FFF2-40B4-BE49-F238E27FC236}">
                <a16:creationId xmlns:a16="http://schemas.microsoft.com/office/drawing/2014/main" id="{2CDA6BC1-4114-4A10-9C2A-8DC6146EAB0B}"/>
              </a:ext>
            </a:extLst>
          </p:cNvPr>
          <p:cNvGraphicFramePr>
            <a:graphicFrameLocks noGrp="1"/>
          </p:cNvGraphicFramePr>
          <p:nvPr/>
        </p:nvGraphicFramePr>
        <p:xfrm>
          <a:off x="125413" y="2579688"/>
          <a:ext cx="773112" cy="2514600"/>
        </p:xfrm>
        <a:graphic>
          <a:graphicData uri="http://schemas.openxmlformats.org/drawingml/2006/table">
            <a:tbl>
              <a:tblPr>
                <a:tableStyleId>{5C22544A-7EE6-4342-B048-85BDC9FD1C3A}</a:tableStyleId>
              </a:tblPr>
              <a:tblGrid>
                <a:gridCol w="773112">
                  <a:extLst>
                    <a:ext uri="{9D8B030D-6E8A-4147-A177-3AD203B41FA5}">
                      <a16:colId xmlns:a16="http://schemas.microsoft.com/office/drawing/2014/main" val="2854231565"/>
                    </a:ext>
                  </a:extLst>
                </a:gridCol>
              </a:tblGrid>
              <a:tr h="190500">
                <a:tc>
                  <a:txBody>
                    <a:bodyPr/>
                    <a:lstStyle/>
                    <a:p>
                      <a:pPr algn="r" fontAlgn="b"/>
                      <a:r>
                        <a:rPr lang="en-US" sz="2000" b="1" u="none" strike="noStrike">
                          <a:effectLst/>
                        </a:rPr>
                        <a:t>0.128</a:t>
                      </a:r>
                      <a:endParaRPr lang="en-US" sz="2000" b="1" i="0" u="none" strike="noStrike">
                        <a:solidFill>
                          <a:srgbClr val="000000"/>
                        </a:solidFill>
                        <a:effectLst/>
                        <a:latin typeface="Calibri" panose="020F0502020204030204" pitchFamily="34" charset="0"/>
                      </a:endParaRPr>
                    </a:p>
                  </a:txBody>
                  <a:tcPr marL="9522" marR="9522" marT="9525" marB="0" anchor="b"/>
                </a:tc>
                <a:extLst>
                  <a:ext uri="{0D108BD9-81ED-4DB2-BD59-A6C34878D82A}">
                    <a16:rowId xmlns:a16="http://schemas.microsoft.com/office/drawing/2014/main" val="3888674045"/>
                  </a:ext>
                </a:extLst>
              </a:tr>
              <a:tr h="190500">
                <a:tc>
                  <a:txBody>
                    <a:bodyPr/>
                    <a:lstStyle/>
                    <a:p>
                      <a:pPr algn="r" fontAlgn="b"/>
                      <a:r>
                        <a:rPr lang="en-US" sz="2000" b="1" u="none" strike="noStrike" dirty="0">
                          <a:effectLst/>
                        </a:rPr>
                        <a:t>0.125</a:t>
                      </a:r>
                      <a:endParaRPr lang="en-US" sz="2000" b="1" i="0" u="none" strike="noStrike" dirty="0">
                        <a:solidFill>
                          <a:srgbClr val="000000"/>
                        </a:solidFill>
                        <a:effectLst/>
                        <a:latin typeface="Calibri" panose="020F0502020204030204" pitchFamily="34" charset="0"/>
                      </a:endParaRPr>
                    </a:p>
                  </a:txBody>
                  <a:tcPr marL="9522" marR="9522" marT="9525" marB="0" anchor="b"/>
                </a:tc>
                <a:extLst>
                  <a:ext uri="{0D108BD9-81ED-4DB2-BD59-A6C34878D82A}">
                    <a16:rowId xmlns:a16="http://schemas.microsoft.com/office/drawing/2014/main" val="1453436862"/>
                  </a:ext>
                </a:extLst>
              </a:tr>
              <a:tr h="190500">
                <a:tc>
                  <a:txBody>
                    <a:bodyPr/>
                    <a:lstStyle/>
                    <a:p>
                      <a:pPr algn="r" fontAlgn="b"/>
                      <a:r>
                        <a:rPr lang="en-US" sz="2000" b="1" u="none" strike="noStrike" dirty="0">
                          <a:effectLst/>
                        </a:rPr>
                        <a:t>0.124</a:t>
                      </a:r>
                      <a:endParaRPr lang="en-US" sz="2000" b="1" i="0" u="none" strike="noStrike" dirty="0">
                        <a:solidFill>
                          <a:srgbClr val="000000"/>
                        </a:solidFill>
                        <a:effectLst/>
                        <a:latin typeface="Calibri" panose="020F0502020204030204" pitchFamily="34" charset="0"/>
                      </a:endParaRPr>
                    </a:p>
                  </a:txBody>
                  <a:tcPr marL="9522" marR="9522" marT="9525" marB="0" anchor="b"/>
                </a:tc>
                <a:extLst>
                  <a:ext uri="{0D108BD9-81ED-4DB2-BD59-A6C34878D82A}">
                    <a16:rowId xmlns:a16="http://schemas.microsoft.com/office/drawing/2014/main" val="3409442868"/>
                  </a:ext>
                </a:extLst>
              </a:tr>
              <a:tr h="190500">
                <a:tc>
                  <a:txBody>
                    <a:bodyPr/>
                    <a:lstStyle/>
                    <a:p>
                      <a:pPr algn="r" fontAlgn="b"/>
                      <a:r>
                        <a:rPr lang="en-US" sz="2000" b="1" u="none" strike="noStrike" dirty="0">
                          <a:effectLst/>
                        </a:rPr>
                        <a:t>0.124</a:t>
                      </a:r>
                      <a:endParaRPr lang="en-US" sz="2000" b="1" i="0" u="none" strike="noStrike" dirty="0">
                        <a:solidFill>
                          <a:srgbClr val="000000"/>
                        </a:solidFill>
                        <a:effectLst/>
                        <a:latin typeface="Calibri" panose="020F0502020204030204" pitchFamily="34" charset="0"/>
                      </a:endParaRPr>
                    </a:p>
                  </a:txBody>
                  <a:tcPr marL="9522" marR="9522" marT="9525" marB="0" anchor="b"/>
                </a:tc>
                <a:extLst>
                  <a:ext uri="{0D108BD9-81ED-4DB2-BD59-A6C34878D82A}">
                    <a16:rowId xmlns:a16="http://schemas.microsoft.com/office/drawing/2014/main" val="3796259609"/>
                  </a:ext>
                </a:extLst>
              </a:tr>
              <a:tr h="190500">
                <a:tc>
                  <a:txBody>
                    <a:bodyPr/>
                    <a:lstStyle/>
                    <a:p>
                      <a:pPr algn="r" fontAlgn="b"/>
                      <a:r>
                        <a:rPr lang="en-US" sz="2000" b="1" u="none" strike="noStrike" dirty="0">
                          <a:effectLst/>
                        </a:rPr>
                        <a:t>0.122</a:t>
                      </a:r>
                      <a:endParaRPr lang="en-US" sz="2000" b="1" i="0" u="none" strike="noStrike" dirty="0">
                        <a:solidFill>
                          <a:srgbClr val="000000"/>
                        </a:solidFill>
                        <a:effectLst/>
                        <a:latin typeface="Calibri" panose="020F0502020204030204" pitchFamily="34" charset="0"/>
                      </a:endParaRPr>
                    </a:p>
                  </a:txBody>
                  <a:tcPr marL="9522" marR="9522" marT="9525" marB="0" anchor="b"/>
                </a:tc>
                <a:extLst>
                  <a:ext uri="{0D108BD9-81ED-4DB2-BD59-A6C34878D82A}">
                    <a16:rowId xmlns:a16="http://schemas.microsoft.com/office/drawing/2014/main" val="2270692153"/>
                  </a:ext>
                </a:extLst>
              </a:tr>
              <a:tr h="190500">
                <a:tc>
                  <a:txBody>
                    <a:bodyPr/>
                    <a:lstStyle/>
                    <a:p>
                      <a:pPr algn="r" fontAlgn="b"/>
                      <a:r>
                        <a:rPr lang="en-US" sz="2000" b="1" u="none" strike="noStrike">
                          <a:effectLst/>
                        </a:rPr>
                        <a:t>0.127</a:t>
                      </a:r>
                      <a:endParaRPr lang="en-US" sz="2000" b="1" i="0" u="none" strike="noStrike">
                        <a:solidFill>
                          <a:srgbClr val="000000"/>
                        </a:solidFill>
                        <a:effectLst/>
                        <a:latin typeface="Calibri" panose="020F0502020204030204" pitchFamily="34" charset="0"/>
                      </a:endParaRPr>
                    </a:p>
                  </a:txBody>
                  <a:tcPr marL="9522" marR="9522" marT="9525" marB="0" anchor="b"/>
                </a:tc>
                <a:extLst>
                  <a:ext uri="{0D108BD9-81ED-4DB2-BD59-A6C34878D82A}">
                    <a16:rowId xmlns:a16="http://schemas.microsoft.com/office/drawing/2014/main" val="3745302553"/>
                  </a:ext>
                </a:extLst>
              </a:tr>
              <a:tr h="190500">
                <a:tc>
                  <a:txBody>
                    <a:bodyPr/>
                    <a:lstStyle/>
                    <a:p>
                      <a:pPr algn="r" fontAlgn="b"/>
                      <a:r>
                        <a:rPr lang="en-US" sz="2000" b="1" u="none" strike="noStrike" dirty="0">
                          <a:effectLst/>
                        </a:rPr>
                        <a:t>0.130</a:t>
                      </a:r>
                      <a:endParaRPr lang="en-US" sz="2000" b="1" i="0" u="none" strike="noStrike" dirty="0">
                        <a:solidFill>
                          <a:srgbClr val="000000"/>
                        </a:solidFill>
                        <a:effectLst/>
                        <a:latin typeface="Calibri" panose="020F0502020204030204" pitchFamily="34" charset="0"/>
                      </a:endParaRPr>
                    </a:p>
                  </a:txBody>
                  <a:tcPr marL="9522" marR="9522" marT="9525" marB="0" anchor="b"/>
                </a:tc>
                <a:extLst>
                  <a:ext uri="{0D108BD9-81ED-4DB2-BD59-A6C34878D82A}">
                    <a16:rowId xmlns:a16="http://schemas.microsoft.com/office/drawing/2014/main" val="2923312805"/>
                  </a:ext>
                </a:extLst>
              </a:tr>
              <a:tr h="190500">
                <a:tc>
                  <a:txBody>
                    <a:bodyPr/>
                    <a:lstStyle/>
                    <a:p>
                      <a:pPr algn="r" fontAlgn="b"/>
                      <a:r>
                        <a:rPr lang="en-US" sz="2000" b="1" u="none" strike="noStrike" dirty="0">
                          <a:effectLst/>
                        </a:rPr>
                        <a:t>0.120</a:t>
                      </a:r>
                      <a:endParaRPr lang="en-US" sz="2000" b="1" i="0" u="none" strike="noStrike" dirty="0">
                        <a:solidFill>
                          <a:srgbClr val="000000"/>
                        </a:solidFill>
                        <a:effectLst/>
                        <a:latin typeface="Calibri" panose="020F0502020204030204" pitchFamily="34" charset="0"/>
                      </a:endParaRPr>
                    </a:p>
                  </a:txBody>
                  <a:tcPr marL="9522" marR="9522" marT="9525" marB="0" anchor="b"/>
                </a:tc>
                <a:extLst>
                  <a:ext uri="{0D108BD9-81ED-4DB2-BD59-A6C34878D82A}">
                    <a16:rowId xmlns:a16="http://schemas.microsoft.com/office/drawing/2014/main" val="1574151008"/>
                  </a:ext>
                </a:extLst>
              </a:tr>
            </a:tbl>
          </a:graphicData>
        </a:graphic>
      </p:graphicFrame>
      <p:sp>
        <p:nvSpPr>
          <p:cNvPr id="35864" name="TextBox 5">
            <a:extLst>
              <a:ext uri="{FF2B5EF4-FFF2-40B4-BE49-F238E27FC236}">
                <a16:creationId xmlns:a16="http://schemas.microsoft.com/office/drawing/2014/main" id="{C81EC387-D34E-113A-9636-7D4B4F9CE74C}"/>
              </a:ext>
            </a:extLst>
          </p:cNvPr>
          <p:cNvSpPr txBox="1">
            <a:spLocks noChangeArrowheads="1"/>
          </p:cNvSpPr>
          <p:nvPr/>
        </p:nvSpPr>
        <p:spPr bwMode="auto">
          <a:xfrm>
            <a:off x="152400" y="2209800"/>
            <a:ext cx="800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latin typeface="Calibri" panose="020F0502020204030204" pitchFamily="34" charset="0"/>
              </a:rPr>
              <a:t>Y-Pred</a:t>
            </a:r>
          </a:p>
        </p:txBody>
      </p:sp>
      <p:graphicFrame>
        <p:nvGraphicFramePr>
          <p:cNvPr id="10" name="Table 9">
            <a:extLst>
              <a:ext uri="{FF2B5EF4-FFF2-40B4-BE49-F238E27FC236}">
                <a16:creationId xmlns:a16="http://schemas.microsoft.com/office/drawing/2014/main" id="{97607114-226B-4FCC-A677-5CA9DE0F7D18}"/>
              </a:ext>
            </a:extLst>
          </p:cNvPr>
          <p:cNvGraphicFramePr>
            <a:graphicFrameLocks noGrp="1"/>
          </p:cNvGraphicFramePr>
          <p:nvPr/>
        </p:nvGraphicFramePr>
        <p:xfrm>
          <a:off x="976313" y="2532063"/>
          <a:ext cx="1646238" cy="2514600"/>
        </p:xfrm>
        <a:graphic>
          <a:graphicData uri="http://schemas.openxmlformats.org/drawingml/2006/table">
            <a:tbl>
              <a:tblPr>
                <a:tableStyleId>{5C22544A-7EE6-4342-B048-85BDC9FD1C3A}</a:tableStyleId>
              </a:tblPr>
              <a:tblGrid>
                <a:gridCol w="823119">
                  <a:extLst>
                    <a:ext uri="{9D8B030D-6E8A-4147-A177-3AD203B41FA5}">
                      <a16:colId xmlns:a16="http://schemas.microsoft.com/office/drawing/2014/main" val="1536887229"/>
                    </a:ext>
                  </a:extLst>
                </a:gridCol>
                <a:gridCol w="823119">
                  <a:extLst>
                    <a:ext uri="{9D8B030D-6E8A-4147-A177-3AD203B41FA5}">
                      <a16:colId xmlns:a16="http://schemas.microsoft.com/office/drawing/2014/main" val="2763856010"/>
                    </a:ext>
                  </a:extLst>
                </a:gridCol>
              </a:tblGrid>
              <a:tr h="270933">
                <a:tc>
                  <a:txBody>
                    <a:bodyPr/>
                    <a:lstStyle/>
                    <a:p>
                      <a:pPr algn="l" fontAlgn="b"/>
                      <a:r>
                        <a:rPr lang="en-US" sz="2000" b="1" u="none" strike="noStrike" dirty="0">
                          <a:effectLst/>
                          <a:latin typeface="+mj-lt"/>
                        </a:rPr>
                        <a:t>the</a:t>
                      </a:r>
                      <a:endParaRPr lang="en-US" sz="2000" b="1" i="0" u="none" strike="noStrike" dirty="0">
                        <a:solidFill>
                          <a:srgbClr val="000000"/>
                        </a:solidFill>
                        <a:effectLst/>
                        <a:latin typeface="+mj-lt"/>
                      </a:endParaRPr>
                    </a:p>
                  </a:txBody>
                  <a:tcPr marL="9531" marR="9531" marT="9525" marB="0" anchor="b">
                    <a:solidFill>
                      <a:srgbClr val="00B050"/>
                    </a:solidFill>
                  </a:tcPr>
                </a:tc>
                <a:tc>
                  <a:txBody>
                    <a:bodyPr/>
                    <a:lstStyle/>
                    <a:p>
                      <a:pPr algn="r" fontAlgn="b"/>
                      <a:r>
                        <a:rPr lang="en-US" sz="2000" b="1" i="0" u="none" strike="noStrike" dirty="0">
                          <a:solidFill>
                            <a:srgbClr val="000000"/>
                          </a:solidFill>
                          <a:effectLst/>
                          <a:latin typeface="+mj-lt"/>
                        </a:rPr>
                        <a:t>1</a:t>
                      </a:r>
                    </a:p>
                  </a:txBody>
                  <a:tcPr marL="9531" marR="9531" marT="9525" marB="0" anchor="b">
                    <a:solidFill>
                      <a:srgbClr val="00B050"/>
                    </a:solidFill>
                  </a:tcPr>
                </a:tc>
                <a:extLst>
                  <a:ext uri="{0D108BD9-81ED-4DB2-BD59-A6C34878D82A}">
                    <a16:rowId xmlns:a16="http://schemas.microsoft.com/office/drawing/2014/main" val="4226107452"/>
                  </a:ext>
                </a:extLst>
              </a:tr>
              <a:tr h="270933">
                <a:tc>
                  <a:txBody>
                    <a:bodyPr/>
                    <a:lstStyle/>
                    <a:p>
                      <a:pPr algn="l" fontAlgn="b"/>
                      <a:r>
                        <a:rPr lang="en-US" sz="2000" b="1" u="none" strike="noStrike" kern="1200" dirty="0">
                          <a:solidFill>
                            <a:schemeClr val="dk1"/>
                          </a:solidFill>
                          <a:effectLst/>
                          <a:latin typeface="+mj-lt"/>
                          <a:ea typeface="+mn-ea"/>
                          <a:cs typeface="+mn-cs"/>
                        </a:rPr>
                        <a:t>quick</a:t>
                      </a:r>
                    </a:p>
                  </a:txBody>
                  <a:tcPr marL="9531" marR="9531" marT="9525" marB="0" anchor="b">
                    <a:solidFill>
                      <a:schemeClr val="accent5">
                        <a:lumMod val="20000"/>
                        <a:lumOff val="80000"/>
                      </a:schemeClr>
                    </a:solidFill>
                  </a:tcPr>
                </a:tc>
                <a:tc>
                  <a:txBody>
                    <a:bodyPr/>
                    <a:lstStyle/>
                    <a:p>
                      <a:pPr algn="r" fontAlgn="b"/>
                      <a:r>
                        <a:rPr lang="en-US" sz="2000" b="1" u="none" strike="noStrike" kern="1200" dirty="0">
                          <a:solidFill>
                            <a:schemeClr val="dk1"/>
                          </a:solidFill>
                          <a:effectLst/>
                          <a:latin typeface="+mj-lt"/>
                          <a:ea typeface="+mn-ea"/>
                          <a:cs typeface="+mn-cs"/>
                        </a:rPr>
                        <a:t>0</a:t>
                      </a:r>
                    </a:p>
                  </a:txBody>
                  <a:tcPr marL="9531" marR="9531" marT="9525" marB="0" anchor="b">
                    <a:solidFill>
                      <a:schemeClr val="accent5">
                        <a:lumMod val="20000"/>
                        <a:lumOff val="80000"/>
                      </a:schemeClr>
                    </a:solidFill>
                  </a:tcPr>
                </a:tc>
                <a:extLst>
                  <a:ext uri="{0D108BD9-81ED-4DB2-BD59-A6C34878D82A}">
                    <a16:rowId xmlns:a16="http://schemas.microsoft.com/office/drawing/2014/main" val="2686004570"/>
                  </a:ext>
                </a:extLst>
              </a:tr>
              <a:tr h="270933">
                <a:tc>
                  <a:txBody>
                    <a:bodyPr/>
                    <a:lstStyle/>
                    <a:p>
                      <a:pPr algn="l" fontAlgn="b"/>
                      <a:r>
                        <a:rPr lang="en-US" sz="2000" b="1" u="none" strike="noStrike">
                          <a:effectLst/>
                          <a:latin typeface="+mj-lt"/>
                        </a:rPr>
                        <a:t>brown</a:t>
                      </a:r>
                      <a:endParaRPr lang="en-US" sz="2000" b="1" i="0" u="none" strike="noStrike">
                        <a:solidFill>
                          <a:srgbClr val="000000"/>
                        </a:solidFill>
                        <a:effectLst/>
                        <a:latin typeface="+mj-lt"/>
                      </a:endParaRPr>
                    </a:p>
                  </a:txBody>
                  <a:tcPr marL="9531" marR="9531" marT="9525" marB="0" anchor="b"/>
                </a:tc>
                <a:tc>
                  <a:txBody>
                    <a:bodyPr/>
                    <a:lstStyle/>
                    <a:p>
                      <a:pPr algn="r" fontAlgn="b"/>
                      <a:r>
                        <a:rPr lang="en-US" sz="2000" b="1" u="none" strike="noStrike" dirty="0">
                          <a:effectLst/>
                          <a:latin typeface="+mj-lt"/>
                        </a:rPr>
                        <a:t>0</a:t>
                      </a:r>
                      <a:endParaRPr lang="en-US" sz="2000" b="1" i="0" u="none" strike="noStrike" dirty="0">
                        <a:solidFill>
                          <a:srgbClr val="000000"/>
                        </a:solidFill>
                        <a:effectLst/>
                        <a:latin typeface="+mj-lt"/>
                      </a:endParaRPr>
                    </a:p>
                  </a:txBody>
                  <a:tcPr marL="9531" marR="9531" marT="9525" marB="0" anchor="b"/>
                </a:tc>
                <a:extLst>
                  <a:ext uri="{0D108BD9-81ED-4DB2-BD59-A6C34878D82A}">
                    <a16:rowId xmlns:a16="http://schemas.microsoft.com/office/drawing/2014/main" val="2431794261"/>
                  </a:ext>
                </a:extLst>
              </a:tr>
              <a:tr h="270933">
                <a:tc>
                  <a:txBody>
                    <a:bodyPr/>
                    <a:lstStyle/>
                    <a:p>
                      <a:pPr algn="l" fontAlgn="b"/>
                      <a:r>
                        <a:rPr lang="en-US" sz="2000" b="1" u="none" strike="noStrike" dirty="0">
                          <a:effectLst/>
                          <a:latin typeface="+mj-lt"/>
                        </a:rPr>
                        <a:t>fox</a:t>
                      </a:r>
                      <a:endParaRPr lang="en-US" sz="2000" b="1" i="0" u="none" strike="noStrike" dirty="0">
                        <a:solidFill>
                          <a:srgbClr val="000000"/>
                        </a:solidFill>
                        <a:effectLst/>
                        <a:latin typeface="+mj-lt"/>
                      </a:endParaRPr>
                    </a:p>
                  </a:txBody>
                  <a:tcPr marL="9531" marR="9531" marT="9525" marB="0" anchor="b"/>
                </a:tc>
                <a:tc>
                  <a:txBody>
                    <a:bodyPr/>
                    <a:lstStyle/>
                    <a:p>
                      <a:pPr algn="r" fontAlgn="b"/>
                      <a:r>
                        <a:rPr lang="en-US" sz="2000" b="1" u="none" strike="noStrike">
                          <a:effectLst/>
                          <a:latin typeface="+mj-lt"/>
                        </a:rPr>
                        <a:t>0</a:t>
                      </a:r>
                      <a:endParaRPr lang="en-US" sz="2000" b="1" i="0" u="none" strike="noStrike">
                        <a:solidFill>
                          <a:srgbClr val="000000"/>
                        </a:solidFill>
                        <a:effectLst/>
                        <a:latin typeface="+mj-lt"/>
                      </a:endParaRPr>
                    </a:p>
                  </a:txBody>
                  <a:tcPr marL="9531" marR="9531" marT="9525" marB="0" anchor="b"/>
                </a:tc>
                <a:extLst>
                  <a:ext uri="{0D108BD9-81ED-4DB2-BD59-A6C34878D82A}">
                    <a16:rowId xmlns:a16="http://schemas.microsoft.com/office/drawing/2014/main" val="2837796435"/>
                  </a:ext>
                </a:extLst>
              </a:tr>
              <a:tr h="270933">
                <a:tc>
                  <a:txBody>
                    <a:bodyPr/>
                    <a:lstStyle/>
                    <a:p>
                      <a:pPr algn="l" fontAlgn="b"/>
                      <a:r>
                        <a:rPr lang="en-US" sz="2000" b="1" u="none" strike="noStrike" dirty="0">
                          <a:effectLst/>
                          <a:latin typeface="+mj-lt"/>
                        </a:rPr>
                        <a:t>jumps</a:t>
                      </a:r>
                      <a:endParaRPr lang="en-US" sz="2000" b="1" i="0" u="none" strike="noStrike" dirty="0">
                        <a:solidFill>
                          <a:srgbClr val="000000"/>
                        </a:solidFill>
                        <a:effectLst/>
                        <a:latin typeface="+mj-lt"/>
                      </a:endParaRPr>
                    </a:p>
                  </a:txBody>
                  <a:tcPr marL="9531" marR="9531" marT="9525" marB="0" anchor="b"/>
                </a:tc>
                <a:tc>
                  <a:txBody>
                    <a:bodyPr/>
                    <a:lstStyle/>
                    <a:p>
                      <a:pPr algn="r" fontAlgn="b"/>
                      <a:r>
                        <a:rPr lang="en-US" sz="2000" b="1" u="none" strike="noStrike">
                          <a:effectLst/>
                          <a:latin typeface="+mj-lt"/>
                        </a:rPr>
                        <a:t>0</a:t>
                      </a:r>
                      <a:endParaRPr lang="en-US" sz="2000" b="1" i="0" u="none" strike="noStrike">
                        <a:solidFill>
                          <a:srgbClr val="000000"/>
                        </a:solidFill>
                        <a:effectLst/>
                        <a:latin typeface="+mj-lt"/>
                      </a:endParaRPr>
                    </a:p>
                  </a:txBody>
                  <a:tcPr marL="9531" marR="9531" marT="9525" marB="0" anchor="b"/>
                </a:tc>
                <a:extLst>
                  <a:ext uri="{0D108BD9-81ED-4DB2-BD59-A6C34878D82A}">
                    <a16:rowId xmlns:a16="http://schemas.microsoft.com/office/drawing/2014/main" val="3605924560"/>
                  </a:ext>
                </a:extLst>
              </a:tr>
              <a:tr h="270933">
                <a:tc>
                  <a:txBody>
                    <a:bodyPr/>
                    <a:lstStyle/>
                    <a:p>
                      <a:pPr algn="l" fontAlgn="b"/>
                      <a:r>
                        <a:rPr lang="en-US" sz="2000" b="1" u="none" strike="noStrike">
                          <a:effectLst/>
                          <a:latin typeface="+mj-lt"/>
                        </a:rPr>
                        <a:t>over</a:t>
                      </a:r>
                      <a:endParaRPr lang="en-US" sz="2000" b="1" i="0" u="none" strike="noStrike">
                        <a:solidFill>
                          <a:srgbClr val="000000"/>
                        </a:solidFill>
                        <a:effectLst/>
                        <a:latin typeface="+mj-lt"/>
                      </a:endParaRPr>
                    </a:p>
                  </a:txBody>
                  <a:tcPr marL="9531" marR="9531" marT="9525" marB="0" anchor="b"/>
                </a:tc>
                <a:tc>
                  <a:txBody>
                    <a:bodyPr/>
                    <a:lstStyle/>
                    <a:p>
                      <a:pPr algn="r" fontAlgn="b"/>
                      <a:r>
                        <a:rPr lang="en-US" sz="2000" b="1" u="none" strike="noStrike">
                          <a:effectLst/>
                          <a:latin typeface="+mj-lt"/>
                        </a:rPr>
                        <a:t>0</a:t>
                      </a:r>
                      <a:endParaRPr lang="en-US" sz="2000" b="1" i="0" u="none" strike="noStrike">
                        <a:solidFill>
                          <a:srgbClr val="000000"/>
                        </a:solidFill>
                        <a:effectLst/>
                        <a:latin typeface="+mj-lt"/>
                      </a:endParaRPr>
                    </a:p>
                  </a:txBody>
                  <a:tcPr marL="9531" marR="9531" marT="9525" marB="0" anchor="b"/>
                </a:tc>
                <a:extLst>
                  <a:ext uri="{0D108BD9-81ED-4DB2-BD59-A6C34878D82A}">
                    <a16:rowId xmlns:a16="http://schemas.microsoft.com/office/drawing/2014/main" val="3418277540"/>
                  </a:ext>
                </a:extLst>
              </a:tr>
              <a:tr h="270933">
                <a:tc>
                  <a:txBody>
                    <a:bodyPr/>
                    <a:lstStyle/>
                    <a:p>
                      <a:pPr algn="l" fontAlgn="b"/>
                      <a:r>
                        <a:rPr lang="en-US" sz="2000" b="1" u="none" strike="noStrike">
                          <a:effectLst/>
                          <a:latin typeface="+mj-lt"/>
                        </a:rPr>
                        <a:t>lazy</a:t>
                      </a:r>
                      <a:endParaRPr lang="en-US" sz="2000" b="1" i="0" u="none" strike="noStrike">
                        <a:solidFill>
                          <a:srgbClr val="000000"/>
                        </a:solidFill>
                        <a:effectLst/>
                        <a:latin typeface="+mj-lt"/>
                      </a:endParaRPr>
                    </a:p>
                  </a:txBody>
                  <a:tcPr marL="9531" marR="9531" marT="9525" marB="0" anchor="b"/>
                </a:tc>
                <a:tc>
                  <a:txBody>
                    <a:bodyPr/>
                    <a:lstStyle/>
                    <a:p>
                      <a:pPr algn="r" fontAlgn="b"/>
                      <a:r>
                        <a:rPr lang="en-US" sz="2000" b="1" u="none" strike="noStrike">
                          <a:effectLst/>
                          <a:latin typeface="+mj-lt"/>
                        </a:rPr>
                        <a:t>0</a:t>
                      </a:r>
                      <a:endParaRPr lang="en-US" sz="2000" b="1" i="0" u="none" strike="noStrike">
                        <a:solidFill>
                          <a:srgbClr val="000000"/>
                        </a:solidFill>
                        <a:effectLst/>
                        <a:latin typeface="+mj-lt"/>
                      </a:endParaRPr>
                    </a:p>
                  </a:txBody>
                  <a:tcPr marL="9531" marR="9531" marT="9525" marB="0" anchor="b"/>
                </a:tc>
                <a:extLst>
                  <a:ext uri="{0D108BD9-81ED-4DB2-BD59-A6C34878D82A}">
                    <a16:rowId xmlns:a16="http://schemas.microsoft.com/office/drawing/2014/main" val="1913366977"/>
                  </a:ext>
                </a:extLst>
              </a:tr>
              <a:tr h="270933">
                <a:tc>
                  <a:txBody>
                    <a:bodyPr/>
                    <a:lstStyle/>
                    <a:p>
                      <a:pPr algn="l" fontAlgn="b"/>
                      <a:r>
                        <a:rPr lang="en-US" sz="2000" b="1" u="none" strike="noStrike">
                          <a:effectLst/>
                          <a:latin typeface="+mj-lt"/>
                        </a:rPr>
                        <a:t>dog</a:t>
                      </a:r>
                      <a:endParaRPr lang="en-US" sz="2000" b="1" i="0" u="none" strike="noStrike">
                        <a:solidFill>
                          <a:srgbClr val="000000"/>
                        </a:solidFill>
                        <a:effectLst/>
                        <a:latin typeface="+mj-lt"/>
                      </a:endParaRPr>
                    </a:p>
                  </a:txBody>
                  <a:tcPr marL="9531" marR="9531" marT="9525" marB="0" anchor="b"/>
                </a:tc>
                <a:tc>
                  <a:txBody>
                    <a:bodyPr/>
                    <a:lstStyle/>
                    <a:p>
                      <a:pPr algn="r" fontAlgn="b"/>
                      <a:r>
                        <a:rPr lang="en-US" sz="2000" b="1" u="none" strike="noStrike" dirty="0">
                          <a:effectLst/>
                          <a:latin typeface="+mj-lt"/>
                        </a:rPr>
                        <a:t>0</a:t>
                      </a:r>
                      <a:endParaRPr lang="en-US" sz="2000" b="1" i="0" u="none" strike="noStrike" dirty="0">
                        <a:solidFill>
                          <a:srgbClr val="000000"/>
                        </a:solidFill>
                        <a:effectLst/>
                        <a:latin typeface="+mj-lt"/>
                      </a:endParaRPr>
                    </a:p>
                  </a:txBody>
                  <a:tcPr marL="9531" marR="9531" marT="9525" marB="0" anchor="b"/>
                </a:tc>
                <a:extLst>
                  <a:ext uri="{0D108BD9-81ED-4DB2-BD59-A6C34878D82A}">
                    <a16:rowId xmlns:a16="http://schemas.microsoft.com/office/drawing/2014/main" val="3544834448"/>
                  </a:ext>
                </a:extLst>
              </a:tr>
            </a:tbl>
          </a:graphicData>
        </a:graphic>
      </p:graphicFrame>
      <p:sp>
        <p:nvSpPr>
          <p:cNvPr id="35894" name="TextBox 10">
            <a:extLst>
              <a:ext uri="{FF2B5EF4-FFF2-40B4-BE49-F238E27FC236}">
                <a16:creationId xmlns:a16="http://schemas.microsoft.com/office/drawing/2014/main" id="{D3B86AF9-C958-5C17-DF14-AC321A786CF4}"/>
              </a:ext>
            </a:extLst>
          </p:cNvPr>
          <p:cNvSpPr txBox="1">
            <a:spLocks noChangeArrowheads="1"/>
          </p:cNvSpPr>
          <p:nvPr/>
        </p:nvSpPr>
        <p:spPr bwMode="auto">
          <a:xfrm>
            <a:off x="1417638" y="2209800"/>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latin typeface="Calibri" panose="020F0502020204030204" pitchFamily="34" charset="0"/>
              </a:rPr>
              <a:t>Y-true</a:t>
            </a:r>
          </a:p>
        </p:txBody>
      </p:sp>
      <p:graphicFrame>
        <p:nvGraphicFramePr>
          <p:cNvPr id="12" name="Table 11">
            <a:extLst>
              <a:ext uri="{FF2B5EF4-FFF2-40B4-BE49-F238E27FC236}">
                <a16:creationId xmlns:a16="http://schemas.microsoft.com/office/drawing/2014/main" id="{121F98CE-8E9E-4D09-94BB-C1C6A352DDC3}"/>
              </a:ext>
            </a:extLst>
          </p:cNvPr>
          <p:cNvGraphicFramePr>
            <a:graphicFrameLocks noGrp="1"/>
          </p:cNvGraphicFramePr>
          <p:nvPr/>
        </p:nvGraphicFramePr>
        <p:xfrm>
          <a:off x="2755900" y="2622550"/>
          <a:ext cx="773113" cy="2514600"/>
        </p:xfrm>
        <a:graphic>
          <a:graphicData uri="http://schemas.openxmlformats.org/drawingml/2006/table">
            <a:tbl>
              <a:tblPr>
                <a:tableStyleId>{5C22544A-7EE6-4342-B048-85BDC9FD1C3A}</a:tableStyleId>
              </a:tblPr>
              <a:tblGrid>
                <a:gridCol w="773113">
                  <a:extLst>
                    <a:ext uri="{9D8B030D-6E8A-4147-A177-3AD203B41FA5}">
                      <a16:colId xmlns:a16="http://schemas.microsoft.com/office/drawing/2014/main" val="2854231565"/>
                    </a:ext>
                  </a:extLst>
                </a:gridCol>
              </a:tblGrid>
              <a:tr h="190500">
                <a:tc>
                  <a:txBody>
                    <a:bodyPr/>
                    <a:lstStyle/>
                    <a:p>
                      <a:pPr algn="r" fontAlgn="b"/>
                      <a:r>
                        <a:rPr lang="en-US" sz="2000" b="1" u="none" strike="noStrike" dirty="0">
                          <a:effectLst/>
                        </a:rPr>
                        <a:t>-0.872</a:t>
                      </a:r>
                      <a:endParaRPr lang="en-US" sz="2000" b="1" i="0" u="none" strike="noStrike" dirty="0">
                        <a:solidFill>
                          <a:srgbClr val="000000"/>
                        </a:solidFill>
                        <a:effectLst/>
                        <a:latin typeface="Calibri" panose="020F0502020204030204" pitchFamily="34" charset="0"/>
                      </a:endParaRPr>
                    </a:p>
                  </a:txBody>
                  <a:tcPr marL="9522" marR="9522" marT="9525" marB="0" anchor="b"/>
                </a:tc>
                <a:extLst>
                  <a:ext uri="{0D108BD9-81ED-4DB2-BD59-A6C34878D82A}">
                    <a16:rowId xmlns:a16="http://schemas.microsoft.com/office/drawing/2014/main" val="3888674045"/>
                  </a:ext>
                </a:extLst>
              </a:tr>
              <a:tr h="190500">
                <a:tc>
                  <a:txBody>
                    <a:bodyPr/>
                    <a:lstStyle/>
                    <a:p>
                      <a:pPr algn="r" fontAlgn="b"/>
                      <a:r>
                        <a:rPr lang="en-US" sz="2000" b="1" u="none" strike="noStrike" dirty="0">
                          <a:effectLst/>
                        </a:rPr>
                        <a:t>0.125</a:t>
                      </a:r>
                      <a:endParaRPr lang="en-US" sz="2000" b="1" i="0" u="none" strike="noStrike" dirty="0">
                        <a:solidFill>
                          <a:srgbClr val="000000"/>
                        </a:solidFill>
                        <a:effectLst/>
                        <a:latin typeface="Calibri" panose="020F0502020204030204" pitchFamily="34" charset="0"/>
                      </a:endParaRPr>
                    </a:p>
                  </a:txBody>
                  <a:tcPr marL="9522" marR="9522" marT="9525" marB="0" anchor="b"/>
                </a:tc>
                <a:extLst>
                  <a:ext uri="{0D108BD9-81ED-4DB2-BD59-A6C34878D82A}">
                    <a16:rowId xmlns:a16="http://schemas.microsoft.com/office/drawing/2014/main" val="1453436862"/>
                  </a:ext>
                </a:extLst>
              </a:tr>
              <a:tr h="190500">
                <a:tc>
                  <a:txBody>
                    <a:bodyPr/>
                    <a:lstStyle/>
                    <a:p>
                      <a:pPr algn="r" fontAlgn="b"/>
                      <a:r>
                        <a:rPr lang="en-US" sz="2000" b="1" u="none" strike="noStrike" dirty="0">
                          <a:effectLst/>
                        </a:rPr>
                        <a:t>0.124</a:t>
                      </a:r>
                      <a:endParaRPr lang="en-US" sz="2000" b="1" i="0" u="none" strike="noStrike" dirty="0">
                        <a:solidFill>
                          <a:srgbClr val="000000"/>
                        </a:solidFill>
                        <a:effectLst/>
                        <a:latin typeface="Calibri" panose="020F0502020204030204" pitchFamily="34" charset="0"/>
                      </a:endParaRPr>
                    </a:p>
                  </a:txBody>
                  <a:tcPr marL="9522" marR="9522" marT="9525" marB="0" anchor="b"/>
                </a:tc>
                <a:extLst>
                  <a:ext uri="{0D108BD9-81ED-4DB2-BD59-A6C34878D82A}">
                    <a16:rowId xmlns:a16="http://schemas.microsoft.com/office/drawing/2014/main" val="3409442868"/>
                  </a:ext>
                </a:extLst>
              </a:tr>
              <a:tr h="190500">
                <a:tc>
                  <a:txBody>
                    <a:bodyPr/>
                    <a:lstStyle/>
                    <a:p>
                      <a:pPr algn="r" fontAlgn="b"/>
                      <a:r>
                        <a:rPr lang="en-US" sz="2000" b="1" u="none" strike="noStrike" dirty="0">
                          <a:effectLst/>
                        </a:rPr>
                        <a:t>0.124</a:t>
                      </a:r>
                      <a:endParaRPr lang="en-US" sz="2000" b="1" i="0" u="none" strike="noStrike" dirty="0">
                        <a:solidFill>
                          <a:srgbClr val="000000"/>
                        </a:solidFill>
                        <a:effectLst/>
                        <a:latin typeface="Calibri" panose="020F0502020204030204" pitchFamily="34" charset="0"/>
                      </a:endParaRPr>
                    </a:p>
                  </a:txBody>
                  <a:tcPr marL="9522" marR="9522" marT="9525" marB="0" anchor="b"/>
                </a:tc>
                <a:extLst>
                  <a:ext uri="{0D108BD9-81ED-4DB2-BD59-A6C34878D82A}">
                    <a16:rowId xmlns:a16="http://schemas.microsoft.com/office/drawing/2014/main" val="3796259609"/>
                  </a:ext>
                </a:extLst>
              </a:tr>
              <a:tr h="190500">
                <a:tc>
                  <a:txBody>
                    <a:bodyPr/>
                    <a:lstStyle/>
                    <a:p>
                      <a:pPr algn="r" fontAlgn="b"/>
                      <a:r>
                        <a:rPr lang="en-US" sz="2000" b="1" u="none" strike="noStrike" dirty="0">
                          <a:effectLst/>
                        </a:rPr>
                        <a:t>0.122</a:t>
                      </a:r>
                      <a:endParaRPr lang="en-US" sz="2000" b="1" i="0" u="none" strike="noStrike" dirty="0">
                        <a:solidFill>
                          <a:srgbClr val="000000"/>
                        </a:solidFill>
                        <a:effectLst/>
                        <a:latin typeface="Calibri" panose="020F0502020204030204" pitchFamily="34" charset="0"/>
                      </a:endParaRPr>
                    </a:p>
                  </a:txBody>
                  <a:tcPr marL="9522" marR="9522" marT="9525" marB="0" anchor="b"/>
                </a:tc>
                <a:extLst>
                  <a:ext uri="{0D108BD9-81ED-4DB2-BD59-A6C34878D82A}">
                    <a16:rowId xmlns:a16="http://schemas.microsoft.com/office/drawing/2014/main" val="2270692153"/>
                  </a:ext>
                </a:extLst>
              </a:tr>
              <a:tr h="190500">
                <a:tc>
                  <a:txBody>
                    <a:bodyPr/>
                    <a:lstStyle/>
                    <a:p>
                      <a:pPr algn="r" fontAlgn="b"/>
                      <a:r>
                        <a:rPr lang="en-US" sz="2000" b="1" u="none" strike="noStrike" dirty="0">
                          <a:effectLst/>
                        </a:rPr>
                        <a:t>0.127</a:t>
                      </a:r>
                      <a:endParaRPr lang="en-US" sz="2000" b="1" i="0" u="none" strike="noStrike" dirty="0">
                        <a:solidFill>
                          <a:srgbClr val="000000"/>
                        </a:solidFill>
                        <a:effectLst/>
                        <a:latin typeface="Calibri" panose="020F0502020204030204" pitchFamily="34" charset="0"/>
                      </a:endParaRPr>
                    </a:p>
                  </a:txBody>
                  <a:tcPr marL="9522" marR="9522" marT="9525" marB="0" anchor="b"/>
                </a:tc>
                <a:extLst>
                  <a:ext uri="{0D108BD9-81ED-4DB2-BD59-A6C34878D82A}">
                    <a16:rowId xmlns:a16="http://schemas.microsoft.com/office/drawing/2014/main" val="3745302553"/>
                  </a:ext>
                </a:extLst>
              </a:tr>
              <a:tr h="190500">
                <a:tc>
                  <a:txBody>
                    <a:bodyPr/>
                    <a:lstStyle/>
                    <a:p>
                      <a:pPr algn="r" fontAlgn="b"/>
                      <a:r>
                        <a:rPr lang="en-US" sz="2000" b="1" u="none" strike="noStrike" dirty="0">
                          <a:effectLst/>
                        </a:rPr>
                        <a:t>0.130</a:t>
                      </a:r>
                      <a:endParaRPr lang="en-US" sz="2000" b="1" i="0" u="none" strike="noStrike" dirty="0">
                        <a:solidFill>
                          <a:srgbClr val="000000"/>
                        </a:solidFill>
                        <a:effectLst/>
                        <a:latin typeface="Calibri" panose="020F0502020204030204" pitchFamily="34" charset="0"/>
                      </a:endParaRPr>
                    </a:p>
                  </a:txBody>
                  <a:tcPr marL="9522" marR="9522" marT="9525" marB="0" anchor="b"/>
                </a:tc>
                <a:extLst>
                  <a:ext uri="{0D108BD9-81ED-4DB2-BD59-A6C34878D82A}">
                    <a16:rowId xmlns:a16="http://schemas.microsoft.com/office/drawing/2014/main" val="2923312805"/>
                  </a:ext>
                </a:extLst>
              </a:tr>
              <a:tr h="190500">
                <a:tc>
                  <a:txBody>
                    <a:bodyPr/>
                    <a:lstStyle/>
                    <a:p>
                      <a:pPr algn="r" fontAlgn="b"/>
                      <a:r>
                        <a:rPr lang="en-US" sz="2000" b="1" u="none" strike="noStrike" dirty="0">
                          <a:effectLst/>
                        </a:rPr>
                        <a:t>0.120</a:t>
                      </a:r>
                      <a:endParaRPr lang="en-US" sz="2000" b="1" i="0" u="none" strike="noStrike" dirty="0">
                        <a:solidFill>
                          <a:srgbClr val="000000"/>
                        </a:solidFill>
                        <a:effectLst/>
                        <a:latin typeface="Calibri" panose="020F0502020204030204" pitchFamily="34" charset="0"/>
                      </a:endParaRPr>
                    </a:p>
                  </a:txBody>
                  <a:tcPr marL="9522" marR="9522" marT="9525" marB="0" anchor="b"/>
                </a:tc>
                <a:extLst>
                  <a:ext uri="{0D108BD9-81ED-4DB2-BD59-A6C34878D82A}">
                    <a16:rowId xmlns:a16="http://schemas.microsoft.com/office/drawing/2014/main" val="1574151008"/>
                  </a:ext>
                </a:extLst>
              </a:tr>
            </a:tbl>
          </a:graphicData>
        </a:graphic>
      </p:graphicFrame>
      <p:sp>
        <p:nvSpPr>
          <p:cNvPr id="35915" name="TextBox 12">
            <a:extLst>
              <a:ext uri="{FF2B5EF4-FFF2-40B4-BE49-F238E27FC236}">
                <a16:creationId xmlns:a16="http://schemas.microsoft.com/office/drawing/2014/main" id="{D4573FF7-82D3-EF35-CC60-E6D92CE68CE6}"/>
              </a:ext>
            </a:extLst>
          </p:cNvPr>
          <p:cNvSpPr txBox="1">
            <a:spLocks noChangeArrowheads="1"/>
          </p:cNvSpPr>
          <p:nvPr/>
        </p:nvSpPr>
        <p:spPr bwMode="auto">
          <a:xfrm>
            <a:off x="2782888" y="2252663"/>
            <a:ext cx="1084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latin typeface="Calibri" panose="020F0502020204030204" pitchFamily="34" charset="0"/>
              </a:rPr>
              <a:t>Error_the</a:t>
            </a:r>
          </a:p>
        </p:txBody>
      </p:sp>
      <p:sp>
        <p:nvSpPr>
          <p:cNvPr id="14" name="TextBox 13">
            <a:extLst>
              <a:ext uri="{FF2B5EF4-FFF2-40B4-BE49-F238E27FC236}">
                <a16:creationId xmlns:a16="http://schemas.microsoft.com/office/drawing/2014/main" id="{892AC916-A681-048D-21CE-5DF0B3CA3A74}"/>
              </a:ext>
            </a:extLst>
          </p:cNvPr>
          <p:cNvSpPr txBox="1">
            <a:spLocks noChangeArrowheads="1"/>
          </p:cNvSpPr>
          <p:nvPr/>
        </p:nvSpPr>
        <p:spPr bwMode="auto">
          <a:xfrm>
            <a:off x="3586163" y="3605213"/>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latin typeface="Calibri" panose="020F0502020204030204" pitchFamily="34" charset="0"/>
              </a:rPr>
              <a:t>+</a:t>
            </a:r>
          </a:p>
        </p:txBody>
      </p:sp>
      <p:graphicFrame>
        <p:nvGraphicFramePr>
          <p:cNvPr id="16" name="Table 15">
            <a:extLst>
              <a:ext uri="{FF2B5EF4-FFF2-40B4-BE49-F238E27FC236}">
                <a16:creationId xmlns:a16="http://schemas.microsoft.com/office/drawing/2014/main" id="{2EBC15A9-4A11-4A10-AEB5-3A830E376AF3}"/>
              </a:ext>
            </a:extLst>
          </p:cNvPr>
          <p:cNvGraphicFramePr>
            <a:graphicFrameLocks noGrp="1"/>
          </p:cNvGraphicFramePr>
          <p:nvPr/>
        </p:nvGraphicFramePr>
        <p:xfrm>
          <a:off x="3873500" y="2659063"/>
          <a:ext cx="773113" cy="2514600"/>
        </p:xfrm>
        <a:graphic>
          <a:graphicData uri="http://schemas.openxmlformats.org/drawingml/2006/table">
            <a:tbl>
              <a:tblPr>
                <a:tableStyleId>{5C22544A-7EE6-4342-B048-85BDC9FD1C3A}</a:tableStyleId>
              </a:tblPr>
              <a:tblGrid>
                <a:gridCol w="773113">
                  <a:extLst>
                    <a:ext uri="{9D8B030D-6E8A-4147-A177-3AD203B41FA5}">
                      <a16:colId xmlns:a16="http://schemas.microsoft.com/office/drawing/2014/main" val="2854231565"/>
                    </a:ext>
                  </a:extLst>
                </a:gridCol>
              </a:tblGrid>
              <a:tr h="190500">
                <a:tc>
                  <a:txBody>
                    <a:bodyPr/>
                    <a:lstStyle/>
                    <a:p>
                      <a:pPr algn="r" fontAlgn="b"/>
                      <a:r>
                        <a:rPr lang="en-US" sz="2000" b="1" u="none" strike="noStrike">
                          <a:effectLst/>
                        </a:rPr>
                        <a:t>0.128</a:t>
                      </a:r>
                      <a:endParaRPr lang="en-US" sz="2000" b="1" i="0" u="none" strike="noStrike">
                        <a:solidFill>
                          <a:srgbClr val="000000"/>
                        </a:solidFill>
                        <a:effectLst/>
                        <a:latin typeface="Calibri" panose="020F0502020204030204" pitchFamily="34" charset="0"/>
                      </a:endParaRPr>
                    </a:p>
                  </a:txBody>
                  <a:tcPr marL="9522" marR="9522" marT="9525" marB="0" anchor="b"/>
                </a:tc>
                <a:extLst>
                  <a:ext uri="{0D108BD9-81ED-4DB2-BD59-A6C34878D82A}">
                    <a16:rowId xmlns:a16="http://schemas.microsoft.com/office/drawing/2014/main" val="3888674045"/>
                  </a:ext>
                </a:extLst>
              </a:tr>
              <a:tr h="190500">
                <a:tc>
                  <a:txBody>
                    <a:bodyPr/>
                    <a:lstStyle/>
                    <a:p>
                      <a:pPr algn="r" fontAlgn="b"/>
                      <a:r>
                        <a:rPr lang="en-US" sz="2000" b="1" u="none" strike="noStrike" dirty="0">
                          <a:effectLst/>
                        </a:rPr>
                        <a:t>0.125</a:t>
                      </a:r>
                      <a:endParaRPr lang="en-US" sz="2000" b="1" i="0" u="none" strike="noStrike" dirty="0">
                        <a:solidFill>
                          <a:srgbClr val="000000"/>
                        </a:solidFill>
                        <a:effectLst/>
                        <a:latin typeface="Calibri" panose="020F0502020204030204" pitchFamily="34" charset="0"/>
                      </a:endParaRPr>
                    </a:p>
                  </a:txBody>
                  <a:tcPr marL="9522" marR="9522" marT="9525" marB="0" anchor="b"/>
                </a:tc>
                <a:extLst>
                  <a:ext uri="{0D108BD9-81ED-4DB2-BD59-A6C34878D82A}">
                    <a16:rowId xmlns:a16="http://schemas.microsoft.com/office/drawing/2014/main" val="1453436862"/>
                  </a:ext>
                </a:extLst>
              </a:tr>
              <a:tr h="190500">
                <a:tc>
                  <a:txBody>
                    <a:bodyPr/>
                    <a:lstStyle/>
                    <a:p>
                      <a:pPr algn="r" fontAlgn="b"/>
                      <a:r>
                        <a:rPr lang="en-US" sz="2000" b="1" u="none" strike="noStrike" dirty="0">
                          <a:effectLst/>
                        </a:rPr>
                        <a:t>0.124</a:t>
                      </a:r>
                      <a:endParaRPr lang="en-US" sz="2000" b="1" i="0" u="none" strike="noStrike" dirty="0">
                        <a:solidFill>
                          <a:srgbClr val="000000"/>
                        </a:solidFill>
                        <a:effectLst/>
                        <a:latin typeface="Calibri" panose="020F0502020204030204" pitchFamily="34" charset="0"/>
                      </a:endParaRPr>
                    </a:p>
                  </a:txBody>
                  <a:tcPr marL="9522" marR="9522" marT="9525" marB="0" anchor="b"/>
                </a:tc>
                <a:extLst>
                  <a:ext uri="{0D108BD9-81ED-4DB2-BD59-A6C34878D82A}">
                    <a16:rowId xmlns:a16="http://schemas.microsoft.com/office/drawing/2014/main" val="3409442868"/>
                  </a:ext>
                </a:extLst>
              </a:tr>
              <a:tr h="190500">
                <a:tc>
                  <a:txBody>
                    <a:bodyPr/>
                    <a:lstStyle/>
                    <a:p>
                      <a:pPr algn="r" fontAlgn="b"/>
                      <a:r>
                        <a:rPr lang="en-US" sz="2000" b="1" u="none" strike="noStrike" dirty="0">
                          <a:effectLst/>
                        </a:rPr>
                        <a:t>0.124</a:t>
                      </a:r>
                      <a:endParaRPr lang="en-US" sz="2000" b="1" i="0" u="none" strike="noStrike" dirty="0">
                        <a:solidFill>
                          <a:srgbClr val="000000"/>
                        </a:solidFill>
                        <a:effectLst/>
                        <a:latin typeface="Calibri" panose="020F0502020204030204" pitchFamily="34" charset="0"/>
                      </a:endParaRPr>
                    </a:p>
                  </a:txBody>
                  <a:tcPr marL="9522" marR="9522" marT="9525" marB="0" anchor="b"/>
                </a:tc>
                <a:extLst>
                  <a:ext uri="{0D108BD9-81ED-4DB2-BD59-A6C34878D82A}">
                    <a16:rowId xmlns:a16="http://schemas.microsoft.com/office/drawing/2014/main" val="3796259609"/>
                  </a:ext>
                </a:extLst>
              </a:tr>
              <a:tr h="190500">
                <a:tc>
                  <a:txBody>
                    <a:bodyPr/>
                    <a:lstStyle/>
                    <a:p>
                      <a:pPr algn="r" fontAlgn="b"/>
                      <a:r>
                        <a:rPr lang="en-US" sz="2000" b="1" u="none" strike="noStrike" dirty="0">
                          <a:effectLst/>
                        </a:rPr>
                        <a:t>0.122</a:t>
                      </a:r>
                      <a:endParaRPr lang="en-US" sz="2000" b="1" i="0" u="none" strike="noStrike" dirty="0">
                        <a:solidFill>
                          <a:srgbClr val="000000"/>
                        </a:solidFill>
                        <a:effectLst/>
                        <a:latin typeface="Calibri" panose="020F0502020204030204" pitchFamily="34" charset="0"/>
                      </a:endParaRPr>
                    </a:p>
                  </a:txBody>
                  <a:tcPr marL="9522" marR="9522" marT="9525" marB="0" anchor="b"/>
                </a:tc>
                <a:extLst>
                  <a:ext uri="{0D108BD9-81ED-4DB2-BD59-A6C34878D82A}">
                    <a16:rowId xmlns:a16="http://schemas.microsoft.com/office/drawing/2014/main" val="2270692153"/>
                  </a:ext>
                </a:extLst>
              </a:tr>
              <a:tr h="190500">
                <a:tc>
                  <a:txBody>
                    <a:bodyPr/>
                    <a:lstStyle/>
                    <a:p>
                      <a:pPr algn="r" fontAlgn="b"/>
                      <a:r>
                        <a:rPr lang="en-US" sz="2000" b="1" u="none" strike="noStrike">
                          <a:effectLst/>
                        </a:rPr>
                        <a:t>0.127</a:t>
                      </a:r>
                      <a:endParaRPr lang="en-US" sz="2000" b="1" i="0" u="none" strike="noStrike">
                        <a:solidFill>
                          <a:srgbClr val="000000"/>
                        </a:solidFill>
                        <a:effectLst/>
                        <a:latin typeface="Calibri" panose="020F0502020204030204" pitchFamily="34" charset="0"/>
                      </a:endParaRPr>
                    </a:p>
                  </a:txBody>
                  <a:tcPr marL="9522" marR="9522" marT="9525" marB="0" anchor="b"/>
                </a:tc>
                <a:extLst>
                  <a:ext uri="{0D108BD9-81ED-4DB2-BD59-A6C34878D82A}">
                    <a16:rowId xmlns:a16="http://schemas.microsoft.com/office/drawing/2014/main" val="3745302553"/>
                  </a:ext>
                </a:extLst>
              </a:tr>
              <a:tr h="190500">
                <a:tc>
                  <a:txBody>
                    <a:bodyPr/>
                    <a:lstStyle/>
                    <a:p>
                      <a:pPr algn="r" fontAlgn="b"/>
                      <a:r>
                        <a:rPr lang="en-US" sz="2000" b="1" u="none" strike="noStrike" dirty="0">
                          <a:effectLst/>
                        </a:rPr>
                        <a:t>0.130</a:t>
                      </a:r>
                      <a:endParaRPr lang="en-US" sz="2000" b="1" i="0" u="none" strike="noStrike" dirty="0">
                        <a:solidFill>
                          <a:srgbClr val="000000"/>
                        </a:solidFill>
                        <a:effectLst/>
                        <a:latin typeface="Calibri" panose="020F0502020204030204" pitchFamily="34" charset="0"/>
                      </a:endParaRPr>
                    </a:p>
                  </a:txBody>
                  <a:tcPr marL="9522" marR="9522" marT="9525" marB="0" anchor="b"/>
                </a:tc>
                <a:extLst>
                  <a:ext uri="{0D108BD9-81ED-4DB2-BD59-A6C34878D82A}">
                    <a16:rowId xmlns:a16="http://schemas.microsoft.com/office/drawing/2014/main" val="2923312805"/>
                  </a:ext>
                </a:extLst>
              </a:tr>
              <a:tr h="190500">
                <a:tc>
                  <a:txBody>
                    <a:bodyPr/>
                    <a:lstStyle/>
                    <a:p>
                      <a:pPr algn="r" fontAlgn="b"/>
                      <a:r>
                        <a:rPr lang="en-US" sz="2000" b="1" u="none" strike="noStrike" dirty="0">
                          <a:effectLst/>
                        </a:rPr>
                        <a:t>0.120</a:t>
                      </a:r>
                      <a:endParaRPr lang="en-US" sz="2000" b="1" i="0" u="none" strike="noStrike" dirty="0">
                        <a:solidFill>
                          <a:srgbClr val="000000"/>
                        </a:solidFill>
                        <a:effectLst/>
                        <a:latin typeface="Calibri" panose="020F0502020204030204" pitchFamily="34" charset="0"/>
                      </a:endParaRPr>
                    </a:p>
                  </a:txBody>
                  <a:tcPr marL="9522" marR="9522" marT="9525" marB="0" anchor="b"/>
                </a:tc>
                <a:extLst>
                  <a:ext uri="{0D108BD9-81ED-4DB2-BD59-A6C34878D82A}">
                    <a16:rowId xmlns:a16="http://schemas.microsoft.com/office/drawing/2014/main" val="1574151008"/>
                  </a:ext>
                </a:extLst>
              </a:tr>
            </a:tbl>
          </a:graphicData>
        </a:graphic>
      </p:graphicFrame>
      <p:sp>
        <p:nvSpPr>
          <p:cNvPr id="35937" name="TextBox 16">
            <a:extLst>
              <a:ext uri="{FF2B5EF4-FFF2-40B4-BE49-F238E27FC236}">
                <a16:creationId xmlns:a16="http://schemas.microsoft.com/office/drawing/2014/main" id="{3B6D7E73-5895-C404-4802-2F53DBCC28E2}"/>
              </a:ext>
            </a:extLst>
          </p:cNvPr>
          <p:cNvSpPr txBox="1">
            <a:spLocks noChangeArrowheads="1"/>
          </p:cNvSpPr>
          <p:nvPr/>
        </p:nvSpPr>
        <p:spPr bwMode="auto">
          <a:xfrm>
            <a:off x="3887788" y="2290763"/>
            <a:ext cx="800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latin typeface="Calibri" panose="020F0502020204030204" pitchFamily="34" charset="0"/>
              </a:rPr>
              <a:t>Y-Pred</a:t>
            </a:r>
          </a:p>
        </p:txBody>
      </p:sp>
      <p:graphicFrame>
        <p:nvGraphicFramePr>
          <p:cNvPr id="18" name="Table 17">
            <a:extLst>
              <a:ext uri="{FF2B5EF4-FFF2-40B4-BE49-F238E27FC236}">
                <a16:creationId xmlns:a16="http://schemas.microsoft.com/office/drawing/2014/main" id="{9EC7B538-1E72-42B4-81DE-AFA522402EC4}"/>
              </a:ext>
            </a:extLst>
          </p:cNvPr>
          <p:cNvGraphicFramePr>
            <a:graphicFrameLocks noGrp="1"/>
          </p:cNvGraphicFramePr>
          <p:nvPr/>
        </p:nvGraphicFramePr>
        <p:xfrm>
          <a:off x="4776788" y="2563813"/>
          <a:ext cx="1644650" cy="2514600"/>
        </p:xfrm>
        <a:graphic>
          <a:graphicData uri="http://schemas.openxmlformats.org/drawingml/2006/table">
            <a:tbl>
              <a:tblPr>
                <a:tableStyleId>{5C22544A-7EE6-4342-B048-85BDC9FD1C3A}</a:tableStyleId>
              </a:tblPr>
              <a:tblGrid>
                <a:gridCol w="822325">
                  <a:extLst>
                    <a:ext uri="{9D8B030D-6E8A-4147-A177-3AD203B41FA5}">
                      <a16:colId xmlns:a16="http://schemas.microsoft.com/office/drawing/2014/main" val="1536887229"/>
                    </a:ext>
                  </a:extLst>
                </a:gridCol>
                <a:gridCol w="822325">
                  <a:extLst>
                    <a:ext uri="{9D8B030D-6E8A-4147-A177-3AD203B41FA5}">
                      <a16:colId xmlns:a16="http://schemas.microsoft.com/office/drawing/2014/main" val="2763856010"/>
                    </a:ext>
                  </a:extLst>
                </a:gridCol>
              </a:tblGrid>
              <a:tr h="270933">
                <a:tc>
                  <a:txBody>
                    <a:bodyPr/>
                    <a:lstStyle/>
                    <a:p>
                      <a:pPr algn="l" fontAlgn="b"/>
                      <a:r>
                        <a:rPr lang="en-US" sz="2000" b="1" u="none" strike="noStrike" dirty="0">
                          <a:effectLst/>
                          <a:latin typeface="+mj-lt"/>
                        </a:rPr>
                        <a:t>the</a:t>
                      </a:r>
                      <a:endParaRPr lang="en-US" sz="2000" b="1" i="0" u="none" strike="noStrike" dirty="0">
                        <a:solidFill>
                          <a:srgbClr val="000000"/>
                        </a:solidFill>
                        <a:effectLst/>
                        <a:latin typeface="+mj-lt"/>
                      </a:endParaRPr>
                    </a:p>
                  </a:txBody>
                  <a:tcPr marL="9521" marR="9521" marT="9525" marB="0" anchor="b"/>
                </a:tc>
                <a:tc>
                  <a:txBody>
                    <a:bodyPr/>
                    <a:lstStyle/>
                    <a:p>
                      <a:pPr algn="r" fontAlgn="b"/>
                      <a:r>
                        <a:rPr lang="en-US" sz="2000" b="1" i="0" u="none" strike="noStrike" dirty="0">
                          <a:solidFill>
                            <a:srgbClr val="000000"/>
                          </a:solidFill>
                          <a:effectLst/>
                          <a:latin typeface="+mj-lt"/>
                        </a:rPr>
                        <a:t>0</a:t>
                      </a:r>
                    </a:p>
                  </a:txBody>
                  <a:tcPr marL="9521" marR="9521" marT="9525" marB="0" anchor="b"/>
                </a:tc>
                <a:extLst>
                  <a:ext uri="{0D108BD9-81ED-4DB2-BD59-A6C34878D82A}">
                    <a16:rowId xmlns:a16="http://schemas.microsoft.com/office/drawing/2014/main" val="4226107452"/>
                  </a:ext>
                </a:extLst>
              </a:tr>
              <a:tr h="270933">
                <a:tc>
                  <a:txBody>
                    <a:bodyPr/>
                    <a:lstStyle/>
                    <a:p>
                      <a:pPr algn="l" fontAlgn="b"/>
                      <a:r>
                        <a:rPr lang="en-US" sz="2000" b="1" u="none" strike="noStrike" dirty="0">
                          <a:effectLst/>
                          <a:latin typeface="+mj-lt"/>
                        </a:rPr>
                        <a:t>quick</a:t>
                      </a:r>
                      <a:endParaRPr lang="en-US" sz="2000" b="1" i="0" u="none" strike="noStrike" dirty="0">
                        <a:solidFill>
                          <a:srgbClr val="000000"/>
                        </a:solidFill>
                        <a:effectLst/>
                        <a:latin typeface="+mj-lt"/>
                      </a:endParaRPr>
                    </a:p>
                  </a:txBody>
                  <a:tcPr marL="9521" marR="9521" marT="9525" marB="0" anchor="b">
                    <a:solidFill>
                      <a:schemeClr val="accent1">
                        <a:lumMod val="20000"/>
                        <a:lumOff val="80000"/>
                      </a:schemeClr>
                    </a:solidFill>
                  </a:tcPr>
                </a:tc>
                <a:tc>
                  <a:txBody>
                    <a:bodyPr/>
                    <a:lstStyle/>
                    <a:p>
                      <a:pPr algn="r" fontAlgn="b"/>
                      <a:r>
                        <a:rPr lang="en-US" sz="2000" b="1" i="0" u="none" strike="noStrike" dirty="0">
                          <a:solidFill>
                            <a:srgbClr val="000000"/>
                          </a:solidFill>
                          <a:effectLst/>
                          <a:latin typeface="+mj-lt"/>
                        </a:rPr>
                        <a:t>0</a:t>
                      </a:r>
                    </a:p>
                  </a:txBody>
                  <a:tcPr marL="9521" marR="9521" marT="9525" marB="0" anchor="b">
                    <a:solidFill>
                      <a:schemeClr val="accent1">
                        <a:lumMod val="20000"/>
                        <a:lumOff val="80000"/>
                      </a:schemeClr>
                    </a:solidFill>
                  </a:tcPr>
                </a:tc>
                <a:extLst>
                  <a:ext uri="{0D108BD9-81ED-4DB2-BD59-A6C34878D82A}">
                    <a16:rowId xmlns:a16="http://schemas.microsoft.com/office/drawing/2014/main" val="2686004570"/>
                  </a:ext>
                </a:extLst>
              </a:tr>
              <a:tr h="270933">
                <a:tc>
                  <a:txBody>
                    <a:bodyPr/>
                    <a:lstStyle/>
                    <a:p>
                      <a:pPr algn="l" fontAlgn="b"/>
                      <a:r>
                        <a:rPr lang="en-US" sz="2000" b="1" u="none" strike="noStrike" dirty="0">
                          <a:effectLst/>
                          <a:latin typeface="+mj-lt"/>
                        </a:rPr>
                        <a:t>brown</a:t>
                      </a:r>
                      <a:endParaRPr lang="en-US" sz="2000" b="1" i="0" u="none" strike="noStrike" dirty="0">
                        <a:solidFill>
                          <a:srgbClr val="000000"/>
                        </a:solidFill>
                        <a:effectLst/>
                        <a:latin typeface="+mj-lt"/>
                      </a:endParaRPr>
                    </a:p>
                  </a:txBody>
                  <a:tcPr marL="9521" marR="9521" marT="9525" marB="0" anchor="b">
                    <a:solidFill>
                      <a:srgbClr val="00B050"/>
                    </a:solidFill>
                  </a:tcPr>
                </a:tc>
                <a:tc>
                  <a:txBody>
                    <a:bodyPr/>
                    <a:lstStyle/>
                    <a:p>
                      <a:pPr algn="r" fontAlgn="b"/>
                      <a:r>
                        <a:rPr lang="en-US" sz="2000" b="1" i="0" u="none" strike="noStrike" dirty="0">
                          <a:solidFill>
                            <a:srgbClr val="000000"/>
                          </a:solidFill>
                          <a:effectLst/>
                          <a:latin typeface="+mj-lt"/>
                        </a:rPr>
                        <a:t>1</a:t>
                      </a:r>
                    </a:p>
                  </a:txBody>
                  <a:tcPr marL="9521" marR="9521" marT="9525" marB="0" anchor="b">
                    <a:solidFill>
                      <a:srgbClr val="00B050"/>
                    </a:solidFill>
                  </a:tcPr>
                </a:tc>
                <a:extLst>
                  <a:ext uri="{0D108BD9-81ED-4DB2-BD59-A6C34878D82A}">
                    <a16:rowId xmlns:a16="http://schemas.microsoft.com/office/drawing/2014/main" val="2431794261"/>
                  </a:ext>
                </a:extLst>
              </a:tr>
              <a:tr h="270933">
                <a:tc>
                  <a:txBody>
                    <a:bodyPr/>
                    <a:lstStyle/>
                    <a:p>
                      <a:pPr algn="l" fontAlgn="b"/>
                      <a:r>
                        <a:rPr lang="en-US" sz="2000" b="1" u="none" strike="noStrike" dirty="0">
                          <a:effectLst/>
                          <a:latin typeface="+mj-lt"/>
                        </a:rPr>
                        <a:t>fox</a:t>
                      </a:r>
                      <a:endParaRPr lang="en-US" sz="2000" b="1" i="0" u="none" strike="noStrike" dirty="0">
                        <a:solidFill>
                          <a:srgbClr val="000000"/>
                        </a:solidFill>
                        <a:effectLst/>
                        <a:latin typeface="+mj-lt"/>
                      </a:endParaRPr>
                    </a:p>
                  </a:txBody>
                  <a:tcPr marL="9521" marR="9521" marT="9525" marB="0" anchor="b"/>
                </a:tc>
                <a:tc>
                  <a:txBody>
                    <a:bodyPr/>
                    <a:lstStyle/>
                    <a:p>
                      <a:pPr algn="r" fontAlgn="b"/>
                      <a:r>
                        <a:rPr lang="en-US" sz="2000" b="1" u="none" strike="noStrike">
                          <a:effectLst/>
                          <a:latin typeface="+mj-lt"/>
                        </a:rPr>
                        <a:t>0</a:t>
                      </a:r>
                      <a:endParaRPr lang="en-US" sz="2000" b="1" i="0" u="none" strike="noStrike">
                        <a:solidFill>
                          <a:srgbClr val="000000"/>
                        </a:solidFill>
                        <a:effectLst/>
                        <a:latin typeface="+mj-lt"/>
                      </a:endParaRPr>
                    </a:p>
                  </a:txBody>
                  <a:tcPr marL="9521" marR="9521" marT="9525" marB="0" anchor="b"/>
                </a:tc>
                <a:extLst>
                  <a:ext uri="{0D108BD9-81ED-4DB2-BD59-A6C34878D82A}">
                    <a16:rowId xmlns:a16="http://schemas.microsoft.com/office/drawing/2014/main" val="2837796435"/>
                  </a:ext>
                </a:extLst>
              </a:tr>
              <a:tr h="270933">
                <a:tc>
                  <a:txBody>
                    <a:bodyPr/>
                    <a:lstStyle/>
                    <a:p>
                      <a:pPr algn="l" fontAlgn="b"/>
                      <a:r>
                        <a:rPr lang="en-US" sz="2000" b="1" u="none" strike="noStrike" dirty="0">
                          <a:effectLst/>
                          <a:latin typeface="+mj-lt"/>
                        </a:rPr>
                        <a:t>jumps</a:t>
                      </a:r>
                      <a:endParaRPr lang="en-US" sz="2000" b="1" i="0" u="none" strike="noStrike" dirty="0">
                        <a:solidFill>
                          <a:srgbClr val="000000"/>
                        </a:solidFill>
                        <a:effectLst/>
                        <a:latin typeface="+mj-lt"/>
                      </a:endParaRPr>
                    </a:p>
                  </a:txBody>
                  <a:tcPr marL="9521" marR="9521" marT="9525" marB="0" anchor="b"/>
                </a:tc>
                <a:tc>
                  <a:txBody>
                    <a:bodyPr/>
                    <a:lstStyle/>
                    <a:p>
                      <a:pPr algn="r" fontAlgn="b"/>
                      <a:r>
                        <a:rPr lang="en-US" sz="2000" b="1" u="none" strike="noStrike">
                          <a:effectLst/>
                          <a:latin typeface="+mj-lt"/>
                        </a:rPr>
                        <a:t>0</a:t>
                      </a:r>
                      <a:endParaRPr lang="en-US" sz="2000" b="1" i="0" u="none" strike="noStrike">
                        <a:solidFill>
                          <a:srgbClr val="000000"/>
                        </a:solidFill>
                        <a:effectLst/>
                        <a:latin typeface="+mj-lt"/>
                      </a:endParaRPr>
                    </a:p>
                  </a:txBody>
                  <a:tcPr marL="9521" marR="9521" marT="9525" marB="0" anchor="b"/>
                </a:tc>
                <a:extLst>
                  <a:ext uri="{0D108BD9-81ED-4DB2-BD59-A6C34878D82A}">
                    <a16:rowId xmlns:a16="http://schemas.microsoft.com/office/drawing/2014/main" val="3605924560"/>
                  </a:ext>
                </a:extLst>
              </a:tr>
              <a:tr h="270933">
                <a:tc>
                  <a:txBody>
                    <a:bodyPr/>
                    <a:lstStyle/>
                    <a:p>
                      <a:pPr algn="l" fontAlgn="b"/>
                      <a:r>
                        <a:rPr lang="en-US" sz="2000" b="1" u="none" strike="noStrike">
                          <a:effectLst/>
                          <a:latin typeface="+mj-lt"/>
                        </a:rPr>
                        <a:t>over</a:t>
                      </a:r>
                      <a:endParaRPr lang="en-US" sz="2000" b="1" i="0" u="none" strike="noStrike">
                        <a:solidFill>
                          <a:srgbClr val="000000"/>
                        </a:solidFill>
                        <a:effectLst/>
                        <a:latin typeface="+mj-lt"/>
                      </a:endParaRPr>
                    </a:p>
                  </a:txBody>
                  <a:tcPr marL="9521" marR="9521" marT="9525" marB="0" anchor="b"/>
                </a:tc>
                <a:tc>
                  <a:txBody>
                    <a:bodyPr/>
                    <a:lstStyle/>
                    <a:p>
                      <a:pPr algn="r" fontAlgn="b"/>
                      <a:r>
                        <a:rPr lang="en-US" sz="2000" b="1" u="none" strike="noStrike">
                          <a:effectLst/>
                          <a:latin typeface="+mj-lt"/>
                        </a:rPr>
                        <a:t>0</a:t>
                      </a:r>
                      <a:endParaRPr lang="en-US" sz="2000" b="1" i="0" u="none" strike="noStrike">
                        <a:solidFill>
                          <a:srgbClr val="000000"/>
                        </a:solidFill>
                        <a:effectLst/>
                        <a:latin typeface="+mj-lt"/>
                      </a:endParaRPr>
                    </a:p>
                  </a:txBody>
                  <a:tcPr marL="9521" marR="9521" marT="9525" marB="0" anchor="b"/>
                </a:tc>
                <a:extLst>
                  <a:ext uri="{0D108BD9-81ED-4DB2-BD59-A6C34878D82A}">
                    <a16:rowId xmlns:a16="http://schemas.microsoft.com/office/drawing/2014/main" val="3418277540"/>
                  </a:ext>
                </a:extLst>
              </a:tr>
              <a:tr h="270933">
                <a:tc>
                  <a:txBody>
                    <a:bodyPr/>
                    <a:lstStyle/>
                    <a:p>
                      <a:pPr algn="l" fontAlgn="b"/>
                      <a:r>
                        <a:rPr lang="en-US" sz="2000" b="1" u="none" strike="noStrike">
                          <a:effectLst/>
                          <a:latin typeface="+mj-lt"/>
                        </a:rPr>
                        <a:t>lazy</a:t>
                      </a:r>
                      <a:endParaRPr lang="en-US" sz="2000" b="1" i="0" u="none" strike="noStrike">
                        <a:solidFill>
                          <a:srgbClr val="000000"/>
                        </a:solidFill>
                        <a:effectLst/>
                        <a:latin typeface="+mj-lt"/>
                      </a:endParaRPr>
                    </a:p>
                  </a:txBody>
                  <a:tcPr marL="9521" marR="9521" marT="9525" marB="0" anchor="b"/>
                </a:tc>
                <a:tc>
                  <a:txBody>
                    <a:bodyPr/>
                    <a:lstStyle/>
                    <a:p>
                      <a:pPr algn="r" fontAlgn="b"/>
                      <a:r>
                        <a:rPr lang="en-US" sz="2000" b="1" u="none" strike="noStrike">
                          <a:effectLst/>
                          <a:latin typeface="+mj-lt"/>
                        </a:rPr>
                        <a:t>0</a:t>
                      </a:r>
                      <a:endParaRPr lang="en-US" sz="2000" b="1" i="0" u="none" strike="noStrike">
                        <a:solidFill>
                          <a:srgbClr val="000000"/>
                        </a:solidFill>
                        <a:effectLst/>
                        <a:latin typeface="+mj-lt"/>
                      </a:endParaRPr>
                    </a:p>
                  </a:txBody>
                  <a:tcPr marL="9521" marR="9521" marT="9525" marB="0" anchor="b"/>
                </a:tc>
                <a:extLst>
                  <a:ext uri="{0D108BD9-81ED-4DB2-BD59-A6C34878D82A}">
                    <a16:rowId xmlns:a16="http://schemas.microsoft.com/office/drawing/2014/main" val="1913366977"/>
                  </a:ext>
                </a:extLst>
              </a:tr>
              <a:tr h="270933">
                <a:tc>
                  <a:txBody>
                    <a:bodyPr/>
                    <a:lstStyle/>
                    <a:p>
                      <a:pPr algn="l" fontAlgn="b"/>
                      <a:r>
                        <a:rPr lang="en-US" sz="2000" b="1" u="none" strike="noStrike">
                          <a:effectLst/>
                          <a:latin typeface="+mj-lt"/>
                        </a:rPr>
                        <a:t>dog</a:t>
                      </a:r>
                      <a:endParaRPr lang="en-US" sz="2000" b="1" i="0" u="none" strike="noStrike">
                        <a:solidFill>
                          <a:srgbClr val="000000"/>
                        </a:solidFill>
                        <a:effectLst/>
                        <a:latin typeface="+mj-lt"/>
                      </a:endParaRPr>
                    </a:p>
                  </a:txBody>
                  <a:tcPr marL="9521" marR="9521" marT="9525" marB="0" anchor="b"/>
                </a:tc>
                <a:tc>
                  <a:txBody>
                    <a:bodyPr/>
                    <a:lstStyle/>
                    <a:p>
                      <a:pPr algn="r" fontAlgn="b"/>
                      <a:r>
                        <a:rPr lang="en-US" sz="2000" b="1" u="none" strike="noStrike" dirty="0">
                          <a:effectLst/>
                          <a:latin typeface="+mj-lt"/>
                        </a:rPr>
                        <a:t>0</a:t>
                      </a:r>
                      <a:endParaRPr lang="en-US" sz="2000" b="1" i="0" u="none" strike="noStrike" dirty="0">
                        <a:solidFill>
                          <a:srgbClr val="000000"/>
                        </a:solidFill>
                        <a:effectLst/>
                        <a:latin typeface="+mj-lt"/>
                      </a:endParaRPr>
                    </a:p>
                  </a:txBody>
                  <a:tcPr marL="9521" marR="9521" marT="9525" marB="0" anchor="b"/>
                </a:tc>
                <a:extLst>
                  <a:ext uri="{0D108BD9-81ED-4DB2-BD59-A6C34878D82A}">
                    <a16:rowId xmlns:a16="http://schemas.microsoft.com/office/drawing/2014/main" val="3544834448"/>
                  </a:ext>
                </a:extLst>
              </a:tr>
            </a:tbl>
          </a:graphicData>
        </a:graphic>
      </p:graphicFrame>
      <p:sp>
        <p:nvSpPr>
          <p:cNvPr id="35967" name="TextBox 18">
            <a:extLst>
              <a:ext uri="{FF2B5EF4-FFF2-40B4-BE49-F238E27FC236}">
                <a16:creationId xmlns:a16="http://schemas.microsoft.com/office/drawing/2014/main" id="{486D3616-7281-BA54-391B-5A730DEF6743}"/>
              </a:ext>
            </a:extLst>
          </p:cNvPr>
          <p:cNvSpPr txBox="1">
            <a:spLocks noChangeArrowheads="1"/>
          </p:cNvSpPr>
          <p:nvPr/>
        </p:nvSpPr>
        <p:spPr bwMode="auto">
          <a:xfrm>
            <a:off x="5005388" y="2290763"/>
            <a:ext cx="76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latin typeface="Calibri" panose="020F0502020204030204" pitchFamily="34" charset="0"/>
              </a:rPr>
              <a:t>Y-true</a:t>
            </a:r>
          </a:p>
        </p:txBody>
      </p:sp>
      <p:graphicFrame>
        <p:nvGraphicFramePr>
          <p:cNvPr id="20" name="Table 19">
            <a:extLst>
              <a:ext uri="{FF2B5EF4-FFF2-40B4-BE49-F238E27FC236}">
                <a16:creationId xmlns:a16="http://schemas.microsoft.com/office/drawing/2014/main" id="{ABB2856D-B58B-4F06-BEDE-33E25873183B}"/>
              </a:ext>
            </a:extLst>
          </p:cNvPr>
          <p:cNvGraphicFramePr>
            <a:graphicFrameLocks noGrp="1"/>
          </p:cNvGraphicFramePr>
          <p:nvPr/>
        </p:nvGraphicFramePr>
        <p:xfrm>
          <a:off x="6594475" y="2622550"/>
          <a:ext cx="773113" cy="2514600"/>
        </p:xfrm>
        <a:graphic>
          <a:graphicData uri="http://schemas.openxmlformats.org/drawingml/2006/table">
            <a:tbl>
              <a:tblPr>
                <a:tableStyleId>{5C22544A-7EE6-4342-B048-85BDC9FD1C3A}</a:tableStyleId>
              </a:tblPr>
              <a:tblGrid>
                <a:gridCol w="773113">
                  <a:extLst>
                    <a:ext uri="{9D8B030D-6E8A-4147-A177-3AD203B41FA5}">
                      <a16:colId xmlns:a16="http://schemas.microsoft.com/office/drawing/2014/main" val="2854231565"/>
                    </a:ext>
                  </a:extLst>
                </a:gridCol>
              </a:tblGrid>
              <a:tr h="190500">
                <a:tc>
                  <a:txBody>
                    <a:bodyPr/>
                    <a:lstStyle/>
                    <a:p>
                      <a:pPr algn="r" fontAlgn="b"/>
                      <a:r>
                        <a:rPr lang="en-US" sz="2000" b="1" u="none" strike="noStrike" dirty="0">
                          <a:effectLst/>
                        </a:rPr>
                        <a:t>0.128</a:t>
                      </a:r>
                      <a:endParaRPr lang="en-US" sz="2000" b="1" i="0" u="none" strike="noStrike" dirty="0">
                        <a:solidFill>
                          <a:srgbClr val="000000"/>
                        </a:solidFill>
                        <a:effectLst/>
                        <a:latin typeface="Calibri" panose="020F0502020204030204" pitchFamily="34" charset="0"/>
                      </a:endParaRPr>
                    </a:p>
                  </a:txBody>
                  <a:tcPr marL="9522" marR="9522" marT="9525" marB="0" anchor="b"/>
                </a:tc>
                <a:extLst>
                  <a:ext uri="{0D108BD9-81ED-4DB2-BD59-A6C34878D82A}">
                    <a16:rowId xmlns:a16="http://schemas.microsoft.com/office/drawing/2014/main" val="3888674045"/>
                  </a:ext>
                </a:extLst>
              </a:tr>
              <a:tr h="190500">
                <a:tc>
                  <a:txBody>
                    <a:bodyPr/>
                    <a:lstStyle/>
                    <a:p>
                      <a:pPr algn="r" fontAlgn="b"/>
                      <a:r>
                        <a:rPr lang="en-US" sz="2000" b="1" u="none" strike="noStrike" dirty="0">
                          <a:effectLst/>
                        </a:rPr>
                        <a:t>0.125</a:t>
                      </a:r>
                      <a:endParaRPr lang="en-US" sz="2000" b="1" i="0" u="none" strike="noStrike" dirty="0">
                        <a:solidFill>
                          <a:srgbClr val="000000"/>
                        </a:solidFill>
                        <a:effectLst/>
                        <a:latin typeface="Calibri" panose="020F0502020204030204" pitchFamily="34" charset="0"/>
                      </a:endParaRPr>
                    </a:p>
                  </a:txBody>
                  <a:tcPr marL="9522" marR="9522" marT="9525" marB="0" anchor="b"/>
                </a:tc>
                <a:extLst>
                  <a:ext uri="{0D108BD9-81ED-4DB2-BD59-A6C34878D82A}">
                    <a16:rowId xmlns:a16="http://schemas.microsoft.com/office/drawing/2014/main" val="1453436862"/>
                  </a:ext>
                </a:extLst>
              </a:tr>
              <a:tr h="190500">
                <a:tc>
                  <a:txBody>
                    <a:bodyPr/>
                    <a:lstStyle/>
                    <a:p>
                      <a:pPr algn="r" fontAlgn="b"/>
                      <a:r>
                        <a:rPr lang="en-US" sz="2000" b="1" i="0" u="none" strike="noStrike" dirty="0">
                          <a:solidFill>
                            <a:srgbClr val="000000"/>
                          </a:solidFill>
                          <a:effectLst/>
                          <a:latin typeface="Calibri" panose="020F0502020204030204" pitchFamily="34" charset="0"/>
                        </a:rPr>
                        <a:t>-0.876</a:t>
                      </a:r>
                    </a:p>
                  </a:txBody>
                  <a:tcPr marL="9522" marR="9522" marT="9525" marB="0" anchor="b"/>
                </a:tc>
                <a:extLst>
                  <a:ext uri="{0D108BD9-81ED-4DB2-BD59-A6C34878D82A}">
                    <a16:rowId xmlns:a16="http://schemas.microsoft.com/office/drawing/2014/main" val="3409442868"/>
                  </a:ext>
                </a:extLst>
              </a:tr>
              <a:tr h="190500">
                <a:tc>
                  <a:txBody>
                    <a:bodyPr/>
                    <a:lstStyle/>
                    <a:p>
                      <a:pPr algn="r" fontAlgn="b"/>
                      <a:r>
                        <a:rPr lang="en-US" sz="2000" b="1" u="none" strike="noStrike" dirty="0">
                          <a:effectLst/>
                        </a:rPr>
                        <a:t>0.124</a:t>
                      </a:r>
                      <a:endParaRPr lang="en-US" sz="2000" b="1" i="0" u="none" strike="noStrike" dirty="0">
                        <a:solidFill>
                          <a:srgbClr val="000000"/>
                        </a:solidFill>
                        <a:effectLst/>
                        <a:latin typeface="Calibri" panose="020F0502020204030204" pitchFamily="34" charset="0"/>
                      </a:endParaRPr>
                    </a:p>
                  </a:txBody>
                  <a:tcPr marL="9522" marR="9522" marT="9525" marB="0" anchor="b"/>
                </a:tc>
                <a:extLst>
                  <a:ext uri="{0D108BD9-81ED-4DB2-BD59-A6C34878D82A}">
                    <a16:rowId xmlns:a16="http://schemas.microsoft.com/office/drawing/2014/main" val="3796259609"/>
                  </a:ext>
                </a:extLst>
              </a:tr>
              <a:tr h="190500">
                <a:tc>
                  <a:txBody>
                    <a:bodyPr/>
                    <a:lstStyle/>
                    <a:p>
                      <a:pPr algn="r" fontAlgn="b"/>
                      <a:r>
                        <a:rPr lang="en-US" sz="2000" b="1" u="none" strike="noStrike" dirty="0">
                          <a:effectLst/>
                        </a:rPr>
                        <a:t>0.122</a:t>
                      </a:r>
                      <a:endParaRPr lang="en-US" sz="2000" b="1" i="0" u="none" strike="noStrike" dirty="0">
                        <a:solidFill>
                          <a:srgbClr val="000000"/>
                        </a:solidFill>
                        <a:effectLst/>
                        <a:latin typeface="Calibri" panose="020F0502020204030204" pitchFamily="34" charset="0"/>
                      </a:endParaRPr>
                    </a:p>
                  </a:txBody>
                  <a:tcPr marL="9522" marR="9522" marT="9525" marB="0" anchor="b"/>
                </a:tc>
                <a:extLst>
                  <a:ext uri="{0D108BD9-81ED-4DB2-BD59-A6C34878D82A}">
                    <a16:rowId xmlns:a16="http://schemas.microsoft.com/office/drawing/2014/main" val="2270692153"/>
                  </a:ext>
                </a:extLst>
              </a:tr>
              <a:tr h="190500">
                <a:tc>
                  <a:txBody>
                    <a:bodyPr/>
                    <a:lstStyle/>
                    <a:p>
                      <a:pPr algn="r" fontAlgn="b"/>
                      <a:r>
                        <a:rPr lang="en-US" sz="2000" b="1" u="none" strike="noStrike" dirty="0">
                          <a:effectLst/>
                        </a:rPr>
                        <a:t>0.127</a:t>
                      </a:r>
                      <a:endParaRPr lang="en-US" sz="2000" b="1" i="0" u="none" strike="noStrike" dirty="0">
                        <a:solidFill>
                          <a:srgbClr val="000000"/>
                        </a:solidFill>
                        <a:effectLst/>
                        <a:latin typeface="Calibri" panose="020F0502020204030204" pitchFamily="34" charset="0"/>
                      </a:endParaRPr>
                    </a:p>
                  </a:txBody>
                  <a:tcPr marL="9522" marR="9522" marT="9525" marB="0" anchor="b"/>
                </a:tc>
                <a:extLst>
                  <a:ext uri="{0D108BD9-81ED-4DB2-BD59-A6C34878D82A}">
                    <a16:rowId xmlns:a16="http://schemas.microsoft.com/office/drawing/2014/main" val="3745302553"/>
                  </a:ext>
                </a:extLst>
              </a:tr>
              <a:tr h="190500">
                <a:tc>
                  <a:txBody>
                    <a:bodyPr/>
                    <a:lstStyle/>
                    <a:p>
                      <a:pPr algn="r" fontAlgn="b"/>
                      <a:r>
                        <a:rPr lang="en-US" sz="2000" b="1" u="none" strike="noStrike" dirty="0">
                          <a:effectLst/>
                        </a:rPr>
                        <a:t>0.130</a:t>
                      </a:r>
                      <a:endParaRPr lang="en-US" sz="2000" b="1" i="0" u="none" strike="noStrike" dirty="0">
                        <a:solidFill>
                          <a:srgbClr val="000000"/>
                        </a:solidFill>
                        <a:effectLst/>
                        <a:latin typeface="Calibri" panose="020F0502020204030204" pitchFamily="34" charset="0"/>
                      </a:endParaRPr>
                    </a:p>
                  </a:txBody>
                  <a:tcPr marL="9522" marR="9522" marT="9525" marB="0" anchor="b"/>
                </a:tc>
                <a:extLst>
                  <a:ext uri="{0D108BD9-81ED-4DB2-BD59-A6C34878D82A}">
                    <a16:rowId xmlns:a16="http://schemas.microsoft.com/office/drawing/2014/main" val="2923312805"/>
                  </a:ext>
                </a:extLst>
              </a:tr>
              <a:tr h="190500">
                <a:tc>
                  <a:txBody>
                    <a:bodyPr/>
                    <a:lstStyle/>
                    <a:p>
                      <a:pPr algn="r" fontAlgn="b"/>
                      <a:r>
                        <a:rPr lang="en-US" sz="2000" b="1" u="none" strike="noStrike" dirty="0">
                          <a:effectLst/>
                        </a:rPr>
                        <a:t>0.120</a:t>
                      </a:r>
                      <a:endParaRPr lang="en-US" sz="2000" b="1" i="0" u="none" strike="noStrike" dirty="0">
                        <a:solidFill>
                          <a:srgbClr val="000000"/>
                        </a:solidFill>
                        <a:effectLst/>
                        <a:latin typeface="Calibri" panose="020F0502020204030204" pitchFamily="34" charset="0"/>
                      </a:endParaRPr>
                    </a:p>
                  </a:txBody>
                  <a:tcPr marL="9522" marR="9522" marT="9525" marB="0" anchor="b"/>
                </a:tc>
                <a:extLst>
                  <a:ext uri="{0D108BD9-81ED-4DB2-BD59-A6C34878D82A}">
                    <a16:rowId xmlns:a16="http://schemas.microsoft.com/office/drawing/2014/main" val="1574151008"/>
                  </a:ext>
                </a:extLst>
              </a:tr>
            </a:tbl>
          </a:graphicData>
        </a:graphic>
      </p:graphicFrame>
      <p:sp>
        <p:nvSpPr>
          <p:cNvPr id="35988" name="TextBox 20">
            <a:extLst>
              <a:ext uri="{FF2B5EF4-FFF2-40B4-BE49-F238E27FC236}">
                <a16:creationId xmlns:a16="http://schemas.microsoft.com/office/drawing/2014/main" id="{9ECE5394-36BF-72AE-2443-156A4C2B766D}"/>
              </a:ext>
            </a:extLst>
          </p:cNvPr>
          <p:cNvSpPr txBox="1">
            <a:spLocks noChangeArrowheads="1"/>
          </p:cNvSpPr>
          <p:nvPr/>
        </p:nvSpPr>
        <p:spPr bwMode="auto">
          <a:xfrm>
            <a:off x="6340475" y="2217738"/>
            <a:ext cx="1376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latin typeface="Calibri" panose="020F0502020204030204" pitchFamily="34" charset="0"/>
              </a:rPr>
              <a:t>Error_brown</a:t>
            </a:r>
          </a:p>
        </p:txBody>
      </p:sp>
      <p:sp>
        <p:nvSpPr>
          <p:cNvPr id="28" name="TextBox 27">
            <a:extLst>
              <a:ext uri="{FF2B5EF4-FFF2-40B4-BE49-F238E27FC236}">
                <a16:creationId xmlns:a16="http://schemas.microsoft.com/office/drawing/2014/main" id="{E6E237EF-BA24-67CF-F444-8193010F0287}"/>
              </a:ext>
            </a:extLst>
          </p:cNvPr>
          <p:cNvSpPr txBox="1">
            <a:spLocks noChangeArrowheads="1"/>
          </p:cNvSpPr>
          <p:nvPr/>
        </p:nvSpPr>
        <p:spPr bwMode="auto">
          <a:xfrm>
            <a:off x="7581900" y="3548063"/>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latin typeface="Calibri" panose="020F0502020204030204" pitchFamily="34" charset="0"/>
              </a:rPr>
              <a:t>=</a:t>
            </a:r>
          </a:p>
        </p:txBody>
      </p:sp>
      <p:graphicFrame>
        <p:nvGraphicFramePr>
          <p:cNvPr id="29" name="Table 28">
            <a:extLst>
              <a:ext uri="{FF2B5EF4-FFF2-40B4-BE49-F238E27FC236}">
                <a16:creationId xmlns:a16="http://schemas.microsoft.com/office/drawing/2014/main" id="{7C49D746-0A7A-4C21-8328-64416713CDAD}"/>
              </a:ext>
            </a:extLst>
          </p:cNvPr>
          <p:cNvGraphicFramePr>
            <a:graphicFrameLocks noGrp="1"/>
          </p:cNvGraphicFramePr>
          <p:nvPr/>
        </p:nvGraphicFramePr>
        <p:xfrm>
          <a:off x="8128000" y="2498725"/>
          <a:ext cx="773113" cy="2514600"/>
        </p:xfrm>
        <a:graphic>
          <a:graphicData uri="http://schemas.openxmlformats.org/drawingml/2006/table">
            <a:tbl>
              <a:tblPr>
                <a:tableStyleId>{5C22544A-7EE6-4342-B048-85BDC9FD1C3A}</a:tableStyleId>
              </a:tblPr>
              <a:tblGrid>
                <a:gridCol w="773113">
                  <a:extLst>
                    <a:ext uri="{9D8B030D-6E8A-4147-A177-3AD203B41FA5}">
                      <a16:colId xmlns:a16="http://schemas.microsoft.com/office/drawing/2014/main" val="2854231565"/>
                    </a:ext>
                  </a:extLst>
                </a:gridCol>
              </a:tblGrid>
              <a:tr h="190500">
                <a:tc>
                  <a:txBody>
                    <a:bodyPr/>
                    <a:lstStyle/>
                    <a:p>
                      <a:pPr algn="r" fontAlgn="b"/>
                      <a:r>
                        <a:rPr lang="en-US" sz="2000" b="1" i="0" u="none" strike="noStrike">
                          <a:solidFill>
                            <a:srgbClr val="FF0000"/>
                          </a:solidFill>
                          <a:effectLst/>
                          <a:latin typeface="Calibri" panose="020F0502020204030204" pitchFamily="34" charset="0"/>
                        </a:rPr>
                        <a:t>-0.744</a:t>
                      </a:r>
                    </a:p>
                  </a:txBody>
                  <a:tcPr marL="9522" marR="9522" marT="9525" marB="0" anchor="b"/>
                </a:tc>
                <a:extLst>
                  <a:ext uri="{0D108BD9-81ED-4DB2-BD59-A6C34878D82A}">
                    <a16:rowId xmlns:a16="http://schemas.microsoft.com/office/drawing/2014/main" val="3888674045"/>
                  </a:ext>
                </a:extLst>
              </a:tr>
              <a:tr h="190500">
                <a:tc>
                  <a:txBody>
                    <a:bodyPr/>
                    <a:lstStyle/>
                    <a:p>
                      <a:pPr algn="r" fontAlgn="b"/>
                      <a:r>
                        <a:rPr lang="en-US" sz="2000" b="1" i="0" u="none" strike="noStrike">
                          <a:solidFill>
                            <a:srgbClr val="FF0000"/>
                          </a:solidFill>
                          <a:effectLst/>
                          <a:latin typeface="Calibri" panose="020F0502020204030204" pitchFamily="34" charset="0"/>
                        </a:rPr>
                        <a:t>0.25</a:t>
                      </a:r>
                    </a:p>
                  </a:txBody>
                  <a:tcPr marL="9522" marR="9522" marT="9525" marB="0" anchor="b"/>
                </a:tc>
                <a:extLst>
                  <a:ext uri="{0D108BD9-81ED-4DB2-BD59-A6C34878D82A}">
                    <a16:rowId xmlns:a16="http://schemas.microsoft.com/office/drawing/2014/main" val="1453436862"/>
                  </a:ext>
                </a:extLst>
              </a:tr>
              <a:tr h="190500">
                <a:tc>
                  <a:txBody>
                    <a:bodyPr/>
                    <a:lstStyle/>
                    <a:p>
                      <a:pPr algn="r" fontAlgn="b"/>
                      <a:r>
                        <a:rPr lang="en-US" sz="2000" b="1" i="0" u="none" strike="noStrike">
                          <a:solidFill>
                            <a:srgbClr val="FF0000"/>
                          </a:solidFill>
                          <a:effectLst/>
                          <a:latin typeface="Calibri" panose="020F0502020204030204" pitchFamily="34" charset="0"/>
                        </a:rPr>
                        <a:t>-0.752</a:t>
                      </a:r>
                    </a:p>
                  </a:txBody>
                  <a:tcPr marL="9522" marR="9522" marT="9525" marB="0" anchor="b"/>
                </a:tc>
                <a:extLst>
                  <a:ext uri="{0D108BD9-81ED-4DB2-BD59-A6C34878D82A}">
                    <a16:rowId xmlns:a16="http://schemas.microsoft.com/office/drawing/2014/main" val="3409442868"/>
                  </a:ext>
                </a:extLst>
              </a:tr>
              <a:tr h="190500">
                <a:tc>
                  <a:txBody>
                    <a:bodyPr/>
                    <a:lstStyle/>
                    <a:p>
                      <a:pPr algn="r" fontAlgn="b"/>
                      <a:r>
                        <a:rPr lang="en-US" sz="2000" b="1" i="0" u="none" strike="noStrike">
                          <a:solidFill>
                            <a:srgbClr val="FF0000"/>
                          </a:solidFill>
                          <a:effectLst/>
                          <a:latin typeface="Calibri" panose="020F0502020204030204" pitchFamily="34" charset="0"/>
                        </a:rPr>
                        <a:t>0.248</a:t>
                      </a:r>
                    </a:p>
                  </a:txBody>
                  <a:tcPr marL="9522" marR="9522" marT="9525" marB="0" anchor="b"/>
                </a:tc>
                <a:extLst>
                  <a:ext uri="{0D108BD9-81ED-4DB2-BD59-A6C34878D82A}">
                    <a16:rowId xmlns:a16="http://schemas.microsoft.com/office/drawing/2014/main" val="3796259609"/>
                  </a:ext>
                </a:extLst>
              </a:tr>
              <a:tr h="190500">
                <a:tc>
                  <a:txBody>
                    <a:bodyPr/>
                    <a:lstStyle/>
                    <a:p>
                      <a:pPr algn="r" fontAlgn="b"/>
                      <a:r>
                        <a:rPr lang="en-US" sz="2000" b="1" i="0" u="none" strike="noStrike" dirty="0">
                          <a:solidFill>
                            <a:srgbClr val="FF0000"/>
                          </a:solidFill>
                          <a:effectLst/>
                          <a:latin typeface="Calibri" panose="020F0502020204030204" pitchFamily="34" charset="0"/>
                        </a:rPr>
                        <a:t>0.244</a:t>
                      </a:r>
                    </a:p>
                  </a:txBody>
                  <a:tcPr marL="9522" marR="9522" marT="9525" marB="0" anchor="b"/>
                </a:tc>
                <a:extLst>
                  <a:ext uri="{0D108BD9-81ED-4DB2-BD59-A6C34878D82A}">
                    <a16:rowId xmlns:a16="http://schemas.microsoft.com/office/drawing/2014/main" val="2270692153"/>
                  </a:ext>
                </a:extLst>
              </a:tr>
              <a:tr h="190500">
                <a:tc>
                  <a:txBody>
                    <a:bodyPr/>
                    <a:lstStyle/>
                    <a:p>
                      <a:pPr algn="r" fontAlgn="b"/>
                      <a:r>
                        <a:rPr lang="en-US" sz="2000" b="1" i="0" u="none" strike="noStrike">
                          <a:solidFill>
                            <a:srgbClr val="FF0000"/>
                          </a:solidFill>
                          <a:effectLst/>
                          <a:latin typeface="Calibri" panose="020F0502020204030204" pitchFamily="34" charset="0"/>
                        </a:rPr>
                        <a:t>0.254</a:t>
                      </a:r>
                    </a:p>
                  </a:txBody>
                  <a:tcPr marL="9522" marR="9522" marT="9525" marB="0" anchor="b"/>
                </a:tc>
                <a:extLst>
                  <a:ext uri="{0D108BD9-81ED-4DB2-BD59-A6C34878D82A}">
                    <a16:rowId xmlns:a16="http://schemas.microsoft.com/office/drawing/2014/main" val="3745302553"/>
                  </a:ext>
                </a:extLst>
              </a:tr>
              <a:tr h="190500">
                <a:tc>
                  <a:txBody>
                    <a:bodyPr/>
                    <a:lstStyle/>
                    <a:p>
                      <a:pPr algn="r" fontAlgn="b"/>
                      <a:r>
                        <a:rPr lang="en-US" sz="2000" b="1" i="0" u="none" strike="noStrike">
                          <a:solidFill>
                            <a:srgbClr val="FF0000"/>
                          </a:solidFill>
                          <a:effectLst/>
                          <a:latin typeface="Calibri" panose="020F0502020204030204" pitchFamily="34" charset="0"/>
                        </a:rPr>
                        <a:t>0.26</a:t>
                      </a:r>
                    </a:p>
                  </a:txBody>
                  <a:tcPr marL="9522" marR="9522" marT="9525" marB="0" anchor="b"/>
                </a:tc>
                <a:extLst>
                  <a:ext uri="{0D108BD9-81ED-4DB2-BD59-A6C34878D82A}">
                    <a16:rowId xmlns:a16="http://schemas.microsoft.com/office/drawing/2014/main" val="2923312805"/>
                  </a:ext>
                </a:extLst>
              </a:tr>
              <a:tr h="190500">
                <a:tc>
                  <a:txBody>
                    <a:bodyPr/>
                    <a:lstStyle/>
                    <a:p>
                      <a:pPr algn="r" fontAlgn="b"/>
                      <a:r>
                        <a:rPr lang="en-US" sz="2000" b="1" i="0" u="none" strike="noStrike" dirty="0">
                          <a:solidFill>
                            <a:srgbClr val="FF0000"/>
                          </a:solidFill>
                          <a:effectLst/>
                          <a:latin typeface="Calibri" panose="020F0502020204030204" pitchFamily="34" charset="0"/>
                        </a:rPr>
                        <a:t>0.24</a:t>
                      </a:r>
                    </a:p>
                  </a:txBody>
                  <a:tcPr marL="9522" marR="9522" marT="9525" marB="0" anchor="b"/>
                </a:tc>
                <a:extLst>
                  <a:ext uri="{0D108BD9-81ED-4DB2-BD59-A6C34878D82A}">
                    <a16:rowId xmlns:a16="http://schemas.microsoft.com/office/drawing/2014/main" val="1574151008"/>
                  </a:ext>
                </a:extLst>
              </a:tr>
            </a:tbl>
          </a:graphicData>
        </a:graphic>
      </p:graphicFrame>
      <p:sp>
        <p:nvSpPr>
          <p:cNvPr id="36010" name="TextBox 29">
            <a:extLst>
              <a:ext uri="{FF2B5EF4-FFF2-40B4-BE49-F238E27FC236}">
                <a16:creationId xmlns:a16="http://schemas.microsoft.com/office/drawing/2014/main" id="{C3FCF1B1-E396-034D-711B-CFD02954243E}"/>
              </a:ext>
            </a:extLst>
          </p:cNvPr>
          <p:cNvSpPr txBox="1">
            <a:spLocks noChangeArrowheads="1"/>
          </p:cNvSpPr>
          <p:nvPr/>
        </p:nvSpPr>
        <p:spPr bwMode="auto">
          <a:xfrm>
            <a:off x="8001000" y="2136775"/>
            <a:ext cx="11826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solidFill>
                  <a:srgbClr val="FF0000"/>
                </a:solidFill>
                <a:latin typeface="Calibri" panose="020F0502020204030204" pitchFamily="34" charset="0"/>
              </a:rPr>
              <a:t>Error_Sum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C5D13A-E5EA-4693-A2A5-B0E4E5F4D6B7}"/>
              </a:ext>
            </a:extLst>
          </p:cNvPr>
          <p:cNvSpPr>
            <a:spLocks noGrp="1"/>
          </p:cNvSpPr>
          <p:nvPr>
            <p:ph sz="quarter" idx="10"/>
          </p:nvPr>
        </p:nvSpPr>
        <p:spPr/>
        <p:txBody>
          <a:bodyPr/>
          <a:lstStyle/>
          <a:p>
            <a:pPr>
              <a:defRPr/>
            </a:pPr>
            <a:r>
              <a:rPr lang="en-US" dirty="0"/>
              <a:t>Loss</a:t>
            </a:r>
          </a:p>
        </p:txBody>
      </p:sp>
      <p:sp>
        <p:nvSpPr>
          <p:cNvPr id="37891" name="TextBox 4">
            <a:extLst>
              <a:ext uri="{FF2B5EF4-FFF2-40B4-BE49-F238E27FC236}">
                <a16:creationId xmlns:a16="http://schemas.microsoft.com/office/drawing/2014/main" id="{819206AE-B96F-BC0D-E19B-9772F01DDB45}"/>
              </a:ext>
            </a:extLst>
          </p:cNvPr>
          <p:cNvSpPr txBox="1">
            <a:spLocks noChangeArrowheads="1"/>
          </p:cNvSpPr>
          <p:nvPr/>
        </p:nvSpPr>
        <p:spPr bwMode="auto">
          <a:xfrm>
            <a:off x="112713" y="3048000"/>
            <a:ext cx="1990725" cy="523875"/>
          </a:xfrm>
          <a:prstGeom prst="rect">
            <a:avLst/>
          </a:prstGeom>
          <a:noFill/>
          <a:ln w="571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800">
                <a:latin typeface="Calibri" panose="020F0502020204030204" pitchFamily="34" charset="0"/>
              </a:rPr>
              <a:t>Center word</a:t>
            </a:r>
          </a:p>
        </p:txBody>
      </p:sp>
      <p:sp>
        <p:nvSpPr>
          <p:cNvPr id="37892" name="TextBox 5">
            <a:extLst>
              <a:ext uri="{FF2B5EF4-FFF2-40B4-BE49-F238E27FC236}">
                <a16:creationId xmlns:a16="http://schemas.microsoft.com/office/drawing/2014/main" id="{87600F83-AF76-DDA7-7E4E-2863C988FEB7}"/>
              </a:ext>
            </a:extLst>
          </p:cNvPr>
          <p:cNvSpPr txBox="1">
            <a:spLocks noChangeArrowheads="1"/>
          </p:cNvSpPr>
          <p:nvPr/>
        </p:nvSpPr>
        <p:spPr bwMode="auto">
          <a:xfrm>
            <a:off x="2730500" y="2232025"/>
            <a:ext cx="2870200" cy="2678113"/>
          </a:xfrm>
          <a:prstGeom prst="rect">
            <a:avLst/>
          </a:prstGeom>
          <a:noFill/>
          <a:ln w="571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2800">
                <a:latin typeface="Calibri" panose="020F0502020204030204" pitchFamily="34" charset="0"/>
              </a:rPr>
              <a:t>Machine Learning </a:t>
            </a:r>
          </a:p>
          <a:p>
            <a:pPr algn="ctr">
              <a:spcBef>
                <a:spcPct val="0"/>
              </a:spcBef>
              <a:buFontTx/>
              <a:buNone/>
            </a:pPr>
            <a:r>
              <a:rPr lang="en-US" altLang="en-US" sz="2800">
                <a:latin typeface="Calibri" panose="020F0502020204030204" pitchFamily="34" charset="0"/>
              </a:rPr>
              <a:t>Model</a:t>
            </a:r>
          </a:p>
          <a:p>
            <a:pPr algn="ctr">
              <a:spcBef>
                <a:spcPct val="0"/>
              </a:spcBef>
              <a:buFontTx/>
              <a:buNone/>
            </a:pPr>
            <a:endParaRPr lang="en-US" altLang="en-US" sz="2800">
              <a:latin typeface="Calibri" panose="020F0502020204030204" pitchFamily="34" charset="0"/>
            </a:endParaRPr>
          </a:p>
          <a:p>
            <a:pPr algn="ctr">
              <a:spcBef>
                <a:spcPct val="0"/>
              </a:spcBef>
              <a:buFontTx/>
              <a:buNone/>
            </a:pPr>
            <a:endParaRPr lang="en-US" altLang="en-US" sz="2800">
              <a:latin typeface="Calibri" panose="020F0502020204030204" pitchFamily="34" charset="0"/>
            </a:endParaRPr>
          </a:p>
          <a:p>
            <a:pPr algn="ctr">
              <a:spcBef>
                <a:spcPct val="0"/>
              </a:spcBef>
              <a:buFontTx/>
              <a:buNone/>
            </a:pPr>
            <a:endParaRPr lang="en-US" altLang="en-US" sz="2800">
              <a:latin typeface="Calibri" panose="020F0502020204030204" pitchFamily="34" charset="0"/>
            </a:endParaRPr>
          </a:p>
          <a:p>
            <a:pPr algn="ctr">
              <a:spcBef>
                <a:spcPct val="0"/>
              </a:spcBef>
              <a:buFontTx/>
              <a:buNone/>
            </a:pPr>
            <a:endParaRPr lang="en-US" altLang="en-US" sz="2800">
              <a:latin typeface="Calibri" panose="020F0502020204030204" pitchFamily="34" charset="0"/>
            </a:endParaRPr>
          </a:p>
        </p:txBody>
      </p:sp>
      <p:sp>
        <p:nvSpPr>
          <p:cNvPr id="37893" name="TextBox 6">
            <a:extLst>
              <a:ext uri="{FF2B5EF4-FFF2-40B4-BE49-F238E27FC236}">
                <a16:creationId xmlns:a16="http://schemas.microsoft.com/office/drawing/2014/main" id="{1D6118B3-65DB-859D-8338-E65CF1F4B0A1}"/>
              </a:ext>
            </a:extLst>
          </p:cNvPr>
          <p:cNvSpPr txBox="1">
            <a:spLocks noChangeArrowheads="1"/>
          </p:cNvSpPr>
          <p:nvPr/>
        </p:nvSpPr>
        <p:spPr bwMode="auto">
          <a:xfrm>
            <a:off x="3244850" y="3571875"/>
            <a:ext cx="1841500" cy="954088"/>
          </a:xfrm>
          <a:prstGeom prst="rect">
            <a:avLst/>
          </a:prstGeom>
          <a:noFill/>
          <a:ln w="571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800">
                <a:latin typeface="Calibri" panose="020F0502020204030204" pitchFamily="34" charset="0"/>
              </a:rPr>
              <a:t>Parameters</a:t>
            </a:r>
          </a:p>
          <a:p>
            <a:pPr>
              <a:spcBef>
                <a:spcPct val="0"/>
              </a:spcBef>
              <a:buFontTx/>
              <a:buNone/>
            </a:pPr>
            <a:r>
              <a:rPr lang="en-US" altLang="en-US" sz="2800">
                <a:latin typeface="Calibri" panose="020F0502020204030204" pitchFamily="34" charset="0"/>
              </a:rPr>
              <a:t>W and W’ </a:t>
            </a:r>
          </a:p>
        </p:txBody>
      </p:sp>
      <p:cxnSp>
        <p:nvCxnSpPr>
          <p:cNvPr id="9" name="Straight Arrow Connector 8">
            <a:extLst>
              <a:ext uri="{FF2B5EF4-FFF2-40B4-BE49-F238E27FC236}">
                <a16:creationId xmlns:a16="http://schemas.microsoft.com/office/drawing/2014/main" id="{24740649-86E1-447D-9773-AA9DE5D2ACEF}"/>
              </a:ext>
            </a:extLst>
          </p:cNvPr>
          <p:cNvCxnSpPr/>
          <p:nvPr/>
        </p:nvCxnSpPr>
        <p:spPr>
          <a:xfrm flipV="1">
            <a:off x="2047875" y="3289300"/>
            <a:ext cx="738188" cy="20638"/>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D1381F2-CE7F-4E8D-97C3-4E5733CAF510}"/>
              </a:ext>
            </a:extLst>
          </p:cNvPr>
          <p:cNvCxnSpPr/>
          <p:nvPr/>
        </p:nvCxnSpPr>
        <p:spPr>
          <a:xfrm flipV="1">
            <a:off x="5600700" y="3278188"/>
            <a:ext cx="739775" cy="20637"/>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37896" name="TextBox 10">
            <a:extLst>
              <a:ext uri="{FF2B5EF4-FFF2-40B4-BE49-F238E27FC236}">
                <a16:creationId xmlns:a16="http://schemas.microsoft.com/office/drawing/2014/main" id="{A3484724-1ED6-0135-53D4-FCC594F6171E}"/>
              </a:ext>
            </a:extLst>
          </p:cNvPr>
          <p:cNvSpPr txBox="1">
            <a:spLocks noChangeArrowheads="1"/>
          </p:cNvSpPr>
          <p:nvPr/>
        </p:nvSpPr>
        <p:spPr bwMode="auto">
          <a:xfrm>
            <a:off x="6340475" y="3017838"/>
            <a:ext cx="857250" cy="522287"/>
          </a:xfrm>
          <a:prstGeom prst="rect">
            <a:avLst/>
          </a:prstGeom>
          <a:noFill/>
          <a:ln w="571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800">
                <a:latin typeface="Calibri" panose="020F0502020204030204" pitchFamily="34" charset="0"/>
              </a:rPr>
              <a:t>Pred</a:t>
            </a:r>
          </a:p>
        </p:txBody>
      </p:sp>
      <p:sp>
        <p:nvSpPr>
          <p:cNvPr id="37897" name="TextBox 11">
            <a:extLst>
              <a:ext uri="{FF2B5EF4-FFF2-40B4-BE49-F238E27FC236}">
                <a16:creationId xmlns:a16="http://schemas.microsoft.com/office/drawing/2014/main" id="{D7874ACE-FFA7-069C-5877-4DFFA5F8061D}"/>
              </a:ext>
            </a:extLst>
          </p:cNvPr>
          <p:cNvSpPr txBox="1">
            <a:spLocks noChangeArrowheads="1"/>
          </p:cNvSpPr>
          <p:nvPr/>
        </p:nvSpPr>
        <p:spPr bwMode="auto">
          <a:xfrm>
            <a:off x="5826125" y="2357438"/>
            <a:ext cx="18859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latin typeface="Calibri" panose="020F0502020204030204" pitchFamily="34" charset="0"/>
              </a:rPr>
              <a:t>Predicted context </a:t>
            </a:r>
          </a:p>
          <a:p>
            <a:pPr>
              <a:spcBef>
                <a:spcPct val="0"/>
              </a:spcBef>
              <a:buFontTx/>
              <a:buNone/>
            </a:pPr>
            <a:r>
              <a:rPr lang="en-US" altLang="en-US" sz="1800">
                <a:latin typeface="Calibri" panose="020F0502020204030204" pitchFamily="34" charset="0"/>
              </a:rPr>
              <a:t>word vector</a:t>
            </a:r>
          </a:p>
        </p:txBody>
      </p:sp>
      <p:sp>
        <p:nvSpPr>
          <p:cNvPr id="37898" name="TextBox 13">
            <a:extLst>
              <a:ext uri="{FF2B5EF4-FFF2-40B4-BE49-F238E27FC236}">
                <a16:creationId xmlns:a16="http://schemas.microsoft.com/office/drawing/2014/main" id="{3525D36F-50A5-222D-66CF-21C200B06BC5}"/>
              </a:ext>
            </a:extLst>
          </p:cNvPr>
          <p:cNvSpPr txBox="1">
            <a:spLocks noChangeArrowheads="1"/>
          </p:cNvSpPr>
          <p:nvPr/>
        </p:nvSpPr>
        <p:spPr bwMode="auto">
          <a:xfrm>
            <a:off x="7712075" y="3001963"/>
            <a:ext cx="960438" cy="522287"/>
          </a:xfrm>
          <a:prstGeom prst="rect">
            <a:avLst/>
          </a:prstGeom>
          <a:noFill/>
          <a:ln w="571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800">
                <a:latin typeface="Calibri" panose="020F0502020204030204" pitchFamily="34" charset="0"/>
              </a:rPr>
              <a:t>Truth</a:t>
            </a:r>
          </a:p>
        </p:txBody>
      </p:sp>
      <p:sp>
        <p:nvSpPr>
          <p:cNvPr id="37899" name="TextBox 15">
            <a:extLst>
              <a:ext uri="{FF2B5EF4-FFF2-40B4-BE49-F238E27FC236}">
                <a16:creationId xmlns:a16="http://schemas.microsoft.com/office/drawing/2014/main" id="{30895403-780E-BB0B-B6E5-767E94FCB6AC}"/>
              </a:ext>
            </a:extLst>
          </p:cNvPr>
          <p:cNvSpPr txBox="1">
            <a:spLocks noChangeArrowheads="1"/>
          </p:cNvSpPr>
          <p:nvPr/>
        </p:nvSpPr>
        <p:spPr bwMode="auto">
          <a:xfrm>
            <a:off x="6340475" y="3906838"/>
            <a:ext cx="2544763" cy="522287"/>
          </a:xfrm>
          <a:prstGeom prst="rect">
            <a:avLst/>
          </a:prstGeom>
          <a:noFill/>
          <a:ln w="571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800">
                <a:latin typeface="Calibri" panose="020F0502020204030204" pitchFamily="34" charset="0"/>
              </a:rPr>
              <a:t>Loss=Pred-Truth</a:t>
            </a:r>
          </a:p>
        </p:txBody>
      </p:sp>
      <p:sp>
        <p:nvSpPr>
          <p:cNvPr id="37900" name="TextBox 16">
            <a:extLst>
              <a:ext uri="{FF2B5EF4-FFF2-40B4-BE49-F238E27FC236}">
                <a16:creationId xmlns:a16="http://schemas.microsoft.com/office/drawing/2014/main" id="{A85A2C25-06B4-6590-4A02-2F0C0D3E4A7B}"/>
              </a:ext>
            </a:extLst>
          </p:cNvPr>
          <p:cNvSpPr txBox="1">
            <a:spLocks noChangeArrowheads="1"/>
          </p:cNvSpPr>
          <p:nvPr/>
        </p:nvSpPr>
        <p:spPr bwMode="auto">
          <a:xfrm>
            <a:off x="7173913" y="4457700"/>
            <a:ext cx="103981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b="1">
                <a:solidFill>
                  <a:srgbClr val="FF0000"/>
                </a:solidFill>
                <a:latin typeface="Calibri" panose="020F0502020204030204" pitchFamily="34" charset="0"/>
              </a:rPr>
              <a:t>Error</a:t>
            </a:r>
          </a:p>
        </p:txBody>
      </p:sp>
      <p:cxnSp>
        <p:nvCxnSpPr>
          <p:cNvPr id="18" name="Straight Arrow Connector 17">
            <a:extLst>
              <a:ext uri="{FF2B5EF4-FFF2-40B4-BE49-F238E27FC236}">
                <a16:creationId xmlns:a16="http://schemas.microsoft.com/office/drawing/2014/main" id="{120AF67D-0BE9-4F18-AF35-A002027BF29F}"/>
              </a:ext>
            </a:extLst>
          </p:cNvPr>
          <p:cNvCxnSpPr/>
          <p:nvPr/>
        </p:nvCxnSpPr>
        <p:spPr>
          <a:xfrm>
            <a:off x="5121275" y="4048125"/>
            <a:ext cx="1219200" cy="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1EE281F-F259-4BCB-9A2D-EF27E4FAF09B}"/>
              </a:ext>
            </a:extLst>
          </p:cNvPr>
          <p:cNvCxnSpPr/>
          <p:nvPr/>
        </p:nvCxnSpPr>
        <p:spPr>
          <a:xfrm flipH="1">
            <a:off x="5054600" y="4356100"/>
            <a:ext cx="1285875" cy="23813"/>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37903" name="TextBox 24">
            <a:extLst>
              <a:ext uri="{FF2B5EF4-FFF2-40B4-BE49-F238E27FC236}">
                <a16:creationId xmlns:a16="http://schemas.microsoft.com/office/drawing/2014/main" id="{3E90562C-2E25-EF4A-63EC-12CA808947FF}"/>
              </a:ext>
            </a:extLst>
          </p:cNvPr>
          <p:cNvSpPr txBox="1">
            <a:spLocks noChangeArrowheads="1"/>
          </p:cNvSpPr>
          <p:nvPr/>
        </p:nvSpPr>
        <p:spPr bwMode="auto">
          <a:xfrm>
            <a:off x="5607050" y="4492625"/>
            <a:ext cx="781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latin typeface="Calibri" panose="020F0502020204030204" pitchFamily="34" charset="0"/>
              </a:rPr>
              <a:t>Adjust</a:t>
            </a:r>
          </a:p>
        </p:txBody>
      </p:sp>
      <p:sp>
        <p:nvSpPr>
          <p:cNvPr id="37904" name="TextBox 25">
            <a:extLst>
              <a:ext uri="{FF2B5EF4-FFF2-40B4-BE49-F238E27FC236}">
                <a16:creationId xmlns:a16="http://schemas.microsoft.com/office/drawing/2014/main" id="{63188F65-6BC8-C942-4571-63F7D66CA8F6}"/>
              </a:ext>
            </a:extLst>
          </p:cNvPr>
          <p:cNvSpPr txBox="1">
            <a:spLocks noChangeArrowheads="1"/>
          </p:cNvSpPr>
          <p:nvPr/>
        </p:nvSpPr>
        <p:spPr bwMode="auto">
          <a:xfrm>
            <a:off x="5559425" y="3643313"/>
            <a:ext cx="1049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latin typeface="Calibri" panose="020F0502020204030204" pitchFamily="34" charset="0"/>
              </a:rPr>
              <a:t>Minimize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07E836-0677-4317-BEF8-64989DE52BAE}"/>
              </a:ext>
            </a:extLst>
          </p:cNvPr>
          <p:cNvSpPr>
            <a:spLocks noGrp="1"/>
          </p:cNvSpPr>
          <p:nvPr>
            <p:ph sz="quarter" idx="10"/>
          </p:nvPr>
        </p:nvSpPr>
        <p:spPr/>
        <p:txBody>
          <a:bodyPr rtlCol="0"/>
          <a:lstStyle/>
          <a:p>
            <a:pPr eaLnBrk="1" fontAlgn="auto" hangingPunct="1">
              <a:spcAft>
                <a:spcPts val="0"/>
              </a:spcAft>
              <a:defRPr/>
            </a:pPr>
            <a:endParaRPr lang="en-GB" sz="3600" dirty="0"/>
          </a:p>
          <a:p>
            <a:pPr eaLnBrk="1" fontAlgn="auto" hangingPunct="1">
              <a:spcAft>
                <a:spcPts val="0"/>
              </a:spcAft>
              <a:defRPr/>
            </a:pPr>
            <a:r>
              <a:rPr lang="en-GB" sz="3600" dirty="0"/>
              <a:t>Neural Word Embeddings</a:t>
            </a:r>
            <a:endParaRPr lang="en-US"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a:extLst>
              <a:ext uri="{FF2B5EF4-FFF2-40B4-BE49-F238E27FC236}">
                <a16:creationId xmlns:a16="http://schemas.microsoft.com/office/drawing/2014/main" id="{5FBA5E79-8A03-A5AB-9958-B6C96C8A6379}"/>
              </a:ext>
            </a:extLst>
          </p:cNvPr>
          <p:cNvSpPr>
            <a:spLocks noGrp="1"/>
          </p:cNvSpPr>
          <p:nvPr>
            <p:ph idx="1"/>
          </p:nvPr>
        </p:nvSpPr>
        <p:spPr>
          <a:xfrm>
            <a:off x="152400" y="1295400"/>
            <a:ext cx="8686800" cy="4525963"/>
          </a:xfrm>
        </p:spPr>
        <p:txBody>
          <a:bodyPr/>
          <a:lstStyle/>
          <a:p>
            <a:pPr algn="just" fontAlgn="base">
              <a:lnSpc>
                <a:spcPct val="150000"/>
              </a:lnSpc>
              <a:spcAft>
                <a:spcPct val="0"/>
              </a:spcAft>
              <a:buFont typeface="Arial" pitchFamily="34" charset="0"/>
              <a:buChar char="•"/>
            </a:pPr>
            <a:r>
              <a:rPr lang="en-US" altLang="en-US"/>
              <a:t>Dimensionality: dimensions of the word vectors</a:t>
            </a:r>
          </a:p>
          <a:p>
            <a:pPr algn="just" fontAlgn="base">
              <a:lnSpc>
                <a:spcPct val="150000"/>
              </a:lnSpc>
              <a:spcAft>
                <a:spcPct val="0"/>
              </a:spcAft>
              <a:buFont typeface="Arial" pitchFamily="34" charset="0"/>
              <a:buChar char="•"/>
            </a:pPr>
            <a:r>
              <a:rPr lang="en-US" altLang="en-US"/>
              <a:t>Window Size: how big of a window you want around the center word</a:t>
            </a:r>
          </a:p>
          <a:p>
            <a:pPr algn="just" fontAlgn="base">
              <a:lnSpc>
                <a:spcPct val="150000"/>
              </a:lnSpc>
              <a:spcAft>
                <a:spcPct val="0"/>
              </a:spcAft>
              <a:buFont typeface="Arial" pitchFamily="34" charset="0"/>
              <a:buChar char="•"/>
            </a:pPr>
            <a:r>
              <a:rPr lang="en-US" altLang="en-US"/>
              <a:t>Minimum Count: how many times a word has to appear in the corpus for it to be assigned a vector (if a word happens too few times, it is difficult to assign it a good vector)</a:t>
            </a:r>
          </a:p>
          <a:p>
            <a:pPr algn="just" fontAlgn="base">
              <a:lnSpc>
                <a:spcPct val="150000"/>
              </a:lnSpc>
              <a:spcAft>
                <a:spcPct val="0"/>
              </a:spcAft>
              <a:buFont typeface="Arial" pitchFamily="34" charset="0"/>
              <a:buChar char="•"/>
            </a:pPr>
            <a:r>
              <a:rPr lang="en-US" altLang="en-US"/>
              <a:t>ModelType: skip-gram or continuous bag-of-words</a:t>
            </a:r>
          </a:p>
          <a:p>
            <a:pPr algn="just" fontAlgn="base">
              <a:lnSpc>
                <a:spcPct val="150000"/>
              </a:lnSpc>
              <a:spcAft>
                <a:spcPct val="0"/>
              </a:spcAft>
              <a:buFont typeface="Arial" pitchFamily="34" charset="0"/>
              <a:buChar char="•"/>
            </a:pPr>
            <a:r>
              <a:rPr lang="en-US" altLang="en-US"/>
              <a:t>Number of Iterations: number of iterations (epochs) over the corpus</a:t>
            </a:r>
          </a:p>
        </p:txBody>
      </p:sp>
      <p:sp>
        <p:nvSpPr>
          <p:cNvPr id="3" name="Content Placeholder 2">
            <a:extLst>
              <a:ext uri="{FF2B5EF4-FFF2-40B4-BE49-F238E27FC236}">
                <a16:creationId xmlns:a16="http://schemas.microsoft.com/office/drawing/2014/main" id="{596314FA-2E07-430B-B347-C1E1244336D5}"/>
              </a:ext>
            </a:extLst>
          </p:cNvPr>
          <p:cNvSpPr>
            <a:spLocks noGrp="1"/>
          </p:cNvSpPr>
          <p:nvPr>
            <p:ph sz="quarter" idx="10"/>
          </p:nvPr>
        </p:nvSpPr>
        <p:spPr/>
        <p:txBody>
          <a:bodyPr/>
          <a:lstStyle/>
          <a:p>
            <a:pPr>
              <a:defRPr/>
            </a:pPr>
            <a:r>
              <a:rPr lang="en-US" dirty="0"/>
              <a:t>Hyper parameters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ACD2DA-4CDA-D0AE-A860-B4406DD92E57}"/>
              </a:ext>
            </a:extLst>
          </p:cNvPr>
          <p:cNvSpPr>
            <a:spLocks noGrp="1"/>
          </p:cNvSpPr>
          <p:nvPr>
            <p:ph idx="1"/>
          </p:nvPr>
        </p:nvSpPr>
        <p:spPr/>
        <p:txBody>
          <a:bodyPr/>
          <a:lstStyle/>
          <a:p>
            <a:pPr>
              <a:buFont typeface="Arial" panose="020B0604020202020204" pitchFamily="34" charset="0"/>
              <a:buChar char="•"/>
            </a:pPr>
            <a:r>
              <a:rPr lang="en-GB"/>
              <a:t>Subsampling frequent words to decrease number of training examples</a:t>
            </a:r>
          </a:p>
          <a:p>
            <a:pPr>
              <a:buFont typeface="Arial" panose="020B0604020202020204" pitchFamily="34" charset="0"/>
              <a:buChar char="•"/>
            </a:pPr>
            <a:r>
              <a:rPr lang="en-GB"/>
              <a:t>Modify the objective function with Negative Sampling </a:t>
            </a:r>
            <a:endParaRPr lang="en-US"/>
          </a:p>
        </p:txBody>
      </p:sp>
      <p:sp>
        <p:nvSpPr>
          <p:cNvPr id="3" name="Content Placeholder 2">
            <a:extLst>
              <a:ext uri="{FF2B5EF4-FFF2-40B4-BE49-F238E27FC236}">
                <a16:creationId xmlns:a16="http://schemas.microsoft.com/office/drawing/2014/main" id="{A6A10732-188D-FA5C-A160-39FEFB590782}"/>
              </a:ext>
            </a:extLst>
          </p:cNvPr>
          <p:cNvSpPr>
            <a:spLocks noGrp="1"/>
          </p:cNvSpPr>
          <p:nvPr>
            <p:ph sz="quarter" idx="10"/>
          </p:nvPr>
        </p:nvSpPr>
        <p:spPr/>
        <p:txBody>
          <a:bodyPr/>
          <a:lstStyle/>
          <a:p>
            <a:r>
              <a:rPr lang="en-GB"/>
              <a:t>Extension to Skipgram</a:t>
            </a:r>
            <a:endParaRPr lang="en-US"/>
          </a:p>
        </p:txBody>
      </p:sp>
    </p:spTree>
    <p:extLst>
      <p:ext uri="{BB962C8B-B14F-4D97-AF65-F5344CB8AC3E}">
        <p14:creationId xmlns:p14="http://schemas.microsoft.com/office/powerpoint/2010/main" val="2004213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1">
            <a:extLst>
              <a:ext uri="{FF2B5EF4-FFF2-40B4-BE49-F238E27FC236}">
                <a16:creationId xmlns:a16="http://schemas.microsoft.com/office/drawing/2014/main" id="{6638DD62-10D3-C076-AE5C-17D980A176C6}"/>
              </a:ext>
            </a:extLst>
          </p:cNvPr>
          <p:cNvSpPr>
            <a:spLocks noGrp="1"/>
          </p:cNvSpPr>
          <p:nvPr>
            <p:ph idx="1"/>
          </p:nvPr>
        </p:nvSpPr>
        <p:spPr>
          <a:xfrm>
            <a:off x="304800" y="1493838"/>
            <a:ext cx="8229600" cy="4525962"/>
          </a:xfrm>
        </p:spPr>
        <p:txBody>
          <a:bodyPr/>
          <a:lstStyle/>
          <a:p>
            <a:pPr algn="just" fontAlgn="base">
              <a:lnSpc>
                <a:spcPct val="150000"/>
              </a:lnSpc>
              <a:spcAft>
                <a:spcPct val="0"/>
              </a:spcAft>
              <a:buFont typeface="Arial" pitchFamily="34" charset="0"/>
              <a:buChar char="•"/>
            </a:pPr>
            <a:r>
              <a:rPr lang="en-US" altLang="en-US"/>
              <a:t>The objective of this model is to </a:t>
            </a:r>
            <a:r>
              <a:rPr lang="en-US" altLang="en-US">
                <a:solidFill>
                  <a:srgbClr val="FF0000"/>
                </a:solidFill>
              </a:rPr>
              <a:t>predict a missing word based on the surrounding words.</a:t>
            </a:r>
          </a:p>
          <a:p>
            <a:pPr algn="just" fontAlgn="base">
              <a:lnSpc>
                <a:spcPct val="150000"/>
              </a:lnSpc>
              <a:spcAft>
                <a:spcPct val="0"/>
              </a:spcAft>
              <a:buFont typeface="Arial" pitchFamily="34" charset="0"/>
              <a:buChar char="•"/>
            </a:pPr>
            <a:r>
              <a:rPr lang="en-US" altLang="en-US"/>
              <a:t>The idea is that if two unique words are frequently surrounded by similar set of words in various sentences then the two words are semantically similar.</a:t>
            </a:r>
          </a:p>
          <a:p>
            <a:pPr algn="just" fontAlgn="base">
              <a:lnSpc>
                <a:spcPct val="150000"/>
              </a:lnSpc>
              <a:spcAft>
                <a:spcPct val="0"/>
              </a:spcAft>
              <a:buFont typeface="Arial" pitchFamily="34" charset="0"/>
              <a:buChar char="•"/>
            </a:pPr>
            <a:r>
              <a:rPr lang="en-US" altLang="en-US"/>
              <a:t>For example “The little ____ is barking”</a:t>
            </a:r>
          </a:p>
          <a:p>
            <a:pPr algn="just" fontAlgn="base">
              <a:lnSpc>
                <a:spcPct val="150000"/>
              </a:lnSpc>
              <a:spcAft>
                <a:spcPct val="0"/>
              </a:spcAft>
              <a:buFont typeface="Arial" pitchFamily="34" charset="0"/>
              <a:buChar char="•"/>
            </a:pPr>
            <a:endParaRPr lang="en-US" altLang="en-US"/>
          </a:p>
        </p:txBody>
      </p:sp>
      <p:sp>
        <p:nvSpPr>
          <p:cNvPr id="3" name="Content Placeholder 2">
            <a:extLst>
              <a:ext uri="{FF2B5EF4-FFF2-40B4-BE49-F238E27FC236}">
                <a16:creationId xmlns:a16="http://schemas.microsoft.com/office/drawing/2014/main" id="{714484EB-72BD-4B7B-A61E-C86B39F64D23}"/>
              </a:ext>
            </a:extLst>
          </p:cNvPr>
          <p:cNvSpPr>
            <a:spLocks noGrp="1"/>
          </p:cNvSpPr>
          <p:nvPr>
            <p:ph sz="quarter" idx="10"/>
          </p:nvPr>
        </p:nvSpPr>
        <p:spPr>
          <a:xfrm>
            <a:off x="304800" y="152400"/>
            <a:ext cx="7010400" cy="1143000"/>
          </a:xfrm>
        </p:spPr>
        <p:txBody>
          <a:bodyPr/>
          <a:lstStyle/>
          <a:p>
            <a:pPr>
              <a:defRPr/>
            </a:pPr>
            <a:r>
              <a:rPr lang="en-US" dirty="0"/>
              <a:t>Continuous Bag Of Words(CBOW)</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1">
            <a:extLst>
              <a:ext uri="{FF2B5EF4-FFF2-40B4-BE49-F238E27FC236}">
                <a16:creationId xmlns:a16="http://schemas.microsoft.com/office/drawing/2014/main" id="{DA8A6173-60AF-4473-E607-26988580F2B0}"/>
              </a:ext>
            </a:extLst>
          </p:cNvPr>
          <p:cNvSpPr>
            <a:spLocks noGrp="1"/>
          </p:cNvSpPr>
          <p:nvPr>
            <p:ph idx="1"/>
          </p:nvPr>
        </p:nvSpPr>
        <p:spPr>
          <a:xfrm>
            <a:off x="990600" y="1752600"/>
            <a:ext cx="6324600" cy="487363"/>
          </a:xfrm>
        </p:spPr>
        <p:txBody>
          <a:bodyPr/>
          <a:lstStyle/>
          <a:p>
            <a:pPr fontAlgn="base">
              <a:spcAft>
                <a:spcPct val="0"/>
              </a:spcAft>
            </a:pPr>
            <a:r>
              <a:rPr lang="en-US" altLang="en-US">
                <a:solidFill>
                  <a:srgbClr val="00B050"/>
                </a:solidFill>
              </a:rPr>
              <a:t>The quick </a:t>
            </a:r>
            <a:r>
              <a:rPr lang="en-US" altLang="en-US">
                <a:solidFill>
                  <a:srgbClr val="FF0000"/>
                </a:solidFill>
              </a:rPr>
              <a:t>brown</a:t>
            </a:r>
            <a:r>
              <a:rPr lang="en-US" altLang="en-US"/>
              <a:t> </a:t>
            </a:r>
            <a:r>
              <a:rPr lang="en-US" altLang="en-US">
                <a:solidFill>
                  <a:srgbClr val="00B050"/>
                </a:solidFill>
              </a:rPr>
              <a:t>fox jumps </a:t>
            </a:r>
            <a:r>
              <a:rPr lang="en-US" altLang="en-US"/>
              <a:t>over the lazy dog.</a:t>
            </a:r>
          </a:p>
        </p:txBody>
      </p:sp>
      <p:sp>
        <p:nvSpPr>
          <p:cNvPr id="3" name="Content Placeholder 2">
            <a:extLst>
              <a:ext uri="{FF2B5EF4-FFF2-40B4-BE49-F238E27FC236}">
                <a16:creationId xmlns:a16="http://schemas.microsoft.com/office/drawing/2014/main" id="{D353BEB9-2DE4-439E-8FD2-34F01415F876}"/>
              </a:ext>
            </a:extLst>
          </p:cNvPr>
          <p:cNvSpPr>
            <a:spLocks noGrp="1"/>
          </p:cNvSpPr>
          <p:nvPr>
            <p:ph sz="quarter" idx="10"/>
          </p:nvPr>
        </p:nvSpPr>
        <p:spPr/>
        <p:txBody>
          <a:bodyPr/>
          <a:lstStyle/>
          <a:p>
            <a:pPr>
              <a:defRPr/>
            </a:pPr>
            <a:r>
              <a:rPr lang="en-US" dirty="0"/>
              <a:t>Training data</a:t>
            </a:r>
          </a:p>
        </p:txBody>
      </p:sp>
      <p:sp>
        <p:nvSpPr>
          <p:cNvPr id="41988" name="TextBox 3">
            <a:extLst>
              <a:ext uri="{FF2B5EF4-FFF2-40B4-BE49-F238E27FC236}">
                <a16:creationId xmlns:a16="http://schemas.microsoft.com/office/drawing/2014/main" id="{48A68089-714B-E3DA-5FB5-11CEA14CD8A8}"/>
              </a:ext>
            </a:extLst>
          </p:cNvPr>
          <p:cNvSpPr txBox="1">
            <a:spLocks noChangeArrowheads="1"/>
          </p:cNvSpPr>
          <p:nvPr/>
        </p:nvSpPr>
        <p:spPr bwMode="auto">
          <a:xfrm>
            <a:off x="2286000" y="1382713"/>
            <a:ext cx="13827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solidFill>
                  <a:srgbClr val="FF0000"/>
                </a:solidFill>
                <a:latin typeface="Calibri" panose="020F0502020204030204" pitchFamily="34" charset="0"/>
              </a:rPr>
              <a:t>Center Word</a:t>
            </a:r>
          </a:p>
        </p:txBody>
      </p:sp>
      <p:sp>
        <p:nvSpPr>
          <p:cNvPr id="41989" name="TextBox 4">
            <a:extLst>
              <a:ext uri="{FF2B5EF4-FFF2-40B4-BE49-F238E27FC236}">
                <a16:creationId xmlns:a16="http://schemas.microsoft.com/office/drawing/2014/main" id="{C10C3341-5FB2-899B-D07A-827BFE4448BE}"/>
              </a:ext>
            </a:extLst>
          </p:cNvPr>
          <p:cNvSpPr txBox="1">
            <a:spLocks noChangeArrowheads="1"/>
          </p:cNvSpPr>
          <p:nvPr/>
        </p:nvSpPr>
        <p:spPr bwMode="auto">
          <a:xfrm>
            <a:off x="2286000" y="2327275"/>
            <a:ext cx="15716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1800">
                <a:solidFill>
                  <a:srgbClr val="00B050"/>
                </a:solidFill>
                <a:latin typeface="Calibri" panose="020F0502020204030204" pitchFamily="34" charset="0"/>
              </a:rPr>
              <a:t>Context Words</a:t>
            </a:r>
          </a:p>
          <a:p>
            <a:pPr algn="ctr">
              <a:spcBef>
                <a:spcPct val="0"/>
              </a:spcBef>
              <a:buFontTx/>
              <a:buNone/>
            </a:pPr>
            <a:r>
              <a:rPr lang="en-US" altLang="en-US" sz="1800">
                <a:solidFill>
                  <a:srgbClr val="00B050"/>
                </a:solidFill>
                <a:latin typeface="Calibri" panose="020F0502020204030204" pitchFamily="34" charset="0"/>
              </a:rPr>
              <a:t>C=2</a:t>
            </a:r>
          </a:p>
        </p:txBody>
      </p:sp>
      <p:sp>
        <p:nvSpPr>
          <p:cNvPr id="6" name="Rectangle 5">
            <a:extLst>
              <a:ext uri="{FF2B5EF4-FFF2-40B4-BE49-F238E27FC236}">
                <a16:creationId xmlns:a16="http://schemas.microsoft.com/office/drawing/2014/main" id="{2CF5FB02-2D3B-4139-AB6F-1D18B1DE06D2}"/>
              </a:ext>
            </a:extLst>
          </p:cNvPr>
          <p:cNvSpPr/>
          <p:nvPr/>
        </p:nvSpPr>
        <p:spPr>
          <a:xfrm>
            <a:off x="990600" y="1752600"/>
            <a:ext cx="3733800" cy="487363"/>
          </a:xfrm>
          <a:prstGeom prst="rect">
            <a:avLst/>
          </a:prstGeom>
          <a:noFill/>
          <a:ln w="444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a:extLst>
              <a:ext uri="{FF2B5EF4-FFF2-40B4-BE49-F238E27FC236}">
                <a16:creationId xmlns:a16="http://schemas.microsoft.com/office/drawing/2014/main" id="{5593B536-DA09-427C-BB57-F39B573F4634}"/>
              </a:ext>
            </a:extLst>
          </p:cNvPr>
          <p:cNvSpPr/>
          <p:nvPr/>
        </p:nvSpPr>
        <p:spPr>
          <a:xfrm>
            <a:off x="2173288" y="2973388"/>
            <a:ext cx="1797050" cy="487362"/>
          </a:xfrm>
          <a:prstGeom prst="rect">
            <a:avLst/>
          </a:prstGeom>
          <a:noFill/>
          <a:ln w="444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Window size=5</a:t>
            </a:r>
          </a:p>
        </p:txBody>
      </p:sp>
      <p:sp>
        <p:nvSpPr>
          <p:cNvPr id="41992" name="TextBox 7">
            <a:extLst>
              <a:ext uri="{FF2B5EF4-FFF2-40B4-BE49-F238E27FC236}">
                <a16:creationId xmlns:a16="http://schemas.microsoft.com/office/drawing/2014/main" id="{EC20F1F6-173A-3D4C-9FA4-FCAC9AF69F40}"/>
              </a:ext>
            </a:extLst>
          </p:cNvPr>
          <p:cNvSpPr txBox="1">
            <a:spLocks noChangeArrowheads="1"/>
          </p:cNvSpPr>
          <p:nvPr/>
        </p:nvSpPr>
        <p:spPr bwMode="auto">
          <a:xfrm>
            <a:off x="1565275" y="3962400"/>
            <a:ext cx="45847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latin typeface="Calibri" panose="020F0502020204030204" pitchFamily="34" charset="0"/>
              </a:rPr>
              <a:t>Training Examples</a:t>
            </a:r>
          </a:p>
          <a:p>
            <a:pPr>
              <a:spcBef>
                <a:spcPct val="0"/>
              </a:spcBef>
              <a:buFontTx/>
              <a:buNone/>
            </a:pPr>
            <a:r>
              <a:rPr lang="en-US" altLang="en-US" sz="1800">
                <a:latin typeface="Calibri" panose="020F0502020204030204" pitchFamily="34" charset="0"/>
              </a:rPr>
              <a:t>Context words (Input)       Center Word(output)</a:t>
            </a:r>
          </a:p>
          <a:p>
            <a:pPr>
              <a:spcBef>
                <a:spcPct val="0"/>
              </a:spcBef>
              <a:buFontTx/>
              <a:buNone/>
            </a:pPr>
            <a:r>
              <a:rPr lang="en-US" altLang="en-US" sz="1800">
                <a:latin typeface="Calibri" panose="020F0502020204030204" pitchFamily="34" charset="0"/>
              </a:rPr>
              <a:t>The quick fox jumps	brown</a:t>
            </a:r>
          </a:p>
          <a:p>
            <a:pPr>
              <a:spcBef>
                <a:spcPct val="0"/>
              </a:spcBef>
              <a:buFontTx/>
              <a:buNone/>
            </a:pPr>
            <a:r>
              <a:rPr lang="en-US" altLang="en-US" sz="1800">
                <a:latin typeface="Calibri" panose="020F0502020204030204" pitchFamily="34" charset="0"/>
              </a:rPr>
              <a:t>quick brown jumps over	fox</a:t>
            </a:r>
          </a:p>
          <a:p>
            <a:pPr>
              <a:spcBef>
                <a:spcPct val="0"/>
              </a:spcBef>
              <a:buFontTx/>
              <a:buNone/>
            </a:pPr>
            <a:r>
              <a:rPr lang="en-US" altLang="en-US" sz="1800">
                <a:latin typeface="Calibri" panose="020F0502020204030204" pitchFamily="34" charset="0"/>
              </a:rPr>
              <a:t>brown fox over the		jumps</a:t>
            </a:r>
          </a:p>
          <a:p>
            <a:pPr>
              <a:spcBef>
                <a:spcPct val="0"/>
              </a:spcBef>
              <a:buFontTx/>
              <a:buNone/>
            </a:pPr>
            <a:r>
              <a:rPr lang="en-US" altLang="en-US" sz="1800">
                <a:latin typeface="Calibri" panose="020F0502020204030204" pitchFamily="34" charset="0"/>
              </a:rPr>
              <a:t>fox jumps the lazy		over</a:t>
            </a:r>
          </a:p>
          <a:p>
            <a:pPr>
              <a:spcBef>
                <a:spcPct val="0"/>
              </a:spcBef>
              <a:buFontTx/>
              <a:buNone/>
            </a:pPr>
            <a:endParaRPr lang="en-US" altLang="en-US" sz="1800">
              <a:latin typeface="Calibri" panose="020F050202020403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4D1739-A176-4143-8A6B-EDAEE9098CD8}"/>
              </a:ext>
            </a:extLst>
          </p:cNvPr>
          <p:cNvSpPr>
            <a:spLocks noGrp="1"/>
          </p:cNvSpPr>
          <p:nvPr>
            <p:ph sz="quarter" idx="10"/>
          </p:nvPr>
        </p:nvSpPr>
        <p:spPr/>
        <p:txBody>
          <a:bodyPr/>
          <a:lstStyle/>
          <a:p>
            <a:pPr>
              <a:defRPr/>
            </a:pPr>
            <a:r>
              <a:rPr lang="en-US" dirty="0"/>
              <a:t>Continuous Bag Of Words(CBOW)</a:t>
            </a:r>
          </a:p>
        </p:txBody>
      </p:sp>
      <p:pic>
        <p:nvPicPr>
          <p:cNvPr id="43011" name="Picture 3">
            <a:extLst>
              <a:ext uri="{FF2B5EF4-FFF2-40B4-BE49-F238E27FC236}">
                <a16:creationId xmlns:a16="http://schemas.microsoft.com/office/drawing/2014/main" id="{E409855D-DFC5-A8C9-E7AA-7ECED95C50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7338" y="1600200"/>
            <a:ext cx="86487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2A129-4E6C-4880-ADF9-01FBE64BCF82}"/>
              </a:ext>
            </a:extLst>
          </p:cNvPr>
          <p:cNvSpPr>
            <a:spLocks noGrp="1"/>
          </p:cNvSpPr>
          <p:nvPr>
            <p:ph sz="quarter" idx="10"/>
          </p:nvPr>
        </p:nvSpPr>
        <p:spPr/>
        <p:txBody>
          <a:bodyPr/>
          <a:lstStyle/>
          <a:p>
            <a:pPr>
              <a:defRPr/>
            </a:pPr>
            <a:r>
              <a:rPr lang="en-US" dirty="0"/>
              <a:t>Converting center words and context words into vectors</a:t>
            </a:r>
          </a:p>
        </p:txBody>
      </p:sp>
      <p:sp>
        <p:nvSpPr>
          <p:cNvPr id="5" name="Content Placeholder 1">
            <a:extLst>
              <a:ext uri="{FF2B5EF4-FFF2-40B4-BE49-F238E27FC236}">
                <a16:creationId xmlns:a16="http://schemas.microsoft.com/office/drawing/2014/main" id="{FB0AB250-E631-1418-05B7-6FD2B033EB42}"/>
              </a:ext>
            </a:extLst>
          </p:cNvPr>
          <p:cNvSpPr>
            <a:spLocks noGrp="1"/>
          </p:cNvSpPr>
          <p:nvPr>
            <p:ph idx="1"/>
          </p:nvPr>
        </p:nvSpPr>
        <p:spPr>
          <a:xfrm>
            <a:off x="304800" y="1524000"/>
            <a:ext cx="8229600" cy="487363"/>
          </a:xfrm>
        </p:spPr>
        <p:txBody>
          <a:bodyPr/>
          <a:lstStyle/>
          <a:p>
            <a:pPr fontAlgn="base">
              <a:spcAft>
                <a:spcPct val="0"/>
              </a:spcAft>
            </a:pPr>
            <a:r>
              <a:rPr lang="en-US" altLang="en-US" dirty="0">
                <a:solidFill>
                  <a:srgbClr val="00B0F0"/>
                </a:solidFill>
              </a:rPr>
              <a:t>The quick </a:t>
            </a:r>
            <a:r>
              <a:rPr lang="en-US" altLang="en-US" dirty="0">
                <a:solidFill>
                  <a:srgbClr val="FF0000"/>
                </a:solidFill>
              </a:rPr>
              <a:t>brown</a:t>
            </a:r>
            <a:r>
              <a:rPr lang="en-US" altLang="en-US" dirty="0"/>
              <a:t> </a:t>
            </a:r>
            <a:r>
              <a:rPr lang="en-US" altLang="en-US" dirty="0">
                <a:solidFill>
                  <a:srgbClr val="00B0F0"/>
                </a:solidFill>
              </a:rPr>
              <a:t>fox jumps </a:t>
            </a:r>
            <a:r>
              <a:rPr lang="en-US" altLang="en-US" dirty="0"/>
              <a:t>over the lazy dog.</a:t>
            </a:r>
          </a:p>
          <a:p>
            <a:pPr fontAlgn="base">
              <a:spcAft>
                <a:spcPct val="0"/>
              </a:spcAft>
            </a:pPr>
            <a:r>
              <a:rPr lang="en-US" altLang="en-US" dirty="0"/>
              <a:t>Vocabulary =  </a:t>
            </a:r>
            <a:r>
              <a:rPr lang="en-US" altLang="en-US" dirty="0" err="1"/>
              <a:t>brown,dog,fox,jumps,lazy,over,quick,the</a:t>
            </a:r>
            <a:r>
              <a:rPr lang="en-US" altLang="en-US" dirty="0"/>
              <a:t>} </a:t>
            </a:r>
          </a:p>
        </p:txBody>
      </p:sp>
      <p:sp>
        <p:nvSpPr>
          <p:cNvPr id="6" name="TextBox 5">
            <a:extLst>
              <a:ext uri="{FF2B5EF4-FFF2-40B4-BE49-F238E27FC236}">
                <a16:creationId xmlns:a16="http://schemas.microsoft.com/office/drawing/2014/main" id="{83FB9ACA-3160-ACCA-9012-E43ECFF02AC2}"/>
              </a:ext>
            </a:extLst>
          </p:cNvPr>
          <p:cNvSpPr txBox="1">
            <a:spLocks noChangeArrowheads="1"/>
          </p:cNvSpPr>
          <p:nvPr/>
        </p:nvSpPr>
        <p:spPr bwMode="auto">
          <a:xfrm>
            <a:off x="152400" y="2568575"/>
            <a:ext cx="3581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a:t>Center words will be one hot encoded</a:t>
            </a:r>
          </a:p>
        </p:txBody>
      </p:sp>
      <p:graphicFrame>
        <p:nvGraphicFramePr>
          <p:cNvPr id="7" name="Table 6">
            <a:extLst>
              <a:ext uri="{FF2B5EF4-FFF2-40B4-BE49-F238E27FC236}">
                <a16:creationId xmlns:a16="http://schemas.microsoft.com/office/drawing/2014/main" id="{A9D1CD73-92DF-44D3-9C00-037A0D4D1118}"/>
              </a:ext>
            </a:extLst>
          </p:cNvPr>
          <p:cNvGraphicFramePr>
            <a:graphicFrameLocks noGrp="1"/>
          </p:cNvGraphicFramePr>
          <p:nvPr/>
        </p:nvGraphicFramePr>
        <p:xfrm>
          <a:off x="457200" y="3400425"/>
          <a:ext cx="1143000" cy="2514600"/>
        </p:xfrm>
        <a:graphic>
          <a:graphicData uri="http://schemas.openxmlformats.org/drawingml/2006/table">
            <a:tbl>
              <a:tblPr>
                <a:tableStyleId>{5C22544A-7EE6-4342-B048-85BDC9FD1C3A}</a:tableStyleId>
              </a:tblPr>
              <a:tblGrid>
                <a:gridCol w="822632">
                  <a:extLst>
                    <a:ext uri="{9D8B030D-6E8A-4147-A177-3AD203B41FA5}">
                      <a16:colId xmlns:a16="http://schemas.microsoft.com/office/drawing/2014/main" val="1536887229"/>
                    </a:ext>
                  </a:extLst>
                </a:gridCol>
                <a:gridCol w="320368">
                  <a:extLst>
                    <a:ext uri="{9D8B030D-6E8A-4147-A177-3AD203B41FA5}">
                      <a16:colId xmlns:a16="http://schemas.microsoft.com/office/drawing/2014/main" val="2763856010"/>
                    </a:ext>
                  </a:extLst>
                </a:gridCol>
              </a:tblGrid>
              <a:tr h="270933">
                <a:tc>
                  <a:txBody>
                    <a:bodyPr/>
                    <a:lstStyle/>
                    <a:p>
                      <a:pPr algn="l" fontAlgn="b"/>
                      <a:r>
                        <a:rPr lang="en-US" sz="2000" b="1" i="0" u="none" strike="noStrike">
                          <a:solidFill>
                            <a:srgbClr val="000000"/>
                          </a:solidFill>
                          <a:effectLst/>
                          <a:latin typeface="Calibri" panose="020F0502020204030204" pitchFamily="34" charset="0"/>
                        </a:rPr>
                        <a:t>brown </a:t>
                      </a:r>
                    </a:p>
                  </a:txBody>
                  <a:tcPr marL="9525" marR="9525" marT="9525" marB="0" anchor="b">
                    <a:solidFill>
                      <a:srgbClr val="00B050"/>
                    </a:solidFill>
                  </a:tcPr>
                </a:tc>
                <a:tc>
                  <a:txBody>
                    <a:bodyPr/>
                    <a:lstStyle/>
                    <a:p>
                      <a:pPr algn="r" fontAlgn="b"/>
                      <a:r>
                        <a:rPr lang="en-US" sz="2000" b="1" i="0" u="none" strike="noStrike" dirty="0">
                          <a:solidFill>
                            <a:srgbClr val="000000"/>
                          </a:solidFill>
                          <a:effectLst/>
                          <a:latin typeface="+mj-lt"/>
                        </a:rPr>
                        <a:t>1</a:t>
                      </a:r>
                    </a:p>
                  </a:txBody>
                  <a:tcPr marL="9525" marR="9525" marT="9525" marB="0" anchor="b">
                    <a:solidFill>
                      <a:srgbClr val="00B050"/>
                    </a:solidFill>
                  </a:tcPr>
                </a:tc>
                <a:extLst>
                  <a:ext uri="{0D108BD9-81ED-4DB2-BD59-A6C34878D82A}">
                    <a16:rowId xmlns:a16="http://schemas.microsoft.com/office/drawing/2014/main" val="4226107452"/>
                  </a:ext>
                </a:extLst>
              </a:tr>
              <a:tr h="270933">
                <a:tc>
                  <a:txBody>
                    <a:bodyPr/>
                    <a:lstStyle/>
                    <a:p>
                      <a:pPr algn="l" fontAlgn="b"/>
                      <a:r>
                        <a:rPr lang="en-US" sz="2000" b="1" i="0" u="none" strike="noStrike">
                          <a:solidFill>
                            <a:srgbClr val="000000"/>
                          </a:solidFill>
                          <a:effectLst/>
                          <a:latin typeface="Calibri" panose="020F0502020204030204" pitchFamily="34" charset="0"/>
                        </a:rPr>
                        <a:t>dog</a:t>
                      </a:r>
                    </a:p>
                  </a:txBody>
                  <a:tcPr marL="9525" marR="9525" marT="9525" marB="0" anchor="b">
                    <a:solidFill>
                      <a:schemeClr val="accent5">
                        <a:lumMod val="20000"/>
                        <a:lumOff val="80000"/>
                      </a:schemeClr>
                    </a:solidFill>
                  </a:tcPr>
                </a:tc>
                <a:tc>
                  <a:txBody>
                    <a:bodyPr/>
                    <a:lstStyle/>
                    <a:p>
                      <a:pPr algn="r" fontAlgn="b"/>
                      <a:r>
                        <a:rPr lang="en-US" sz="2000" b="1" u="none" strike="noStrike" kern="1200" dirty="0">
                          <a:solidFill>
                            <a:schemeClr val="dk1"/>
                          </a:solidFill>
                          <a:effectLst/>
                          <a:latin typeface="+mj-lt"/>
                          <a:ea typeface="+mn-ea"/>
                          <a:cs typeface="+mn-cs"/>
                        </a:rPr>
                        <a:t>0</a:t>
                      </a:r>
                    </a:p>
                  </a:txBody>
                  <a:tcPr marL="9525" marR="9525" marT="9525" marB="0" anchor="b">
                    <a:solidFill>
                      <a:schemeClr val="accent5">
                        <a:lumMod val="20000"/>
                        <a:lumOff val="80000"/>
                      </a:schemeClr>
                    </a:solidFill>
                  </a:tcPr>
                </a:tc>
                <a:extLst>
                  <a:ext uri="{0D108BD9-81ED-4DB2-BD59-A6C34878D82A}">
                    <a16:rowId xmlns:a16="http://schemas.microsoft.com/office/drawing/2014/main" val="2686004570"/>
                  </a:ext>
                </a:extLst>
              </a:tr>
              <a:tr h="270933">
                <a:tc>
                  <a:txBody>
                    <a:bodyPr/>
                    <a:lstStyle/>
                    <a:p>
                      <a:pPr algn="l" fontAlgn="b"/>
                      <a:r>
                        <a:rPr lang="en-US" sz="2000" b="1" i="0" u="none" strike="noStrike">
                          <a:solidFill>
                            <a:srgbClr val="000000"/>
                          </a:solidFill>
                          <a:effectLst/>
                          <a:latin typeface="Calibri" panose="020F0502020204030204" pitchFamily="34" charset="0"/>
                        </a:rPr>
                        <a:t>fox</a:t>
                      </a:r>
                    </a:p>
                  </a:txBody>
                  <a:tcPr marL="9525" marR="9525" marT="9525" marB="0" anchor="b"/>
                </a:tc>
                <a:tc>
                  <a:txBody>
                    <a:bodyPr/>
                    <a:lstStyle/>
                    <a:p>
                      <a:pPr algn="r" fontAlgn="b"/>
                      <a:r>
                        <a:rPr lang="en-US" sz="2000" b="1" u="none" strike="noStrike" dirty="0">
                          <a:effectLst/>
                          <a:latin typeface="+mj-lt"/>
                        </a:rPr>
                        <a:t>0</a:t>
                      </a:r>
                      <a:endParaRPr lang="en-US" sz="20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431794261"/>
                  </a:ext>
                </a:extLst>
              </a:tr>
              <a:tr h="270933">
                <a:tc>
                  <a:txBody>
                    <a:bodyPr/>
                    <a:lstStyle/>
                    <a:p>
                      <a:pPr algn="l" fontAlgn="b"/>
                      <a:r>
                        <a:rPr lang="en-US" sz="2000" b="1" i="0" u="none" strike="noStrike">
                          <a:solidFill>
                            <a:srgbClr val="000000"/>
                          </a:solidFill>
                          <a:effectLst/>
                          <a:latin typeface="Calibri" panose="020F0502020204030204" pitchFamily="34" charset="0"/>
                        </a:rPr>
                        <a:t>jumps</a:t>
                      </a:r>
                    </a:p>
                  </a:txBody>
                  <a:tcPr marL="9525" marR="9525" marT="9525" marB="0" anchor="b"/>
                </a:tc>
                <a:tc>
                  <a:txBody>
                    <a:bodyPr/>
                    <a:lstStyle/>
                    <a:p>
                      <a:pPr algn="r" fontAlgn="b"/>
                      <a:r>
                        <a:rPr lang="en-US" sz="2000" b="1" u="none" strike="noStrike">
                          <a:effectLst/>
                          <a:latin typeface="+mj-lt"/>
                        </a:rPr>
                        <a:t>0</a:t>
                      </a:r>
                      <a:endParaRPr lang="en-US" sz="2000" b="1" i="0" u="none" strike="noStrike">
                        <a:solidFill>
                          <a:srgbClr val="000000"/>
                        </a:solidFill>
                        <a:effectLst/>
                        <a:latin typeface="+mj-lt"/>
                      </a:endParaRPr>
                    </a:p>
                  </a:txBody>
                  <a:tcPr marL="9525" marR="9525" marT="9525" marB="0" anchor="b"/>
                </a:tc>
                <a:extLst>
                  <a:ext uri="{0D108BD9-81ED-4DB2-BD59-A6C34878D82A}">
                    <a16:rowId xmlns:a16="http://schemas.microsoft.com/office/drawing/2014/main" val="2837796435"/>
                  </a:ext>
                </a:extLst>
              </a:tr>
              <a:tr h="270933">
                <a:tc>
                  <a:txBody>
                    <a:bodyPr/>
                    <a:lstStyle/>
                    <a:p>
                      <a:pPr algn="l" fontAlgn="b"/>
                      <a:r>
                        <a:rPr lang="en-US" sz="2000" b="1" i="0" u="none" strike="noStrike">
                          <a:solidFill>
                            <a:srgbClr val="000000"/>
                          </a:solidFill>
                          <a:effectLst/>
                          <a:latin typeface="Calibri" panose="020F0502020204030204" pitchFamily="34" charset="0"/>
                        </a:rPr>
                        <a:t>lazy</a:t>
                      </a:r>
                    </a:p>
                  </a:txBody>
                  <a:tcPr marL="9525" marR="9525" marT="9525" marB="0" anchor="b"/>
                </a:tc>
                <a:tc>
                  <a:txBody>
                    <a:bodyPr/>
                    <a:lstStyle/>
                    <a:p>
                      <a:pPr algn="r" fontAlgn="b"/>
                      <a:r>
                        <a:rPr lang="en-US" sz="2000" b="1" u="none" strike="noStrike">
                          <a:effectLst/>
                          <a:latin typeface="+mj-lt"/>
                        </a:rPr>
                        <a:t>0</a:t>
                      </a:r>
                      <a:endParaRPr lang="en-US" sz="2000" b="1" i="0" u="none" strike="noStrike">
                        <a:solidFill>
                          <a:srgbClr val="000000"/>
                        </a:solidFill>
                        <a:effectLst/>
                        <a:latin typeface="+mj-lt"/>
                      </a:endParaRPr>
                    </a:p>
                  </a:txBody>
                  <a:tcPr marL="9525" marR="9525" marT="9525" marB="0" anchor="b"/>
                </a:tc>
                <a:extLst>
                  <a:ext uri="{0D108BD9-81ED-4DB2-BD59-A6C34878D82A}">
                    <a16:rowId xmlns:a16="http://schemas.microsoft.com/office/drawing/2014/main" val="3605924560"/>
                  </a:ext>
                </a:extLst>
              </a:tr>
              <a:tr h="270933">
                <a:tc>
                  <a:txBody>
                    <a:bodyPr/>
                    <a:lstStyle/>
                    <a:p>
                      <a:pPr algn="l" fontAlgn="b"/>
                      <a:r>
                        <a:rPr lang="en-US" sz="2000" b="1" i="0" u="none" strike="noStrike">
                          <a:solidFill>
                            <a:srgbClr val="000000"/>
                          </a:solidFill>
                          <a:effectLst/>
                          <a:latin typeface="Calibri" panose="020F0502020204030204" pitchFamily="34" charset="0"/>
                        </a:rPr>
                        <a:t>over</a:t>
                      </a:r>
                    </a:p>
                  </a:txBody>
                  <a:tcPr marL="9525" marR="9525" marT="9525" marB="0" anchor="b"/>
                </a:tc>
                <a:tc>
                  <a:txBody>
                    <a:bodyPr/>
                    <a:lstStyle/>
                    <a:p>
                      <a:pPr algn="r" fontAlgn="b"/>
                      <a:r>
                        <a:rPr lang="en-US" sz="2000" b="1" u="none" strike="noStrike">
                          <a:effectLst/>
                          <a:latin typeface="+mj-lt"/>
                        </a:rPr>
                        <a:t>0</a:t>
                      </a:r>
                      <a:endParaRPr lang="en-US" sz="2000" b="1" i="0" u="none" strike="noStrike">
                        <a:solidFill>
                          <a:srgbClr val="000000"/>
                        </a:solidFill>
                        <a:effectLst/>
                        <a:latin typeface="+mj-lt"/>
                      </a:endParaRPr>
                    </a:p>
                  </a:txBody>
                  <a:tcPr marL="9525" marR="9525" marT="9525" marB="0" anchor="b"/>
                </a:tc>
                <a:extLst>
                  <a:ext uri="{0D108BD9-81ED-4DB2-BD59-A6C34878D82A}">
                    <a16:rowId xmlns:a16="http://schemas.microsoft.com/office/drawing/2014/main" val="3418277540"/>
                  </a:ext>
                </a:extLst>
              </a:tr>
              <a:tr h="270933">
                <a:tc>
                  <a:txBody>
                    <a:bodyPr/>
                    <a:lstStyle/>
                    <a:p>
                      <a:pPr algn="l" fontAlgn="b"/>
                      <a:r>
                        <a:rPr lang="en-US" sz="2000" b="1" i="0" u="none" strike="noStrike">
                          <a:solidFill>
                            <a:srgbClr val="000000"/>
                          </a:solidFill>
                          <a:effectLst/>
                          <a:latin typeface="Calibri" panose="020F0502020204030204" pitchFamily="34" charset="0"/>
                        </a:rPr>
                        <a:t>quick</a:t>
                      </a:r>
                    </a:p>
                  </a:txBody>
                  <a:tcPr marL="9525" marR="9525" marT="9525" marB="0" anchor="b"/>
                </a:tc>
                <a:tc>
                  <a:txBody>
                    <a:bodyPr/>
                    <a:lstStyle/>
                    <a:p>
                      <a:pPr algn="r" fontAlgn="b"/>
                      <a:r>
                        <a:rPr lang="en-US" sz="2000" b="1" u="none" strike="noStrike" dirty="0">
                          <a:effectLst/>
                          <a:latin typeface="+mj-lt"/>
                        </a:rPr>
                        <a:t>0</a:t>
                      </a:r>
                      <a:endParaRPr lang="en-US" sz="20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913366977"/>
                  </a:ext>
                </a:extLst>
              </a:tr>
              <a:tr h="270933">
                <a:tc>
                  <a:txBody>
                    <a:bodyPr/>
                    <a:lstStyle/>
                    <a:p>
                      <a:pPr algn="l" fontAlgn="b"/>
                      <a:r>
                        <a:rPr lang="en-US" sz="2000" b="1" i="0" u="none" strike="noStrike" dirty="0">
                          <a:solidFill>
                            <a:srgbClr val="000000"/>
                          </a:solidFill>
                          <a:effectLst/>
                          <a:latin typeface="Calibri" panose="020F0502020204030204" pitchFamily="34" charset="0"/>
                        </a:rPr>
                        <a:t>the</a:t>
                      </a:r>
                    </a:p>
                  </a:txBody>
                  <a:tcPr marL="9525" marR="9525" marT="9525" marB="0" anchor="b"/>
                </a:tc>
                <a:tc>
                  <a:txBody>
                    <a:bodyPr/>
                    <a:lstStyle/>
                    <a:p>
                      <a:pPr algn="r" fontAlgn="b"/>
                      <a:r>
                        <a:rPr lang="en-US" sz="2000" b="1" u="none" strike="noStrike" dirty="0">
                          <a:effectLst/>
                          <a:latin typeface="+mj-lt"/>
                        </a:rPr>
                        <a:t>0</a:t>
                      </a:r>
                      <a:endParaRPr lang="en-US" sz="20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3544834448"/>
                  </a:ext>
                </a:extLst>
              </a:tr>
            </a:tbl>
          </a:graphicData>
        </a:graphic>
      </p:graphicFrame>
      <p:sp>
        <p:nvSpPr>
          <p:cNvPr id="8" name="TextBox 7">
            <a:extLst>
              <a:ext uri="{FF2B5EF4-FFF2-40B4-BE49-F238E27FC236}">
                <a16:creationId xmlns:a16="http://schemas.microsoft.com/office/drawing/2014/main" id="{C2D225E0-D865-724D-4FCB-997EB26938E1}"/>
              </a:ext>
            </a:extLst>
          </p:cNvPr>
          <p:cNvSpPr txBox="1">
            <a:spLocks noChangeArrowheads="1"/>
          </p:cNvSpPr>
          <p:nvPr/>
        </p:nvSpPr>
        <p:spPr bwMode="auto">
          <a:xfrm>
            <a:off x="4038600" y="2603500"/>
            <a:ext cx="5105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a:t>Context words will be average of one hot vectors</a:t>
            </a:r>
          </a:p>
        </p:txBody>
      </p:sp>
      <p:sp>
        <p:nvSpPr>
          <p:cNvPr id="10" name="Rectangle 9">
            <a:extLst>
              <a:ext uri="{FF2B5EF4-FFF2-40B4-BE49-F238E27FC236}">
                <a16:creationId xmlns:a16="http://schemas.microsoft.com/office/drawing/2014/main" id="{8D6249D5-C46C-530A-F34F-40424A8AC4F4}"/>
              </a:ext>
            </a:extLst>
          </p:cNvPr>
          <p:cNvSpPr>
            <a:spLocks noChangeArrowheads="1"/>
          </p:cNvSpPr>
          <p:nvPr/>
        </p:nvSpPr>
        <p:spPr bwMode="auto">
          <a:xfrm>
            <a:off x="4692650" y="6172200"/>
            <a:ext cx="2044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latin typeface="Calibri" panose="020F0502020204030204" pitchFamily="34" charset="0"/>
              </a:rPr>
              <a:t>The quick fox jumps</a:t>
            </a:r>
          </a:p>
        </p:txBody>
      </p:sp>
      <p:graphicFrame>
        <p:nvGraphicFramePr>
          <p:cNvPr id="11" name="Table 10">
            <a:extLst>
              <a:ext uri="{FF2B5EF4-FFF2-40B4-BE49-F238E27FC236}">
                <a16:creationId xmlns:a16="http://schemas.microsoft.com/office/drawing/2014/main" id="{6696A0EE-2DED-4718-8988-9C46BB424BFD}"/>
              </a:ext>
            </a:extLst>
          </p:cNvPr>
          <p:cNvGraphicFramePr>
            <a:graphicFrameLocks noGrp="1"/>
          </p:cNvGraphicFramePr>
          <p:nvPr/>
        </p:nvGraphicFramePr>
        <p:xfrm>
          <a:off x="2895600" y="3421063"/>
          <a:ext cx="1143000" cy="2514600"/>
        </p:xfrm>
        <a:graphic>
          <a:graphicData uri="http://schemas.openxmlformats.org/drawingml/2006/table">
            <a:tbl>
              <a:tblPr>
                <a:tableStyleId>{5C22544A-7EE6-4342-B048-85BDC9FD1C3A}</a:tableStyleId>
              </a:tblPr>
              <a:tblGrid>
                <a:gridCol w="822632">
                  <a:extLst>
                    <a:ext uri="{9D8B030D-6E8A-4147-A177-3AD203B41FA5}">
                      <a16:colId xmlns:a16="http://schemas.microsoft.com/office/drawing/2014/main" val="1536887229"/>
                    </a:ext>
                  </a:extLst>
                </a:gridCol>
                <a:gridCol w="320368">
                  <a:extLst>
                    <a:ext uri="{9D8B030D-6E8A-4147-A177-3AD203B41FA5}">
                      <a16:colId xmlns:a16="http://schemas.microsoft.com/office/drawing/2014/main" val="2763856010"/>
                    </a:ext>
                  </a:extLst>
                </a:gridCol>
              </a:tblGrid>
              <a:tr h="270933">
                <a:tc>
                  <a:txBody>
                    <a:bodyPr/>
                    <a:lstStyle/>
                    <a:p>
                      <a:pPr algn="l" fontAlgn="b"/>
                      <a:r>
                        <a:rPr lang="en-US" sz="2000" b="1" i="0" u="none" strike="noStrike" dirty="0">
                          <a:solidFill>
                            <a:srgbClr val="000000"/>
                          </a:solidFill>
                          <a:effectLst/>
                          <a:latin typeface="Calibri" panose="020F0502020204030204" pitchFamily="34" charset="0"/>
                        </a:rPr>
                        <a:t>brown </a:t>
                      </a:r>
                    </a:p>
                  </a:txBody>
                  <a:tcPr marL="9525" marR="9525" marT="9525" marB="0" anchor="b">
                    <a:solidFill>
                      <a:schemeClr val="accent5">
                        <a:lumMod val="20000"/>
                        <a:lumOff val="80000"/>
                      </a:schemeClr>
                    </a:solidFill>
                  </a:tcPr>
                </a:tc>
                <a:tc>
                  <a:txBody>
                    <a:bodyPr/>
                    <a:lstStyle/>
                    <a:p>
                      <a:pPr algn="r" fontAlgn="b"/>
                      <a:r>
                        <a:rPr lang="en-US" sz="2000" b="1" i="0" u="none" strike="noStrike" dirty="0">
                          <a:solidFill>
                            <a:srgbClr val="000000"/>
                          </a:solidFill>
                          <a:effectLst/>
                          <a:latin typeface="+mj-lt"/>
                        </a:rPr>
                        <a:t>1</a:t>
                      </a:r>
                    </a:p>
                  </a:txBody>
                  <a:tcPr marL="9525" marR="9525" marT="9525" marB="0" anchor="b">
                    <a:solidFill>
                      <a:schemeClr val="accent5">
                        <a:lumMod val="20000"/>
                        <a:lumOff val="80000"/>
                      </a:schemeClr>
                    </a:solidFill>
                  </a:tcPr>
                </a:tc>
                <a:extLst>
                  <a:ext uri="{0D108BD9-81ED-4DB2-BD59-A6C34878D82A}">
                    <a16:rowId xmlns:a16="http://schemas.microsoft.com/office/drawing/2014/main" val="4226107452"/>
                  </a:ext>
                </a:extLst>
              </a:tr>
              <a:tr h="270933">
                <a:tc>
                  <a:txBody>
                    <a:bodyPr/>
                    <a:lstStyle/>
                    <a:p>
                      <a:pPr algn="l" fontAlgn="b"/>
                      <a:r>
                        <a:rPr lang="en-US" sz="2000" b="1" i="0" u="none" strike="noStrike" dirty="0">
                          <a:solidFill>
                            <a:srgbClr val="000000"/>
                          </a:solidFill>
                          <a:effectLst/>
                          <a:latin typeface="Calibri" panose="020F0502020204030204" pitchFamily="34" charset="0"/>
                        </a:rPr>
                        <a:t>dog</a:t>
                      </a:r>
                    </a:p>
                  </a:txBody>
                  <a:tcPr marL="9525" marR="9525" marT="9525" marB="0" anchor="b">
                    <a:solidFill>
                      <a:schemeClr val="accent5">
                        <a:lumMod val="20000"/>
                        <a:lumOff val="80000"/>
                      </a:schemeClr>
                    </a:solidFill>
                  </a:tcPr>
                </a:tc>
                <a:tc>
                  <a:txBody>
                    <a:bodyPr/>
                    <a:lstStyle/>
                    <a:p>
                      <a:pPr algn="r" fontAlgn="b"/>
                      <a:r>
                        <a:rPr lang="en-US" sz="2000" b="1" u="none" strike="noStrike" kern="1200" dirty="0">
                          <a:solidFill>
                            <a:schemeClr val="dk1"/>
                          </a:solidFill>
                          <a:effectLst/>
                          <a:latin typeface="+mj-lt"/>
                          <a:ea typeface="+mn-ea"/>
                          <a:cs typeface="+mn-cs"/>
                        </a:rPr>
                        <a:t>0</a:t>
                      </a:r>
                    </a:p>
                  </a:txBody>
                  <a:tcPr marL="9525" marR="9525" marT="9525" marB="0" anchor="b">
                    <a:solidFill>
                      <a:schemeClr val="accent5">
                        <a:lumMod val="20000"/>
                        <a:lumOff val="80000"/>
                      </a:schemeClr>
                    </a:solidFill>
                  </a:tcPr>
                </a:tc>
                <a:extLst>
                  <a:ext uri="{0D108BD9-81ED-4DB2-BD59-A6C34878D82A}">
                    <a16:rowId xmlns:a16="http://schemas.microsoft.com/office/drawing/2014/main" val="2686004570"/>
                  </a:ext>
                </a:extLst>
              </a:tr>
              <a:tr h="270933">
                <a:tc>
                  <a:txBody>
                    <a:bodyPr/>
                    <a:lstStyle/>
                    <a:p>
                      <a:pPr algn="l" fontAlgn="b"/>
                      <a:r>
                        <a:rPr lang="en-US" sz="2000" b="1" i="0" u="none" strike="noStrike">
                          <a:solidFill>
                            <a:srgbClr val="000000"/>
                          </a:solidFill>
                          <a:effectLst/>
                          <a:latin typeface="Calibri" panose="020F0502020204030204" pitchFamily="34" charset="0"/>
                        </a:rPr>
                        <a:t>fox</a:t>
                      </a:r>
                    </a:p>
                  </a:txBody>
                  <a:tcPr marL="9525" marR="9525" marT="9525" marB="0" anchor="b"/>
                </a:tc>
                <a:tc>
                  <a:txBody>
                    <a:bodyPr/>
                    <a:lstStyle/>
                    <a:p>
                      <a:pPr algn="r" fontAlgn="b"/>
                      <a:r>
                        <a:rPr lang="en-US" sz="2000" b="1" u="none" strike="noStrike" dirty="0">
                          <a:effectLst/>
                          <a:latin typeface="+mj-lt"/>
                        </a:rPr>
                        <a:t>0</a:t>
                      </a:r>
                      <a:endParaRPr lang="en-US" sz="20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431794261"/>
                  </a:ext>
                </a:extLst>
              </a:tr>
              <a:tr h="270933">
                <a:tc>
                  <a:txBody>
                    <a:bodyPr/>
                    <a:lstStyle/>
                    <a:p>
                      <a:pPr algn="l" fontAlgn="b"/>
                      <a:r>
                        <a:rPr lang="en-US" sz="2000" b="1" i="0" u="none" strike="noStrike">
                          <a:solidFill>
                            <a:srgbClr val="000000"/>
                          </a:solidFill>
                          <a:effectLst/>
                          <a:latin typeface="Calibri" panose="020F0502020204030204" pitchFamily="34" charset="0"/>
                        </a:rPr>
                        <a:t>jumps</a:t>
                      </a:r>
                    </a:p>
                  </a:txBody>
                  <a:tcPr marL="9525" marR="9525" marT="9525" marB="0" anchor="b"/>
                </a:tc>
                <a:tc>
                  <a:txBody>
                    <a:bodyPr/>
                    <a:lstStyle/>
                    <a:p>
                      <a:pPr algn="r" fontAlgn="b"/>
                      <a:r>
                        <a:rPr lang="en-US" sz="2000" b="1" u="none" strike="noStrike">
                          <a:effectLst/>
                          <a:latin typeface="+mj-lt"/>
                        </a:rPr>
                        <a:t>0</a:t>
                      </a:r>
                      <a:endParaRPr lang="en-US" sz="2000" b="1" i="0" u="none" strike="noStrike">
                        <a:solidFill>
                          <a:srgbClr val="000000"/>
                        </a:solidFill>
                        <a:effectLst/>
                        <a:latin typeface="+mj-lt"/>
                      </a:endParaRPr>
                    </a:p>
                  </a:txBody>
                  <a:tcPr marL="9525" marR="9525" marT="9525" marB="0" anchor="b"/>
                </a:tc>
                <a:extLst>
                  <a:ext uri="{0D108BD9-81ED-4DB2-BD59-A6C34878D82A}">
                    <a16:rowId xmlns:a16="http://schemas.microsoft.com/office/drawing/2014/main" val="2837796435"/>
                  </a:ext>
                </a:extLst>
              </a:tr>
              <a:tr h="270933">
                <a:tc>
                  <a:txBody>
                    <a:bodyPr/>
                    <a:lstStyle/>
                    <a:p>
                      <a:pPr algn="l" fontAlgn="b"/>
                      <a:r>
                        <a:rPr lang="en-US" sz="2000" b="1" i="0" u="none" strike="noStrike">
                          <a:solidFill>
                            <a:srgbClr val="000000"/>
                          </a:solidFill>
                          <a:effectLst/>
                          <a:latin typeface="Calibri" panose="020F0502020204030204" pitchFamily="34" charset="0"/>
                        </a:rPr>
                        <a:t>lazy</a:t>
                      </a:r>
                    </a:p>
                  </a:txBody>
                  <a:tcPr marL="9525" marR="9525" marT="9525" marB="0" anchor="b"/>
                </a:tc>
                <a:tc>
                  <a:txBody>
                    <a:bodyPr/>
                    <a:lstStyle/>
                    <a:p>
                      <a:pPr algn="r" fontAlgn="b"/>
                      <a:r>
                        <a:rPr lang="en-US" sz="2000" b="1" u="none" strike="noStrike">
                          <a:effectLst/>
                          <a:latin typeface="+mj-lt"/>
                        </a:rPr>
                        <a:t>0</a:t>
                      </a:r>
                      <a:endParaRPr lang="en-US" sz="2000" b="1" i="0" u="none" strike="noStrike">
                        <a:solidFill>
                          <a:srgbClr val="000000"/>
                        </a:solidFill>
                        <a:effectLst/>
                        <a:latin typeface="+mj-lt"/>
                      </a:endParaRPr>
                    </a:p>
                  </a:txBody>
                  <a:tcPr marL="9525" marR="9525" marT="9525" marB="0" anchor="b"/>
                </a:tc>
                <a:extLst>
                  <a:ext uri="{0D108BD9-81ED-4DB2-BD59-A6C34878D82A}">
                    <a16:rowId xmlns:a16="http://schemas.microsoft.com/office/drawing/2014/main" val="3605924560"/>
                  </a:ext>
                </a:extLst>
              </a:tr>
              <a:tr h="270933">
                <a:tc>
                  <a:txBody>
                    <a:bodyPr/>
                    <a:lstStyle/>
                    <a:p>
                      <a:pPr algn="l" fontAlgn="b"/>
                      <a:r>
                        <a:rPr lang="en-US" sz="2000" b="1" i="0" u="none" strike="noStrike">
                          <a:solidFill>
                            <a:srgbClr val="000000"/>
                          </a:solidFill>
                          <a:effectLst/>
                          <a:latin typeface="Calibri" panose="020F0502020204030204" pitchFamily="34" charset="0"/>
                        </a:rPr>
                        <a:t>over</a:t>
                      </a:r>
                    </a:p>
                  </a:txBody>
                  <a:tcPr marL="9525" marR="9525" marT="9525" marB="0" anchor="b"/>
                </a:tc>
                <a:tc>
                  <a:txBody>
                    <a:bodyPr/>
                    <a:lstStyle/>
                    <a:p>
                      <a:pPr algn="r" fontAlgn="b"/>
                      <a:r>
                        <a:rPr lang="en-US" sz="2000" b="1" u="none" strike="noStrike">
                          <a:effectLst/>
                          <a:latin typeface="+mj-lt"/>
                        </a:rPr>
                        <a:t>0</a:t>
                      </a:r>
                      <a:endParaRPr lang="en-US" sz="2000" b="1" i="0" u="none" strike="noStrike">
                        <a:solidFill>
                          <a:srgbClr val="000000"/>
                        </a:solidFill>
                        <a:effectLst/>
                        <a:latin typeface="+mj-lt"/>
                      </a:endParaRPr>
                    </a:p>
                  </a:txBody>
                  <a:tcPr marL="9525" marR="9525" marT="9525" marB="0" anchor="b"/>
                </a:tc>
                <a:extLst>
                  <a:ext uri="{0D108BD9-81ED-4DB2-BD59-A6C34878D82A}">
                    <a16:rowId xmlns:a16="http://schemas.microsoft.com/office/drawing/2014/main" val="3418277540"/>
                  </a:ext>
                </a:extLst>
              </a:tr>
              <a:tr h="270933">
                <a:tc>
                  <a:txBody>
                    <a:bodyPr/>
                    <a:lstStyle/>
                    <a:p>
                      <a:pPr algn="l" fontAlgn="b"/>
                      <a:r>
                        <a:rPr lang="en-US" sz="2000" b="1" i="0" u="none" strike="noStrike">
                          <a:solidFill>
                            <a:srgbClr val="000000"/>
                          </a:solidFill>
                          <a:effectLst/>
                          <a:latin typeface="Calibri" panose="020F0502020204030204" pitchFamily="34" charset="0"/>
                        </a:rPr>
                        <a:t>quick</a:t>
                      </a:r>
                    </a:p>
                  </a:txBody>
                  <a:tcPr marL="9525" marR="9525" marT="9525" marB="0" anchor="b"/>
                </a:tc>
                <a:tc>
                  <a:txBody>
                    <a:bodyPr/>
                    <a:lstStyle/>
                    <a:p>
                      <a:pPr algn="r" fontAlgn="b"/>
                      <a:r>
                        <a:rPr lang="en-US" sz="2000" b="1" u="none" strike="noStrike" dirty="0">
                          <a:effectLst/>
                          <a:latin typeface="+mj-lt"/>
                        </a:rPr>
                        <a:t>0</a:t>
                      </a:r>
                      <a:endParaRPr lang="en-US" sz="20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913366977"/>
                  </a:ext>
                </a:extLst>
              </a:tr>
              <a:tr h="270933">
                <a:tc>
                  <a:txBody>
                    <a:bodyPr/>
                    <a:lstStyle/>
                    <a:p>
                      <a:pPr algn="l" fontAlgn="b"/>
                      <a:r>
                        <a:rPr lang="en-US" sz="2000" b="1" i="0" u="none" strike="noStrike" dirty="0">
                          <a:solidFill>
                            <a:srgbClr val="000000"/>
                          </a:solidFill>
                          <a:effectLst/>
                          <a:latin typeface="Calibri" panose="020F0502020204030204" pitchFamily="34" charset="0"/>
                        </a:rPr>
                        <a:t>the</a:t>
                      </a:r>
                    </a:p>
                  </a:txBody>
                  <a:tcPr marL="9525" marR="9525" marT="9525" marB="0" anchor="b">
                    <a:solidFill>
                      <a:srgbClr val="00B050"/>
                    </a:solidFill>
                  </a:tcPr>
                </a:tc>
                <a:tc>
                  <a:txBody>
                    <a:bodyPr/>
                    <a:lstStyle/>
                    <a:p>
                      <a:pPr algn="r" fontAlgn="b"/>
                      <a:r>
                        <a:rPr lang="en-US" sz="2000" b="1" i="0" u="none" strike="noStrike" dirty="0">
                          <a:solidFill>
                            <a:srgbClr val="000000"/>
                          </a:solidFill>
                          <a:effectLst/>
                          <a:latin typeface="+mj-lt"/>
                        </a:rPr>
                        <a:t>1</a:t>
                      </a:r>
                    </a:p>
                  </a:txBody>
                  <a:tcPr marL="9525" marR="9525" marT="9525" marB="0" anchor="b">
                    <a:solidFill>
                      <a:srgbClr val="00B050"/>
                    </a:solidFill>
                  </a:tcPr>
                </a:tc>
                <a:extLst>
                  <a:ext uri="{0D108BD9-81ED-4DB2-BD59-A6C34878D82A}">
                    <a16:rowId xmlns:a16="http://schemas.microsoft.com/office/drawing/2014/main" val="3544834448"/>
                  </a:ext>
                </a:extLst>
              </a:tr>
            </a:tbl>
          </a:graphicData>
        </a:graphic>
      </p:graphicFrame>
      <p:graphicFrame>
        <p:nvGraphicFramePr>
          <p:cNvPr id="12" name="Table 11">
            <a:extLst>
              <a:ext uri="{FF2B5EF4-FFF2-40B4-BE49-F238E27FC236}">
                <a16:creationId xmlns:a16="http://schemas.microsoft.com/office/drawing/2014/main" id="{878337E9-9040-418B-AC57-8272DBAE3C66}"/>
              </a:ext>
            </a:extLst>
          </p:cNvPr>
          <p:cNvGraphicFramePr>
            <a:graphicFrameLocks noGrp="1"/>
          </p:cNvGraphicFramePr>
          <p:nvPr/>
        </p:nvGraphicFramePr>
        <p:xfrm>
          <a:off x="4343400" y="3433763"/>
          <a:ext cx="1143000" cy="2514600"/>
        </p:xfrm>
        <a:graphic>
          <a:graphicData uri="http://schemas.openxmlformats.org/drawingml/2006/table">
            <a:tbl>
              <a:tblPr>
                <a:tableStyleId>{5C22544A-7EE6-4342-B048-85BDC9FD1C3A}</a:tableStyleId>
              </a:tblPr>
              <a:tblGrid>
                <a:gridCol w="822632">
                  <a:extLst>
                    <a:ext uri="{9D8B030D-6E8A-4147-A177-3AD203B41FA5}">
                      <a16:colId xmlns:a16="http://schemas.microsoft.com/office/drawing/2014/main" val="1536887229"/>
                    </a:ext>
                  </a:extLst>
                </a:gridCol>
                <a:gridCol w="320368">
                  <a:extLst>
                    <a:ext uri="{9D8B030D-6E8A-4147-A177-3AD203B41FA5}">
                      <a16:colId xmlns:a16="http://schemas.microsoft.com/office/drawing/2014/main" val="2763856010"/>
                    </a:ext>
                  </a:extLst>
                </a:gridCol>
              </a:tblGrid>
              <a:tr h="270933">
                <a:tc>
                  <a:txBody>
                    <a:bodyPr/>
                    <a:lstStyle/>
                    <a:p>
                      <a:pPr algn="l" fontAlgn="b"/>
                      <a:r>
                        <a:rPr lang="en-US" sz="2000" b="1" i="0" u="none" strike="noStrike" dirty="0">
                          <a:solidFill>
                            <a:srgbClr val="000000"/>
                          </a:solidFill>
                          <a:effectLst/>
                          <a:latin typeface="Calibri" panose="020F0502020204030204" pitchFamily="34" charset="0"/>
                        </a:rPr>
                        <a:t>brown </a:t>
                      </a:r>
                    </a:p>
                  </a:txBody>
                  <a:tcPr marL="9525" marR="9525" marT="9525" marB="0" anchor="b">
                    <a:solidFill>
                      <a:schemeClr val="accent5">
                        <a:lumMod val="20000"/>
                        <a:lumOff val="80000"/>
                      </a:schemeClr>
                    </a:solidFill>
                  </a:tcPr>
                </a:tc>
                <a:tc>
                  <a:txBody>
                    <a:bodyPr/>
                    <a:lstStyle/>
                    <a:p>
                      <a:pPr algn="r" fontAlgn="b"/>
                      <a:r>
                        <a:rPr lang="en-US" sz="2000" b="1" i="0" u="none" strike="noStrike" dirty="0">
                          <a:solidFill>
                            <a:srgbClr val="000000"/>
                          </a:solidFill>
                          <a:effectLst/>
                          <a:latin typeface="+mj-lt"/>
                        </a:rPr>
                        <a:t>0</a:t>
                      </a:r>
                    </a:p>
                  </a:txBody>
                  <a:tcPr marL="9525" marR="9525" marT="9525" marB="0" anchor="b">
                    <a:solidFill>
                      <a:schemeClr val="accent5">
                        <a:lumMod val="20000"/>
                        <a:lumOff val="80000"/>
                      </a:schemeClr>
                    </a:solidFill>
                  </a:tcPr>
                </a:tc>
                <a:extLst>
                  <a:ext uri="{0D108BD9-81ED-4DB2-BD59-A6C34878D82A}">
                    <a16:rowId xmlns:a16="http://schemas.microsoft.com/office/drawing/2014/main" val="4226107452"/>
                  </a:ext>
                </a:extLst>
              </a:tr>
              <a:tr h="270933">
                <a:tc>
                  <a:txBody>
                    <a:bodyPr/>
                    <a:lstStyle/>
                    <a:p>
                      <a:pPr algn="l" fontAlgn="b"/>
                      <a:r>
                        <a:rPr lang="en-US" sz="2000" b="1" i="0" u="none" strike="noStrike" dirty="0">
                          <a:solidFill>
                            <a:srgbClr val="000000"/>
                          </a:solidFill>
                          <a:effectLst/>
                          <a:latin typeface="Calibri" panose="020F0502020204030204" pitchFamily="34" charset="0"/>
                        </a:rPr>
                        <a:t>dog</a:t>
                      </a:r>
                    </a:p>
                  </a:txBody>
                  <a:tcPr marL="9525" marR="9525" marT="9525" marB="0" anchor="b">
                    <a:solidFill>
                      <a:schemeClr val="accent5">
                        <a:lumMod val="20000"/>
                        <a:lumOff val="80000"/>
                      </a:schemeClr>
                    </a:solidFill>
                  </a:tcPr>
                </a:tc>
                <a:tc>
                  <a:txBody>
                    <a:bodyPr/>
                    <a:lstStyle/>
                    <a:p>
                      <a:pPr algn="r" fontAlgn="b"/>
                      <a:r>
                        <a:rPr lang="en-US" sz="2000" b="1" u="none" strike="noStrike" kern="1200" dirty="0">
                          <a:solidFill>
                            <a:schemeClr val="dk1"/>
                          </a:solidFill>
                          <a:effectLst/>
                          <a:latin typeface="+mj-lt"/>
                          <a:ea typeface="+mn-ea"/>
                          <a:cs typeface="+mn-cs"/>
                        </a:rPr>
                        <a:t>0</a:t>
                      </a:r>
                    </a:p>
                  </a:txBody>
                  <a:tcPr marL="9525" marR="9525" marT="9525" marB="0" anchor="b">
                    <a:solidFill>
                      <a:schemeClr val="accent5">
                        <a:lumMod val="20000"/>
                        <a:lumOff val="80000"/>
                      </a:schemeClr>
                    </a:solidFill>
                  </a:tcPr>
                </a:tc>
                <a:extLst>
                  <a:ext uri="{0D108BD9-81ED-4DB2-BD59-A6C34878D82A}">
                    <a16:rowId xmlns:a16="http://schemas.microsoft.com/office/drawing/2014/main" val="2686004570"/>
                  </a:ext>
                </a:extLst>
              </a:tr>
              <a:tr h="270933">
                <a:tc>
                  <a:txBody>
                    <a:bodyPr/>
                    <a:lstStyle/>
                    <a:p>
                      <a:pPr algn="l" fontAlgn="b"/>
                      <a:r>
                        <a:rPr lang="en-US" sz="2000" b="1" i="0" u="none" strike="noStrike">
                          <a:solidFill>
                            <a:srgbClr val="000000"/>
                          </a:solidFill>
                          <a:effectLst/>
                          <a:latin typeface="Calibri" panose="020F0502020204030204" pitchFamily="34" charset="0"/>
                        </a:rPr>
                        <a:t>fox</a:t>
                      </a:r>
                    </a:p>
                  </a:txBody>
                  <a:tcPr marL="9525" marR="9525" marT="9525" marB="0" anchor="b"/>
                </a:tc>
                <a:tc>
                  <a:txBody>
                    <a:bodyPr/>
                    <a:lstStyle/>
                    <a:p>
                      <a:pPr algn="r" fontAlgn="b"/>
                      <a:r>
                        <a:rPr lang="en-US" sz="2000" b="1" u="none" strike="noStrike" dirty="0">
                          <a:effectLst/>
                          <a:latin typeface="+mj-lt"/>
                        </a:rPr>
                        <a:t>0</a:t>
                      </a:r>
                      <a:endParaRPr lang="en-US" sz="20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431794261"/>
                  </a:ext>
                </a:extLst>
              </a:tr>
              <a:tr h="270933">
                <a:tc>
                  <a:txBody>
                    <a:bodyPr/>
                    <a:lstStyle/>
                    <a:p>
                      <a:pPr algn="l" fontAlgn="b"/>
                      <a:r>
                        <a:rPr lang="en-US" sz="2000" b="1" i="0" u="none" strike="noStrike">
                          <a:solidFill>
                            <a:srgbClr val="000000"/>
                          </a:solidFill>
                          <a:effectLst/>
                          <a:latin typeface="Calibri" panose="020F0502020204030204" pitchFamily="34" charset="0"/>
                        </a:rPr>
                        <a:t>jumps</a:t>
                      </a:r>
                    </a:p>
                  </a:txBody>
                  <a:tcPr marL="9525" marR="9525" marT="9525" marB="0" anchor="b"/>
                </a:tc>
                <a:tc>
                  <a:txBody>
                    <a:bodyPr/>
                    <a:lstStyle/>
                    <a:p>
                      <a:pPr algn="r" fontAlgn="b"/>
                      <a:r>
                        <a:rPr lang="en-US" sz="2000" b="1" u="none" strike="noStrike">
                          <a:effectLst/>
                          <a:latin typeface="+mj-lt"/>
                        </a:rPr>
                        <a:t>0</a:t>
                      </a:r>
                      <a:endParaRPr lang="en-US" sz="2000" b="1" i="0" u="none" strike="noStrike">
                        <a:solidFill>
                          <a:srgbClr val="000000"/>
                        </a:solidFill>
                        <a:effectLst/>
                        <a:latin typeface="+mj-lt"/>
                      </a:endParaRPr>
                    </a:p>
                  </a:txBody>
                  <a:tcPr marL="9525" marR="9525" marT="9525" marB="0" anchor="b"/>
                </a:tc>
                <a:extLst>
                  <a:ext uri="{0D108BD9-81ED-4DB2-BD59-A6C34878D82A}">
                    <a16:rowId xmlns:a16="http://schemas.microsoft.com/office/drawing/2014/main" val="2837796435"/>
                  </a:ext>
                </a:extLst>
              </a:tr>
              <a:tr h="270933">
                <a:tc>
                  <a:txBody>
                    <a:bodyPr/>
                    <a:lstStyle/>
                    <a:p>
                      <a:pPr algn="l" fontAlgn="b"/>
                      <a:r>
                        <a:rPr lang="en-US" sz="2000" b="1" i="0" u="none" strike="noStrike">
                          <a:solidFill>
                            <a:srgbClr val="000000"/>
                          </a:solidFill>
                          <a:effectLst/>
                          <a:latin typeface="Calibri" panose="020F0502020204030204" pitchFamily="34" charset="0"/>
                        </a:rPr>
                        <a:t>lazy</a:t>
                      </a:r>
                    </a:p>
                  </a:txBody>
                  <a:tcPr marL="9525" marR="9525" marT="9525" marB="0" anchor="b"/>
                </a:tc>
                <a:tc>
                  <a:txBody>
                    <a:bodyPr/>
                    <a:lstStyle/>
                    <a:p>
                      <a:pPr algn="r" fontAlgn="b"/>
                      <a:r>
                        <a:rPr lang="en-US" sz="2000" b="1" u="none" strike="noStrike">
                          <a:effectLst/>
                          <a:latin typeface="+mj-lt"/>
                        </a:rPr>
                        <a:t>0</a:t>
                      </a:r>
                      <a:endParaRPr lang="en-US" sz="2000" b="1" i="0" u="none" strike="noStrike">
                        <a:solidFill>
                          <a:srgbClr val="000000"/>
                        </a:solidFill>
                        <a:effectLst/>
                        <a:latin typeface="+mj-lt"/>
                      </a:endParaRPr>
                    </a:p>
                  </a:txBody>
                  <a:tcPr marL="9525" marR="9525" marT="9525" marB="0" anchor="b"/>
                </a:tc>
                <a:extLst>
                  <a:ext uri="{0D108BD9-81ED-4DB2-BD59-A6C34878D82A}">
                    <a16:rowId xmlns:a16="http://schemas.microsoft.com/office/drawing/2014/main" val="3605924560"/>
                  </a:ext>
                </a:extLst>
              </a:tr>
              <a:tr h="270933">
                <a:tc>
                  <a:txBody>
                    <a:bodyPr/>
                    <a:lstStyle/>
                    <a:p>
                      <a:pPr algn="l" fontAlgn="b"/>
                      <a:r>
                        <a:rPr lang="en-US" sz="2000" b="1" i="0" u="none" strike="noStrike">
                          <a:solidFill>
                            <a:srgbClr val="000000"/>
                          </a:solidFill>
                          <a:effectLst/>
                          <a:latin typeface="Calibri" panose="020F0502020204030204" pitchFamily="34" charset="0"/>
                        </a:rPr>
                        <a:t>over</a:t>
                      </a:r>
                    </a:p>
                  </a:txBody>
                  <a:tcPr marL="9525" marR="9525" marT="9525" marB="0" anchor="b"/>
                </a:tc>
                <a:tc>
                  <a:txBody>
                    <a:bodyPr/>
                    <a:lstStyle/>
                    <a:p>
                      <a:pPr algn="r" fontAlgn="b"/>
                      <a:r>
                        <a:rPr lang="en-US" sz="2000" b="1" u="none" strike="noStrike">
                          <a:effectLst/>
                          <a:latin typeface="+mj-lt"/>
                        </a:rPr>
                        <a:t>0</a:t>
                      </a:r>
                      <a:endParaRPr lang="en-US" sz="2000" b="1" i="0" u="none" strike="noStrike">
                        <a:solidFill>
                          <a:srgbClr val="000000"/>
                        </a:solidFill>
                        <a:effectLst/>
                        <a:latin typeface="+mj-lt"/>
                      </a:endParaRPr>
                    </a:p>
                  </a:txBody>
                  <a:tcPr marL="9525" marR="9525" marT="9525" marB="0" anchor="b"/>
                </a:tc>
                <a:extLst>
                  <a:ext uri="{0D108BD9-81ED-4DB2-BD59-A6C34878D82A}">
                    <a16:rowId xmlns:a16="http://schemas.microsoft.com/office/drawing/2014/main" val="3418277540"/>
                  </a:ext>
                </a:extLst>
              </a:tr>
              <a:tr h="270933">
                <a:tc>
                  <a:txBody>
                    <a:bodyPr/>
                    <a:lstStyle/>
                    <a:p>
                      <a:pPr algn="l" fontAlgn="b"/>
                      <a:r>
                        <a:rPr lang="en-US" sz="2000" b="1" i="0" u="none" strike="noStrike" dirty="0">
                          <a:solidFill>
                            <a:srgbClr val="000000"/>
                          </a:solidFill>
                          <a:effectLst/>
                          <a:latin typeface="Calibri" panose="020F0502020204030204" pitchFamily="34" charset="0"/>
                        </a:rPr>
                        <a:t>quick</a:t>
                      </a:r>
                    </a:p>
                  </a:txBody>
                  <a:tcPr marL="9525" marR="9525" marT="9525" marB="0" anchor="b">
                    <a:solidFill>
                      <a:srgbClr val="00B050"/>
                    </a:solidFill>
                  </a:tcPr>
                </a:tc>
                <a:tc>
                  <a:txBody>
                    <a:bodyPr/>
                    <a:lstStyle/>
                    <a:p>
                      <a:pPr algn="r" fontAlgn="b"/>
                      <a:r>
                        <a:rPr lang="en-US" sz="2000" b="1" u="none" strike="noStrike" dirty="0">
                          <a:effectLst/>
                          <a:latin typeface="+mj-lt"/>
                        </a:rPr>
                        <a:t>1</a:t>
                      </a:r>
                      <a:endParaRPr lang="en-US" sz="2000" b="1" i="0" u="none" strike="noStrike" dirty="0">
                        <a:solidFill>
                          <a:srgbClr val="000000"/>
                        </a:solidFill>
                        <a:effectLst/>
                        <a:latin typeface="+mj-lt"/>
                      </a:endParaRPr>
                    </a:p>
                  </a:txBody>
                  <a:tcPr marL="9525" marR="9525" marT="9525" marB="0" anchor="b">
                    <a:solidFill>
                      <a:srgbClr val="00B050"/>
                    </a:solidFill>
                  </a:tcPr>
                </a:tc>
                <a:extLst>
                  <a:ext uri="{0D108BD9-81ED-4DB2-BD59-A6C34878D82A}">
                    <a16:rowId xmlns:a16="http://schemas.microsoft.com/office/drawing/2014/main" val="1913366977"/>
                  </a:ext>
                </a:extLst>
              </a:tr>
              <a:tr h="270933">
                <a:tc>
                  <a:txBody>
                    <a:bodyPr/>
                    <a:lstStyle/>
                    <a:p>
                      <a:pPr algn="l" fontAlgn="b"/>
                      <a:r>
                        <a:rPr lang="en-US" sz="2000" b="1" i="0" u="none" strike="noStrike" dirty="0">
                          <a:solidFill>
                            <a:srgbClr val="000000"/>
                          </a:solidFill>
                          <a:effectLst/>
                          <a:latin typeface="Calibri" panose="020F0502020204030204" pitchFamily="34" charset="0"/>
                        </a:rPr>
                        <a:t>the</a:t>
                      </a:r>
                    </a:p>
                  </a:txBody>
                  <a:tcPr marL="9525" marR="9525" marT="9525" marB="0" anchor="b">
                    <a:solidFill>
                      <a:schemeClr val="accent5">
                        <a:lumMod val="20000"/>
                        <a:lumOff val="80000"/>
                      </a:schemeClr>
                    </a:solidFill>
                  </a:tcPr>
                </a:tc>
                <a:tc>
                  <a:txBody>
                    <a:bodyPr/>
                    <a:lstStyle/>
                    <a:p>
                      <a:pPr algn="r" fontAlgn="b"/>
                      <a:r>
                        <a:rPr lang="en-US" sz="2000" b="1" i="0" u="none" strike="noStrike" dirty="0">
                          <a:solidFill>
                            <a:srgbClr val="000000"/>
                          </a:solidFill>
                          <a:effectLst/>
                          <a:latin typeface="+mj-lt"/>
                        </a:rPr>
                        <a:t>0</a:t>
                      </a:r>
                    </a:p>
                  </a:txBody>
                  <a:tcPr marL="9525" marR="9525" marT="9525" marB="0" anchor="b">
                    <a:solidFill>
                      <a:schemeClr val="accent5">
                        <a:lumMod val="20000"/>
                        <a:lumOff val="80000"/>
                      </a:schemeClr>
                    </a:solidFill>
                  </a:tcPr>
                </a:tc>
                <a:extLst>
                  <a:ext uri="{0D108BD9-81ED-4DB2-BD59-A6C34878D82A}">
                    <a16:rowId xmlns:a16="http://schemas.microsoft.com/office/drawing/2014/main" val="3544834448"/>
                  </a:ext>
                </a:extLst>
              </a:tr>
            </a:tbl>
          </a:graphicData>
        </a:graphic>
      </p:graphicFrame>
      <p:graphicFrame>
        <p:nvGraphicFramePr>
          <p:cNvPr id="13" name="Table 12">
            <a:extLst>
              <a:ext uri="{FF2B5EF4-FFF2-40B4-BE49-F238E27FC236}">
                <a16:creationId xmlns:a16="http://schemas.microsoft.com/office/drawing/2014/main" id="{8A22355B-179D-4BF1-A5A8-F3E85BD8B0EE}"/>
              </a:ext>
            </a:extLst>
          </p:cNvPr>
          <p:cNvGraphicFramePr>
            <a:graphicFrameLocks noGrp="1"/>
          </p:cNvGraphicFramePr>
          <p:nvPr/>
        </p:nvGraphicFramePr>
        <p:xfrm>
          <a:off x="5715000" y="3448050"/>
          <a:ext cx="1143000" cy="2514600"/>
        </p:xfrm>
        <a:graphic>
          <a:graphicData uri="http://schemas.openxmlformats.org/drawingml/2006/table">
            <a:tbl>
              <a:tblPr>
                <a:tableStyleId>{5C22544A-7EE6-4342-B048-85BDC9FD1C3A}</a:tableStyleId>
              </a:tblPr>
              <a:tblGrid>
                <a:gridCol w="822632">
                  <a:extLst>
                    <a:ext uri="{9D8B030D-6E8A-4147-A177-3AD203B41FA5}">
                      <a16:colId xmlns:a16="http://schemas.microsoft.com/office/drawing/2014/main" val="1536887229"/>
                    </a:ext>
                  </a:extLst>
                </a:gridCol>
                <a:gridCol w="320368">
                  <a:extLst>
                    <a:ext uri="{9D8B030D-6E8A-4147-A177-3AD203B41FA5}">
                      <a16:colId xmlns:a16="http://schemas.microsoft.com/office/drawing/2014/main" val="2763856010"/>
                    </a:ext>
                  </a:extLst>
                </a:gridCol>
              </a:tblGrid>
              <a:tr h="270933">
                <a:tc>
                  <a:txBody>
                    <a:bodyPr/>
                    <a:lstStyle/>
                    <a:p>
                      <a:pPr algn="l" fontAlgn="b"/>
                      <a:r>
                        <a:rPr lang="en-US" sz="2000" b="1" i="0" u="none" strike="noStrike" dirty="0">
                          <a:solidFill>
                            <a:srgbClr val="000000"/>
                          </a:solidFill>
                          <a:effectLst/>
                          <a:latin typeface="Calibri" panose="020F0502020204030204" pitchFamily="34" charset="0"/>
                        </a:rPr>
                        <a:t>brown </a:t>
                      </a:r>
                    </a:p>
                  </a:txBody>
                  <a:tcPr marL="9525" marR="9525" marT="9525" marB="0" anchor="b">
                    <a:solidFill>
                      <a:schemeClr val="accent5">
                        <a:lumMod val="20000"/>
                        <a:lumOff val="80000"/>
                      </a:schemeClr>
                    </a:solidFill>
                  </a:tcPr>
                </a:tc>
                <a:tc>
                  <a:txBody>
                    <a:bodyPr/>
                    <a:lstStyle/>
                    <a:p>
                      <a:pPr algn="r" fontAlgn="b"/>
                      <a:r>
                        <a:rPr lang="en-US" sz="2000" b="1" i="0" u="none" strike="noStrike" dirty="0">
                          <a:solidFill>
                            <a:srgbClr val="000000"/>
                          </a:solidFill>
                          <a:effectLst/>
                          <a:latin typeface="+mj-lt"/>
                        </a:rPr>
                        <a:t>0</a:t>
                      </a:r>
                    </a:p>
                  </a:txBody>
                  <a:tcPr marL="9525" marR="9525" marT="9525" marB="0" anchor="b">
                    <a:solidFill>
                      <a:schemeClr val="accent5">
                        <a:lumMod val="20000"/>
                        <a:lumOff val="80000"/>
                      </a:schemeClr>
                    </a:solidFill>
                  </a:tcPr>
                </a:tc>
                <a:extLst>
                  <a:ext uri="{0D108BD9-81ED-4DB2-BD59-A6C34878D82A}">
                    <a16:rowId xmlns:a16="http://schemas.microsoft.com/office/drawing/2014/main" val="4226107452"/>
                  </a:ext>
                </a:extLst>
              </a:tr>
              <a:tr h="270933">
                <a:tc>
                  <a:txBody>
                    <a:bodyPr/>
                    <a:lstStyle/>
                    <a:p>
                      <a:pPr algn="l" fontAlgn="b"/>
                      <a:r>
                        <a:rPr lang="en-US" sz="2000" b="1" i="0" u="none" strike="noStrike" dirty="0">
                          <a:solidFill>
                            <a:srgbClr val="000000"/>
                          </a:solidFill>
                          <a:effectLst/>
                          <a:latin typeface="Calibri" panose="020F0502020204030204" pitchFamily="34" charset="0"/>
                        </a:rPr>
                        <a:t>dog</a:t>
                      </a:r>
                    </a:p>
                  </a:txBody>
                  <a:tcPr marL="9525" marR="9525" marT="9525" marB="0" anchor="b">
                    <a:solidFill>
                      <a:schemeClr val="accent5">
                        <a:lumMod val="20000"/>
                        <a:lumOff val="80000"/>
                      </a:schemeClr>
                    </a:solidFill>
                  </a:tcPr>
                </a:tc>
                <a:tc>
                  <a:txBody>
                    <a:bodyPr/>
                    <a:lstStyle/>
                    <a:p>
                      <a:pPr algn="r" fontAlgn="b"/>
                      <a:r>
                        <a:rPr lang="en-US" sz="2000" b="1" u="none" strike="noStrike" kern="1200" dirty="0">
                          <a:solidFill>
                            <a:schemeClr val="dk1"/>
                          </a:solidFill>
                          <a:effectLst/>
                          <a:latin typeface="+mj-lt"/>
                          <a:ea typeface="+mn-ea"/>
                          <a:cs typeface="+mn-cs"/>
                        </a:rPr>
                        <a:t>0</a:t>
                      </a:r>
                    </a:p>
                  </a:txBody>
                  <a:tcPr marL="9525" marR="9525" marT="9525" marB="0" anchor="b">
                    <a:solidFill>
                      <a:schemeClr val="accent5">
                        <a:lumMod val="20000"/>
                        <a:lumOff val="80000"/>
                      </a:schemeClr>
                    </a:solidFill>
                  </a:tcPr>
                </a:tc>
                <a:extLst>
                  <a:ext uri="{0D108BD9-81ED-4DB2-BD59-A6C34878D82A}">
                    <a16:rowId xmlns:a16="http://schemas.microsoft.com/office/drawing/2014/main" val="2686004570"/>
                  </a:ext>
                </a:extLst>
              </a:tr>
              <a:tr h="270933">
                <a:tc>
                  <a:txBody>
                    <a:bodyPr/>
                    <a:lstStyle/>
                    <a:p>
                      <a:pPr algn="l" fontAlgn="b"/>
                      <a:r>
                        <a:rPr lang="en-US" sz="2000" b="1" i="0" u="none" strike="noStrike" dirty="0">
                          <a:solidFill>
                            <a:srgbClr val="000000"/>
                          </a:solidFill>
                          <a:effectLst/>
                          <a:latin typeface="Calibri" panose="020F0502020204030204" pitchFamily="34" charset="0"/>
                        </a:rPr>
                        <a:t>fox</a:t>
                      </a:r>
                    </a:p>
                  </a:txBody>
                  <a:tcPr marL="9525" marR="9525" marT="9525" marB="0" anchor="b">
                    <a:solidFill>
                      <a:srgbClr val="00B050"/>
                    </a:solidFill>
                  </a:tcPr>
                </a:tc>
                <a:tc>
                  <a:txBody>
                    <a:bodyPr/>
                    <a:lstStyle/>
                    <a:p>
                      <a:pPr algn="r" fontAlgn="b"/>
                      <a:r>
                        <a:rPr lang="en-US" sz="2000" b="1" i="0" u="none" strike="noStrike" dirty="0">
                          <a:solidFill>
                            <a:srgbClr val="000000"/>
                          </a:solidFill>
                          <a:effectLst/>
                          <a:latin typeface="+mj-lt"/>
                        </a:rPr>
                        <a:t>1</a:t>
                      </a:r>
                    </a:p>
                  </a:txBody>
                  <a:tcPr marL="9525" marR="9525" marT="9525" marB="0" anchor="b">
                    <a:solidFill>
                      <a:srgbClr val="00B050"/>
                    </a:solidFill>
                  </a:tcPr>
                </a:tc>
                <a:extLst>
                  <a:ext uri="{0D108BD9-81ED-4DB2-BD59-A6C34878D82A}">
                    <a16:rowId xmlns:a16="http://schemas.microsoft.com/office/drawing/2014/main" val="2431794261"/>
                  </a:ext>
                </a:extLst>
              </a:tr>
              <a:tr h="270933">
                <a:tc>
                  <a:txBody>
                    <a:bodyPr/>
                    <a:lstStyle/>
                    <a:p>
                      <a:pPr algn="l" fontAlgn="b"/>
                      <a:r>
                        <a:rPr lang="en-US" sz="2000" b="1" i="0" u="none" strike="noStrike">
                          <a:solidFill>
                            <a:srgbClr val="000000"/>
                          </a:solidFill>
                          <a:effectLst/>
                          <a:latin typeface="Calibri" panose="020F0502020204030204" pitchFamily="34" charset="0"/>
                        </a:rPr>
                        <a:t>jumps</a:t>
                      </a:r>
                    </a:p>
                  </a:txBody>
                  <a:tcPr marL="9525" marR="9525" marT="9525" marB="0" anchor="b"/>
                </a:tc>
                <a:tc>
                  <a:txBody>
                    <a:bodyPr/>
                    <a:lstStyle/>
                    <a:p>
                      <a:pPr algn="r" fontAlgn="b"/>
                      <a:r>
                        <a:rPr lang="en-US" sz="2000" b="1" u="none" strike="noStrike">
                          <a:effectLst/>
                          <a:latin typeface="+mj-lt"/>
                        </a:rPr>
                        <a:t>0</a:t>
                      </a:r>
                      <a:endParaRPr lang="en-US" sz="2000" b="1" i="0" u="none" strike="noStrike">
                        <a:solidFill>
                          <a:srgbClr val="000000"/>
                        </a:solidFill>
                        <a:effectLst/>
                        <a:latin typeface="+mj-lt"/>
                      </a:endParaRPr>
                    </a:p>
                  </a:txBody>
                  <a:tcPr marL="9525" marR="9525" marT="9525" marB="0" anchor="b"/>
                </a:tc>
                <a:extLst>
                  <a:ext uri="{0D108BD9-81ED-4DB2-BD59-A6C34878D82A}">
                    <a16:rowId xmlns:a16="http://schemas.microsoft.com/office/drawing/2014/main" val="2837796435"/>
                  </a:ext>
                </a:extLst>
              </a:tr>
              <a:tr h="270933">
                <a:tc>
                  <a:txBody>
                    <a:bodyPr/>
                    <a:lstStyle/>
                    <a:p>
                      <a:pPr algn="l" fontAlgn="b"/>
                      <a:r>
                        <a:rPr lang="en-US" sz="2000" b="1" i="0" u="none" strike="noStrike">
                          <a:solidFill>
                            <a:srgbClr val="000000"/>
                          </a:solidFill>
                          <a:effectLst/>
                          <a:latin typeface="Calibri" panose="020F0502020204030204" pitchFamily="34" charset="0"/>
                        </a:rPr>
                        <a:t>lazy</a:t>
                      </a:r>
                    </a:p>
                  </a:txBody>
                  <a:tcPr marL="9525" marR="9525" marT="9525" marB="0" anchor="b"/>
                </a:tc>
                <a:tc>
                  <a:txBody>
                    <a:bodyPr/>
                    <a:lstStyle/>
                    <a:p>
                      <a:pPr algn="r" fontAlgn="b"/>
                      <a:r>
                        <a:rPr lang="en-US" sz="2000" b="1" u="none" strike="noStrike">
                          <a:effectLst/>
                          <a:latin typeface="+mj-lt"/>
                        </a:rPr>
                        <a:t>0</a:t>
                      </a:r>
                      <a:endParaRPr lang="en-US" sz="2000" b="1" i="0" u="none" strike="noStrike">
                        <a:solidFill>
                          <a:srgbClr val="000000"/>
                        </a:solidFill>
                        <a:effectLst/>
                        <a:latin typeface="+mj-lt"/>
                      </a:endParaRPr>
                    </a:p>
                  </a:txBody>
                  <a:tcPr marL="9525" marR="9525" marT="9525" marB="0" anchor="b"/>
                </a:tc>
                <a:extLst>
                  <a:ext uri="{0D108BD9-81ED-4DB2-BD59-A6C34878D82A}">
                    <a16:rowId xmlns:a16="http://schemas.microsoft.com/office/drawing/2014/main" val="3605924560"/>
                  </a:ext>
                </a:extLst>
              </a:tr>
              <a:tr h="270933">
                <a:tc>
                  <a:txBody>
                    <a:bodyPr/>
                    <a:lstStyle/>
                    <a:p>
                      <a:pPr algn="l" fontAlgn="b"/>
                      <a:r>
                        <a:rPr lang="en-US" sz="2000" b="1" i="0" u="none" strike="noStrike">
                          <a:solidFill>
                            <a:srgbClr val="000000"/>
                          </a:solidFill>
                          <a:effectLst/>
                          <a:latin typeface="Calibri" panose="020F0502020204030204" pitchFamily="34" charset="0"/>
                        </a:rPr>
                        <a:t>over</a:t>
                      </a:r>
                    </a:p>
                  </a:txBody>
                  <a:tcPr marL="9525" marR="9525" marT="9525" marB="0" anchor="b"/>
                </a:tc>
                <a:tc>
                  <a:txBody>
                    <a:bodyPr/>
                    <a:lstStyle/>
                    <a:p>
                      <a:pPr algn="r" fontAlgn="b"/>
                      <a:r>
                        <a:rPr lang="en-US" sz="2000" b="1" u="none" strike="noStrike">
                          <a:effectLst/>
                          <a:latin typeface="+mj-lt"/>
                        </a:rPr>
                        <a:t>0</a:t>
                      </a:r>
                      <a:endParaRPr lang="en-US" sz="2000" b="1" i="0" u="none" strike="noStrike">
                        <a:solidFill>
                          <a:srgbClr val="000000"/>
                        </a:solidFill>
                        <a:effectLst/>
                        <a:latin typeface="+mj-lt"/>
                      </a:endParaRPr>
                    </a:p>
                  </a:txBody>
                  <a:tcPr marL="9525" marR="9525" marT="9525" marB="0" anchor="b"/>
                </a:tc>
                <a:extLst>
                  <a:ext uri="{0D108BD9-81ED-4DB2-BD59-A6C34878D82A}">
                    <a16:rowId xmlns:a16="http://schemas.microsoft.com/office/drawing/2014/main" val="3418277540"/>
                  </a:ext>
                </a:extLst>
              </a:tr>
              <a:tr h="270933">
                <a:tc>
                  <a:txBody>
                    <a:bodyPr/>
                    <a:lstStyle/>
                    <a:p>
                      <a:pPr algn="l" fontAlgn="b"/>
                      <a:r>
                        <a:rPr lang="en-US" sz="2000" b="1" i="0" u="none" strike="noStrike" dirty="0">
                          <a:solidFill>
                            <a:srgbClr val="000000"/>
                          </a:solidFill>
                          <a:effectLst/>
                          <a:latin typeface="Calibri" panose="020F0502020204030204" pitchFamily="34" charset="0"/>
                        </a:rPr>
                        <a:t>quick</a:t>
                      </a:r>
                    </a:p>
                  </a:txBody>
                  <a:tcPr marL="9525" marR="9525" marT="9525" marB="0" anchor="b">
                    <a:solidFill>
                      <a:schemeClr val="accent5">
                        <a:lumMod val="20000"/>
                        <a:lumOff val="80000"/>
                      </a:schemeClr>
                    </a:solidFill>
                  </a:tcPr>
                </a:tc>
                <a:tc>
                  <a:txBody>
                    <a:bodyPr/>
                    <a:lstStyle/>
                    <a:p>
                      <a:pPr algn="r" fontAlgn="b"/>
                      <a:r>
                        <a:rPr lang="en-US" sz="2000" b="1" i="0" u="none" strike="noStrike" dirty="0">
                          <a:solidFill>
                            <a:srgbClr val="000000"/>
                          </a:solidFill>
                          <a:effectLst/>
                          <a:latin typeface="+mj-lt"/>
                        </a:rPr>
                        <a:t>0</a:t>
                      </a:r>
                    </a:p>
                  </a:txBody>
                  <a:tcPr marL="9525" marR="9525" marT="9525" marB="0" anchor="b">
                    <a:solidFill>
                      <a:schemeClr val="accent5">
                        <a:lumMod val="20000"/>
                        <a:lumOff val="80000"/>
                      </a:schemeClr>
                    </a:solidFill>
                  </a:tcPr>
                </a:tc>
                <a:extLst>
                  <a:ext uri="{0D108BD9-81ED-4DB2-BD59-A6C34878D82A}">
                    <a16:rowId xmlns:a16="http://schemas.microsoft.com/office/drawing/2014/main" val="1913366977"/>
                  </a:ext>
                </a:extLst>
              </a:tr>
              <a:tr h="270933">
                <a:tc>
                  <a:txBody>
                    <a:bodyPr/>
                    <a:lstStyle/>
                    <a:p>
                      <a:pPr algn="l" fontAlgn="b"/>
                      <a:r>
                        <a:rPr lang="en-US" sz="2000" b="1" i="0" u="none" strike="noStrike" dirty="0">
                          <a:solidFill>
                            <a:srgbClr val="000000"/>
                          </a:solidFill>
                          <a:effectLst/>
                          <a:latin typeface="Calibri" panose="020F0502020204030204" pitchFamily="34" charset="0"/>
                        </a:rPr>
                        <a:t>the</a:t>
                      </a:r>
                    </a:p>
                  </a:txBody>
                  <a:tcPr marL="9525" marR="9525" marT="9525" marB="0" anchor="b">
                    <a:solidFill>
                      <a:schemeClr val="accent5">
                        <a:lumMod val="20000"/>
                        <a:lumOff val="80000"/>
                      </a:schemeClr>
                    </a:solidFill>
                  </a:tcPr>
                </a:tc>
                <a:tc>
                  <a:txBody>
                    <a:bodyPr/>
                    <a:lstStyle/>
                    <a:p>
                      <a:pPr algn="r" fontAlgn="b"/>
                      <a:r>
                        <a:rPr lang="en-US" sz="2000" b="1" i="0" u="none" strike="noStrike" dirty="0">
                          <a:solidFill>
                            <a:srgbClr val="000000"/>
                          </a:solidFill>
                          <a:effectLst/>
                          <a:latin typeface="+mj-lt"/>
                        </a:rPr>
                        <a:t>0</a:t>
                      </a:r>
                    </a:p>
                  </a:txBody>
                  <a:tcPr marL="9525" marR="9525" marT="9525" marB="0" anchor="b">
                    <a:solidFill>
                      <a:schemeClr val="accent5">
                        <a:lumMod val="20000"/>
                        <a:lumOff val="80000"/>
                      </a:schemeClr>
                    </a:solidFill>
                  </a:tcPr>
                </a:tc>
                <a:extLst>
                  <a:ext uri="{0D108BD9-81ED-4DB2-BD59-A6C34878D82A}">
                    <a16:rowId xmlns:a16="http://schemas.microsoft.com/office/drawing/2014/main" val="3544834448"/>
                  </a:ext>
                </a:extLst>
              </a:tr>
            </a:tbl>
          </a:graphicData>
        </a:graphic>
      </p:graphicFrame>
      <p:graphicFrame>
        <p:nvGraphicFramePr>
          <p:cNvPr id="14" name="Table 13">
            <a:extLst>
              <a:ext uri="{FF2B5EF4-FFF2-40B4-BE49-F238E27FC236}">
                <a16:creationId xmlns:a16="http://schemas.microsoft.com/office/drawing/2014/main" id="{98B846B6-FA42-48EB-9F04-CC4AE401BF6C}"/>
              </a:ext>
            </a:extLst>
          </p:cNvPr>
          <p:cNvGraphicFramePr>
            <a:graphicFrameLocks noGrp="1"/>
          </p:cNvGraphicFramePr>
          <p:nvPr/>
        </p:nvGraphicFramePr>
        <p:xfrm>
          <a:off x="7162800" y="3448050"/>
          <a:ext cx="1143000" cy="2514600"/>
        </p:xfrm>
        <a:graphic>
          <a:graphicData uri="http://schemas.openxmlformats.org/drawingml/2006/table">
            <a:tbl>
              <a:tblPr>
                <a:tableStyleId>{5C22544A-7EE6-4342-B048-85BDC9FD1C3A}</a:tableStyleId>
              </a:tblPr>
              <a:tblGrid>
                <a:gridCol w="822632">
                  <a:extLst>
                    <a:ext uri="{9D8B030D-6E8A-4147-A177-3AD203B41FA5}">
                      <a16:colId xmlns:a16="http://schemas.microsoft.com/office/drawing/2014/main" val="1536887229"/>
                    </a:ext>
                  </a:extLst>
                </a:gridCol>
                <a:gridCol w="320368">
                  <a:extLst>
                    <a:ext uri="{9D8B030D-6E8A-4147-A177-3AD203B41FA5}">
                      <a16:colId xmlns:a16="http://schemas.microsoft.com/office/drawing/2014/main" val="2763856010"/>
                    </a:ext>
                  </a:extLst>
                </a:gridCol>
              </a:tblGrid>
              <a:tr h="270933">
                <a:tc>
                  <a:txBody>
                    <a:bodyPr/>
                    <a:lstStyle/>
                    <a:p>
                      <a:pPr algn="l" fontAlgn="b"/>
                      <a:r>
                        <a:rPr lang="en-US" sz="2000" b="1" i="0" u="none" strike="noStrike" dirty="0">
                          <a:solidFill>
                            <a:srgbClr val="000000"/>
                          </a:solidFill>
                          <a:effectLst/>
                          <a:latin typeface="Calibri" panose="020F0502020204030204" pitchFamily="34" charset="0"/>
                        </a:rPr>
                        <a:t>brown </a:t>
                      </a:r>
                    </a:p>
                  </a:txBody>
                  <a:tcPr marL="9525" marR="9525" marT="9525" marB="0" anchor="b">
                    <a:solidFill>
                      <a:schemeClr val="accent5">
                        <a:lumMod val="20000"/>
                        <a:lumOff val="80000"/>
                      </a:schemeClr>
                    </a:solidFill>
                  </a:tcPr>
                </a:tc>
                <a:tc>
                  <a:txBody>
                    <a:bodyPr/>
                    <a:lstStyle/>
                    <a:p>
                      <a:pPr algn="r" fontAlgn="b"/>
                      <a:r>
                        <a:rPr lang="en-US" sz="2000" b="1" i="0" u="none" strike="noStrike" dirty="0">
                          <a:solidFill>
                            <a:srgbClr val="000000"/>
                          </a:solidFill>
                          <a:effectLst/>
                          <a:latin typeface="+mj-lt"/>
                        </a:rPr>
                        <a:t>0</a:t>
                      </a:r>
                    </a:p>
                  </a:txBody>
                  <a:tcPr marL="9525" marR="9525" marT="9525" marB="0" anchor="b">
                    <a:solidFill>
                      <a:schemeClr val="accent5">
                        <a:lumMod val="20000"/>
                        <a:lumOff val="80000"/>
                      </a:schemeClr>
                    </a:solidFill>
                  </a:tcPr>
                </a:tc>
                <a:extLst>
                  <a:ext uri="{0D108BD9-81ED-4DB2-BD59-A6C34878D82A}">
                    <a16:rowId xmlns:a16="http://schemas.microsoft.com/office/drawing/2014/main" val="4226107452"/>
                  </a:ext>
                </a:extLst>
              </a:tr>
              <a:tr h="270933">
                <a:tc>
                  <a:txBody>
                    <a:bodyPr/>
                    <a:lstStyle/>
                    <a:p>
                      <a:pPr algn="l" fontAlgn="b"/>
                      <a:r>
                        <a:rPr lang="en-US" sz="2000" b="1" i="0" u="none" strike="noStrike" dirty="0">
                          <a:solidFill>
                            <a:srgbClr val="000000"/>
                          </a:solidFill>
                          <a:effectLst/>
                          <a:latin typeface="Calibri" panose="020F0502020204030204" pitchFamily="34" charset="0"/>
                        </a:rPr>
                        <a:t>dog</a:t>
                      </a:r>
                    </a:p>
                  </a:txBody>
                  <a:tcPr marL="9525" marR="9525" marT="9525" marB="0" anchor="b">
                    <a:solidFill>
                      <a:schemeClr val="accent5">
                        <a:lumMod val="20000"/>
                        <a:lumOff val="80000"/>
                      </a:schemeClr>
                    </a:solidFill>
                  </a:tcPr>
                </a:tc>
                <a:tc>
                  <a:txBody>
                    <a:bodyPr/>
                    <a:lstStyle/>
                    <a:p>
                      <a:pPr algn="r" fontAlgn="b"/>
                      <a:r>
                        <a:rPr lang="en-US" sz="2000" b="1" u="none" strike="noStrike" kern="1200" dirty="0">
                          <a:solidFill>
                            <a:schemeClr val="dk1"/>
                          </a:solidFill>
                          <a:effectLst/>
                          <a:latin typeface="+mj-lt"/>
                          <a:ea typeface="+mn-ea"/>
                          <a:cs typeface="+mn-cs"/>
                        </a:rPr>
                        <a:t>0</a:t>
                      </a:r>
                    </a:p>
                  </a:txBody>
                  <a:tcPr marL="9525" marR="9525" marT="9525" marB="0" anchor="b">
                    <a:solidFill>
                      <a:schemeClr val="accent5">
                        <a:lumMod val="20000"/>
                        <a:lumOff val="80000"/>
                      </a:schemeClr>
                    </a:solidFill>
                  </a:tcPr>
                </a:tc>
                <a:extLst>
                  <a:ext uri="{0D108BD9-81ED-4DB2-BD59-A6C34878D82A}">
                    <a16:rowId xmlns:a16="http://schemas.microsoft.com/office/drawing/2014/main" val="2686004570"/>
                  </a:ext>
                </a:extLst>
              </a:tr>
              <a:tr h="270933">
                <a:tc>
                  <a:txBody>
                    <a:bodyPr/>
                    <a:lstStyle/>
                    <a:p>
                      <a:pPr algn="l" fontAlgn="b"/>
                      <a:r>
                        <a:rPr lang="en-US" sz="2000" b="1" i="0" u="none" strike="noStrike">
                          <a:solidFill>
                            <a:srgbClr val="000000"/>
                          </a:solidFill>
                          <a:effectLst/>
                          <a:latin typeface="Calibri" panose="020F0502020204030204" pitchFamily="34" charset="0"/>
                        </a:rPr>
                        <a:t>fox</a:t>
                      </a:r>
                    </a:p>
                  </a:txBody>
                  <a:tcPr marL="9525" marR="9525" marT="9525" marB="0" anchor="b"/>
                </a:tc>
                <a:tc>
                  <a:txBody>
                    <a:bodyPr/>
                    <a:lstStyle/>
                    <a:p>
                      <a:pPr algn="r" fontAlgn="b"/>
                      <a:r>
                        <a:rPr lang="en-US" sz="2000" b="1" i="0" u="none" strike="noStrike" dirty="0">
                          <a:solidFill>
                            <a:srgbClr val="000000"/>
                          </a:solidFill>
                          <a:effectLst/>
                          <a:latin typeface="+mj-lt"/>
                        </a:rPr>
                        <a:t>0</a:t>
                      </a:r>
                    </a:p>
                  </a:txBody>
                  <a:tcPr marL="9525" marR="9525" marT="9525" marB="0" anchor="b"/>
                </a:tc>
                <a:extLst>
                  <a:ext uri="{0D108BD9-81ED-4DB2-BD59-A6C34878D82A}">
                    <a16:rowId xmlns:a16="http://schemas.microsoft.com/office/drawing/2014/main" val="2431794261"/>
                  </a:ext>
                </a:extLst>
              </a:tr>
              <a:tr h="270933">
                <a:tc>
                  <a:txBody>
                    <a:bodyPr/>
                    <a:lstStyle/>
                    <a:p>
                      <a:pPr algn="l" fontAlgn="b"/>
                      <a:r>
                        <a:rPr lang="en-US" sz="2000" b="1" i="0" u="none" strike="noStrike" dirty="0">
                          <a:solidFill>
                            <a:srgbClr val="000000"/>
                          </a:solidFill>
                          <a:effectLst/>
                          <a:latin typeface="Calibri" panose="020F0502020204030204" pitchFamily="34" charset="0"/>
                        </a:rPr>
                        <a:t>jumps</a:t>
                      </a:r>
                    </a:p>
                  </a:txBody>
                  <a:tcPr marL="9525" marR="9525" marT="9525" marB="0" anchor="b">
                    <a:solidFill>
                      <a:srgbClr val="00B050"/>
                    </a:solidFill>
                  </a:tcPr>
                </a:tc>
                <a:tc>
                  <a:txBody>
                    <a:bodyPr/>
                    <a:lstStyle/>
                    <a:p>
                      <a:pPr algn="r" fontAlgn="b"/>
                      <a:r>
                        <a:rPr lang="en-US" sz="2000" b="1" u="none" strike="noStrike" dirty="0">
                          <a:effectLst/>
                          <a:latin typeface="+mj-lt"/>
                        </a:rPr>
                        <a:t>1</a:t>
                      </a:r>
                      <a:endParaRPr lang="en-US" sz="2000" b="1" i="0" u="none" strike="noStrike" dirty="0">
                        <a:solidFill>
                          <a:srgbClr val="000000"/>
                        </a:solidFill>
                        <a:effectLst/>
                        <a:latin typeface="+mj-lt"/>
                      </a:endParaRPr>
                    </a:p>
                  </a:txBody>
                  <a:tcPr marL="9525" marR="9525" marT="9525" marB="0" anchor="b">
                    <a:solidFill>
                      <a:srgbClr val="00B050"/>
                    </a:solidFill>
                  </a:tcPr>
                </a:tc>
                <a:extLst>
                  <a:ext uri="{0D108BD9-81ED-4DB2-BD59-A6C34878D82A}">
                    <a16:rowId xmlns:a16="http://schemas.microsoft.com/office/drawing/2014/main" val="2837796435"/>
                  </a:ext>
                </a:extLst>
              </a:tr>
              <a:tr h="270933">
                <a:tc>
                  <a:txBody>
                    <a:bodyPr/>
                    <a:lstStyle/>
                    <a:p>
                      <a:pPr algn="l" fontAlgn="b"/>
                      <a:r>
                        <a:rPr lang="en-US" sz="2000" b="1" i="0" u="none" strike="noStrike">
                          <a:solidFill>
                            <a:srgbClr val="000000"/>
                          </a:solidFill>
                          <a:effectLst/>
                          <a:latin typeface="Calibri" panose="020F0502020204030204" pitchFamily="34" charset="0"/>
                        </a:rPr>
                        <a:t>lazy</a:t>
                      </a:r>
                    </a:p>
                  </a:txBody>
                  <a:tcPr marL="9525" marR="9525" marT="9525" marB="0" anchor="b"/>
                </a:tc>
                <a:tc>
                  <a:txBody>
                    <a:bodyPr/>
                    <a:lstStyle/>
                    <a:p>
                      <a:pPr algn="r" fontAlgn="b"/>
                      <a:r>
                        <a:rPr lang="en-US" sz="2000" b="1" u="none" strike="noStrike">
                          <a:effectLst/>
                          <a:latin typeface="+mj-lt"/>
                        </a:rPr>
                        <a:t>0</a:t>
                      </a:r>
                      <a:endParaRPr lang="en-US" sz="2000" b="1" i="0" u="none" strike="noStrike">
                        <a:solidFill>
                          <a:srgbClr val="000000"/>
                        </a:solidFill>
                        <a:effectLst/>
                        <a:latin typeface="+mj-lt"/>
                      </a:endParaRPr>
                    </a:p>
                  </a:txBody>
                  <a:tcPr marL="9525" marR="9525" marT="9525" marB="0" anchor="b"/>
                </a:tc>
                <a:extLst>
                  <a:ext uri="{0D108BD9-81ED-4DB2-BD59-A6C34878D82A}">
                    <a16:rowId xmlns:a16="http://schemas.microsoft.com/office/drawing/2014/main" val="3605924560"/>
                  </a:ext>
                </a:extLst>
              </a:tr>
              <a:tr h="270933">
                <a:tc>
                  <a:txBody>
                    <a:bodyPr/>
                    <a:lstStyle/>
                    <a:p>
                      <a:pPr algn="l" fontAlgn="b"/>
                      <a:r>
                        <a:rPr lang="en-US" sz="2000" b="1" i="0" u="none" strike="noStrike">
                          <a:solidFill>
                            <a:srgbClr val="000000"/>
                          </a:solidFill>
                          <a:effectLst/>
                          <a:latin typeface="Calibri" panose="020F0502020204030204" pitchFamily="34" charset="0"/>
                        </a:rPr>
                        <a:t>over</a:t>
                      </a:r>
                    </a:p>
                  </a:txBody>
                  <a:tcPr marL="9525" marR="9525" marT="9525" marB="0" anchor="b"/>
                </a:tc>
                <a:tc>
                  <a:txBody>
                    <a:bodyPr/>
                    <a:lstStyle/>
                    <a:p>
                      <a:pPr algn="r" fontAlgn="b"/>
                      <a:r>
                        <a:rPr lang="en-US" sz="2000" b="1" u="none" strike="noStrike">
                          <a:effectLst/>
                          <a:latin typeface="+mj-lt"/>
                        </a:rPr>
                        <a:t>0</a:t>
                      </a:r>
                      <a:endParaRPr lang="en-US" sz="2000" b="1" i="0" u="none" strike="noStrike">
                        <a:solidFill>
                          <a:srgbClr val="000000"/>
                        </a:solidFill>
                        <a:effectLst/>
                        <a:latin typeface="+mj-lt"/>
                      </a:endParaRPr>
                    </a:p>
                  </a:txBody>
                  <a:tcPr marL="9525" marR="9525" marT="9525" marB="0" anchor="b"/>
                </a:tc>
                <a:extLst>
                  <a:ext uri="{0D108BD9-81ED-4DB2-BD59-A6C34878D82A}">
                    <a16:rowId xmlns:a16="http://schemas.microsoft.com/office/drawing/2014/main" val="3418277540"/>
                  </a:ext>
                </a:extLst>
              </a:tr>
              <a:tr h="270933">
                <a:tc>
                  <a:txBody>
                    <a:bodyPr/>
                    <a:lstStyle/>
                    <a:p>
                      <a:pPr algn="l" fontAlgn="b"/>
                      <a:r>
                        <a:rPr lang="en-US" sz="2000" b="1" i="0" u="none" strike="noStrike" dirty="0">
                          <a:solidFill>
                            <a:srgbClr val="000000"/>
                          </a:solidFill>
                          <a:effectLst/>
                          <a:latin typeface="Calibri" panose="020F0502020204030204" pitchFamily="34" charset="0"/>
                        </a:rPr>
                        <a:t>quick</a:t>
                      </a:r>
                    </a:p>
                  </a:txBody>
                  <a:tcPr marL="9525" marR="9525" marT="9525" marB="0" anchor="b">
                    <a:solidFill>
                      <a:schemeClr val="accent5">
                        <a:lumMod val="20000"/>
                        <a:lumOff val="80000"/>
                      </a:schemeClr>
                    </a:solidFill>
                  </a:tcPr>
                </a:tc>
                <a:tc>
                  <a:txBody>
                    <a:bodyPr/>
                    <a:lstStyle/>
                    <a:p>
                      <a:pPr algn="r" fontAlgn="b"/>
                      <a:r>
                        <a:rPr lang="en-US" sz="2000" b="1" i="0" u="none" strike="noStrike" dirty="0">
                          <a:solidFill>
                            <a:srgbClr val="000000"/>
                          </a:solidFill>
                          <a:effectLst/>
                          <a:latin typeface="+mj-lt"/>
                        </a:rPr>
                        <a:t>0</a:t>
                      </a:r>
                    </a:p>
                  </a:txBody>
                  <a:tcPr marL="9525" marR="9525" marT="9525" marB="0" anchor="b">
                    <a:solidFill>
                      <a:schemeClr val="accent5">
                        <a:lumMod val="20000"/>
                        <a:lumOff val="80000"/>
                      </a:schemeClr>
                    </a:solidFill>
                  </a:tcPr>
                </a:tc>
                <a:extLst>
                  <a:ext uri="{0D108BD9-81ED-4DB2-BD59-A6C34878D82A}">
                    <a16:rowId xmlns:a16="http://schemas.microsoft.com/office/drawing/2014/main" val="1913366977"/>
                  </a:ext>
                </a:extLst>
              </a:tr>
              <a:tr h="270933">
                <a:tc>
                  <a:txBody>
                    <a:bodyPr/>
                    <a:lstStyle/>
                    <a:p>
                      <a:pPr algn="l" fontAlgn="b"/>
                      <a:r>
                        <a:rPr lang="en-US" sz="2000" b="1" i="0" u="none" strike="noStrike" dirty="0">
                          <a:solidFill>
                            <a:srgbClr val="000000"/>
                          </a:solidFill>
                          <a:effectLst/>
                          <a:latin typeface="Calibri" panose="020F0502020204030204" pitchFamily="34" charset="0"/>
                        </a:rPr>
                        <a:t>the</a:t>
                      </a:r>
                    </a:p>
                  </a:txBody>
                  <a:tcPr marL="9525" marR="9525" marT="9525" marB="0" anchor="b">
                    <a:solidFill>
                      <a:schemeClr val="accent5">
                        <a:lumMod val="20000"/>
                        <a:lumOff val="80000"/>
                      </a:schemeClr>
                    </a:solidFill>
                  </a:tcPr>
                </a:tc>
                <a:tc>
                  <a:txBody>
                    <a:bodyPr/>
                    <a:lstStyle/>
                    <a:p>
                      <a:pPr algn="r" fontAlgn="b"/>
                      <a:r>
                        <a:rPr lang="en-US" sz="2000" b="1" i="0" u="none" strike="noStrike" dirty="0">
                          <a:solidFill>
                            <a:srgbClr val="000000"/>
                          </a:solidFill>
                          <a:effectLst/>
                          <a:latin typeface="+mj-lt"/>
                        </a:rPr>
                        <a:t>0</a:t>
                      </a:r>
                    </a:p>
                  </a:txBody>
                  <a:tcPr marL="9525" marR="9525" marT="9525" marB="0" anchor="b">
                    <a:solidFill>
                      <a:schemeClr val="accent5">
                        <a:lumMod val="20000"/>
                        <a:lumOff val="80000"/>
                      </a:schemeClr>
                    </a:solidFill>
                  </a:tcPr>
                </a:tc>
                <a:extLst>
                  <a:ext uri="{0D108BD9-81ED-4DB2-BD59-A6C34878D82A}">
                    <a16:rowId xmlns:a16="http://schemas.microsoft.com/office/drawing/2014/main" val="3544834448"/>
                  </a:ext>
                </a:extLst>
              </a:tr>
            </a:tbl>
          </a:graphicData>
        </a:graphic>
      </p:graphicFrame>
      <p:graphicFrame>
        <p:nvGraphicFramePr>
          <p:cNvPr id="15" name="Table 14">
            <a:extLst>
              <a:ext uri="{FF2B5EF4-FFF2-40B4-BE49-F238E27FC236}">
                <a16:creationId xmlns:a16="http://schemas.microsoft.com/office/drawing/2014/main" id="{591D9786-C30E-4541-AA68-244E67FFBC34}"/>
              </a:ext>
            </a:extLst>
          </p:cNvPr>
          <p:cNvGraphicFramePr>
            <a:graphicFrameLocks noGrp="1"/>
          </p:cNvGraphicFramePr>
          <p:nvPr/>
        </p:nvGraphicFramePr>
        <p:xfrm>
          <a:off x="8610600" y="3444875"/>
          <a:ext cx="533400" cy="2514600"/>
        </p:xfrm>
        <a:graphic>
          <a:graphicData uri="http://schemas.openxmlformats.org/drawingml/2006/table">
            <a:tbl>
              <a:tblPr>
                <a:tableStyleId>{5C22544A-7EE6-4342-B048-85BDC9FD1C3A}</a:tableStyleId>
              </a:tblPr>
              <a:tblGrid>
                <a:gridCol w="533400">
                  <a:extLst>
                    <a:ext uri="{9D8B030D-6E8A-4147-A177-3AD203B41FA5}">
                      <a16:colId xmlns:a16="http://schemas.microsoft.com/office/drawing/2014/main" val="2763856010"/>
                    </a:ext>
                  </a:extLst>
                </a:gridCol>
              </a:tblGrid>
              <a:tr h="270933">
                <a:tc>
                  <a:txBody>
                    <a:bodyPr/>
                    <a:lstStyle/>
                    <a:p>
                      <a:pPr algn="r" fontAlgn="b"/>
                      <a:r>
                        <a:rPr lang="en-US" sz="2000" b="1" i="0" u="none" strike="noStrike" dirty="0">
                          <a:solidFill>
                            <a:srgbClr val="000000"/>
                          </a:solidFill>
                          <a:effectLst/>
                          <a:latin typeface="+mj-lt"/>
                        </a:rPr>
                        <a:t>0.25</a:t>
                      </a:r>
                    </a:p>
                  </a:txBody>
                  <a:tcPr marL="9525" marR="9525" marT="9525" marB="0" anchor="b">
                    <a:solidFill>
                      <a:schemeClr val="accent5">
                        <a:lumMod val="20000"/>
                        <a:lumOff val="80000"/>
                      </a:schemeClr>
                    </a:solidFill>
                  </a:tcPr>
                </a:tc>
                <a:extLst>
                  <a:ext uri="{0D108BD9-81ED-4DB2-BD59-A6C34878D82A}">
                    <a16:rowId xmlns:a16="http://schemas.microsoft.com/office/drawing/2014/main" val="4226107452"/>
                  </a:ext>
                </a:extLst>
              </a:tr>
              <a:tr h="270933">
                <a:tc>
                  <a:txBody>
                    <a:bodyPr/>
                    <a:lstStyle/>
                    <a:p>
                      <a:pPr algn="r" fontAlgn="b"/>
                      <a:r>
                        <a:rPr lang="en-US" sz="2000" b="1" u="none" strike="noStrike" kern="1200" dirty="0">
                          <a:solidFill>
                            <a:schemeClr val="dk1"/>
                          </a:solidFill>
                          <a:effectLst/>
                          <a:latin typeface="+mj-lt"/>
                          <a:ea typeface="+mn-ea"/>
                          <a:cs typeface="+mn-cs"/>
                        </a:rPr>
                        <a:t>0</a:t>
                      </a:r>
                    </a:p>
                  </a:txBody>
                  <a:tcPr marL="9525" marR="9525" marT="9525" marB="0" anchor="b">
                    <a:solidFill>
                      <a:schemeClr val="accent5">
                        <a:lumMod val="20000"/>
                        <a:lumOff val="80000"/>
                      </a:schemeClr>
                    </a:solidFill>
                  </a:tcPr>
                </a:tc>
                <a:extLst>
                  <a:ext uri="{0D108BD9-81ED-4DB2-BD59-A6C34878D82A}">
                    <a16:rowId xmlns:a16="http://schemas.microsoft.com/office/drawing/2014/main" val="2686004570"/>
                  </a:ext>
                </a:extLst>
              </a:tr>
              <a:tr h="270933">
                <a:tc>
                  <a:txBody>
                    <a:bodyPr/>
                    <a:lstStyle/>
                    <a:p>
                      <a:pPr algn="r" fontAlgn="b"/>
                      <a:r>
                        <a:rPr lang="en-US" sz="2000" b="1" i="0" u="none" strike="noStrike" dirty="0">
                          <a:solidFill>
                            <a:srgbClr val="000000"/>
                          </a:solidFill>
                          <a:effectLst/>
                          <a:latin typeface="+mj-lt"/>
                        </a:rPr>
                        <a:t>0.25</a:t>
                      </a:r>
                    </a:p>
                  </a:txBody>
                  <a:tcPr marL="9525" marR="9525" marT="9525" marB="0" anchor="b"/>
                </a:tc>
                <a:extLst>
                  <a:ext uri="{0D108BD9-81ED-4DB2-BD59-A6C34878D82A}">
                    <a16:rowId xmlns:a16="http://schemas.microsoft.com/office/drawing/2014/main" val="2431794261"/>
                  </a:ext>
                </a:extLst>
              </a:tr>
              <a:tr h="270933">
                <a:tc>
                  <a:txBody>
                    <a:bodyPr/>
                    <a:lstStyle/>
                    <a:p>
                      <a:pPr algn="r" fontAlgn="b"/>
                      <a:r>
                        <a:rPr lang="en-US" sz="2000" b="1" i="0" u="none" strike="noStrike" dirty="0">
                          <a:solidFill>
                            <a:srgbClr val="000000"/>
                          </a:solidFill>
                          <a:effectLst/>
                          <a:latin typeface="+mj-lt"/>
                        </a:rPr>
                        <a:t>0.25</a:t>
                      </a:r>
                    </a:p>
                  </a:txBody>
                  <a:tcPr marL="9525" marR="9525" marT="9525" marB="0" anchor="b">
                    <a:solidFill>
                      <a:schemeClr val="accent5">
                        <a:lumMod val="20000"/>
                        <a:lumOff val="80000"/>
                      </a:schemeClr>
                    </a:solidFill>
                  </a:tcPr>
                </a:tc>
                <a:extLst>
                  <a:ext uri="{0D108BD9-81ED-4DB2-BD59-A6C34878D82A}">
                    <a16:rowId xmlns:a16="http://schemas.microsoft.com/office/drawing/2014/main" val="2837796435"/>
                  </a:ext>
                </a:extLst>
              </a:tr>
              <a:tr h="270933">
                <a:tc>
                  <a:txBody>
                    <a:bodyPr/>
                    <a:lstStyle/>
                    <a:p>
                      <a:pPr algn="r" fontAlgn="b"/>
                      <a:r>
                        <a:rPr lang="en-US" sz="2000" b="1" u="none" strike="noStrike" dirty="0">
                          <a:effectLst/>
                          <a:latin typeface="+mj-lt"/>
                        </a:rPr>
                        <a:t>0</a:t>
                      </a:r>
                      <a:endParaRPr lang="en-US" sz="20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3605924560"/>
                  </a:ext>
                </a:extLst>
              </a:tr>
              <a:tr h="270933">
                <a:tc>
                  <a:txBody>
                    <a:bodyPr/>
                    <a:lstStyle/>
                    <a:p>
                      <a:pPr algn="r" fontAlgn="b"/>
                      <a:r>
                        <a:rPr lang="en-US" sz="2000" b="1" u="none" strike="noStrike" dirty="0">
                          <a:effectLst/>
                          <a:latin typeface="+mj-lt"/>
                        </a:rPr>
                        <a:t>0</a:t>
                      </a:r>
                      <a:endParaRPr lang="en-US" sz="20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3418277540"/>
                  </a:ext>
                </a:extLst>
              </a:tr>
              <a:tr h="270933">
                <a:tc>
                  <a:txBody>
                    <a:bodyPr/>
                    <a:lstStyle/>
                    <a:p>
                      <a:pPr algn="r" fontAlgn="b"/>
                      <a:r>
                        <a:rPr lang="en-US" sz="2000" b="1" i="0" u="none" strike="noStrike" dirty="0">
                          <a:solidFill>
                            <a:srgbClr val="000000"/>
                          </a:solidFill>
                          <a:effectLst/>
                          <a:latin typeface="+mj-lt"/>
                        </a:rPr>
                        <a:t>0.25</a:t>
                      </a:r>
                    </a:p>
                  </a:txBody>
                  <a:tcPr marL="9525" marR="9525" marT="9525" marB="0" anchor="b">
                    <a:solidFill>
                      <a:schemeClr val="accent5">
                        <a:lumMod val="20000"/>
                        <a:lumOff val="80000"/>
                      </a:schemeClr>
                    </a:solidFill>
                  </a:tcPr>
                </a:tc>
                <a:extLst>
                  <a:ext uri="{0D108BD9-81ED-4DB2-BD59-A6C34878D82A}">
                    <a16:rowId xmlns:a16="http://schemas.microsoft.com/office/drawing/2014/main" val="1913366977"/>
                  </a:ext>
                </a:extLst>
              </a:tr>
              <a:tr h="270933">
                <a:tc>
                  <a:txBody>
                    <a:bodyPr/>
                    <a:lstStyle/>
                    <a:p>
                      <a:pPr algn="r" fontAlgn="b"/>
                      <a:r>
                        <a:rPr lang="en-US" sz="2000" b="1" i="0" u="none" strike="noStrike" dirty="0">
                          <a:solidFill>
                            <a:srgbClr val="000000"/>
                          </a:solidFill>
                          <a:effectLst/>
                          <a:latin typeface="+mj-lt"/>
                        </a:rPr>
                        <a:t>0.25</a:t>
                      </a:r>
                    </a:p>
                  </a:txBody>
                  <a:tcPr marL="9525" marR="9525" marT="9525" marB="0" anchor="b">
                    <a:solidFill>
                      <a:schemeClr val="accent5">
                        <a:lumMod val="20000"/>
                        <a:lumOff val="80000"/>
                      </a:schemeClr>
                    </a:solidFill>
                  </a:tcPr>
                </a:tc>
                <a:extLst>
                  <a:ext uri="{0D108BD9-81ED-4DB2-BD59-A6C34878D82A}">
                    <a16:rowId xmlns:a16="http://schemas.microsoft.com/office/drawing/2014/main" val="3544834448"/>
                  </a:ext>
                </a:extLst>
              </a:tr>
            </a:tbl>
          </a:graphicData>
        </a:graphic>
      </p:graphicFrame>
      <p:sp>
        <p:nvSpPr>
          <p:cNvPr id="16" name="TextBox 15">
            <a:extLst>
              <a:ext uri="{FF2B5EF4-FFF2-40B4-BE49-F238E27FC236}">
                <a16:creationId xmlns:a16="http://schemas.microsoft.com/office/drawing/2014/main" id="{6E5B56AF-7458-E416-2697-D21CF6E12CE2}"/>
              </a:ext>
            </a:extLst>
          </p:cNvPr>
          <p:cNvSpPr txBox="1">
            <a:spLocks noChangeArrowheads="1"/>
          </p:cNvSpPr>
          <p:nvPr/>
        </p:nvSpPr>
        <p:spPr bwMode="auto">
          <a:xfrm>
            <a:off x="4043363" y="4506913"/>
            <a:ext cx="300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latin typeface="Calibri" panose="020F0502020204030204" pitchFamily="34" charset="0"/>
              </a:rPr>
              <a:t>+</a:t>
            </a:r>
          </a:p>
        </p:txBody>
      </p:sp>
      <p:sp>
        <p:nvSpPr>
          <p:cNvPr id="17" name="TextBox 16">
            <a:extLst>
              <a:ext uri="{FF2B5EF4-FFF2-40B4-BE49-F238E27FC236}">
                <a16:creationId xmlns:a16="http://schemas.microsoft.com/office/drawing/2014/main" id="{D33EE328-946C-C675-ADAC-6D26EC504F1F}"/>
              </a:ext>
            </a:extLst>
          </p:cNvPr>
          <p:cNvSpPr txBox="1">
            <a:spLocks noChangeArrowheads="1"/>
          </p:cNvSpPr>
          <p:nvPr/>
        </p:nvSpPr>
        <p:spPr bwMode="auto">
          <a:xfrm>
            <a:off x="5486400" y="4516438"/>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latin typeface="Calibri" panose="020F0502020204030204" pitchFamily="34" charset="0"/>
              </a:rPr>
              <a:t>+</a:t>
            </a:r>
          </a:p>
        </p:txBody>
      </p:sp>
      <p:sp>
        <p:nvSpPr>
          <p:cNvPr id="18" name="TextBox 17">
            <a:extLst>
              <a:ext uri="{FF2B5EF4-FFF2-40B4-BE49-F238E27FC236}">
                <a16:creationId xmlns:a16="http://schemas.microsoft.com/office/drawing/2014/main" id="{507CA5AE-E5A4-8D43-552C-0F610A81E459}"/>
              </a:ext>
            </a:extLst>
          </p:cNvPr>
          <p:cNvSpPr txBox="1">
            <a:spLocks noChangeArrowheads="1"/>
          </p:cNvSpPr>
          <p:nvPr/>
        </p:nvSpPr>
        <p:spPr bwMode="auto">
          <a:xfrm>
            <a:off x="6878638" y="4471988"/>
            <a:ext cx="300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latin typeface="Calibri" panose="020F0502020204030204" pitchFamily="34" charset="0"/>
              </a:rPr>
              <a:t>+</a:t>
            </a:r>
          </a:p>
        </p:txBody>
      </p:sp>
      <p:sp>
        <p:nvSpPr>
          <p:cNvPr id="19" name="TextBox 18">
            <a:extLst>
              <a:ext uri="{FF2B5EF4-FFF2-40B4-BE49-F238E27FC236}">
                <a16:creationId xmlns:a16="http://schemas.microsoft.com/office/drawing/2014/main" id="{22392EAE-685E-E055-F601-C93D120FC113}"/>
              </a:ext>
            </a:extLst>
          </p:cNvPr>
          <p:cNvSpPr txBox="1">
            <a:spLocks noChangeArrowheads="1"/>
          </p:cNvSpPr>
          <p:nvPr/>
        </p:nvSpPr>
        <p:spPr bwMode="auto">
          <a:xfrm>
            <a:off x="8305800" y="4521200"/>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latin typeface="Calibri" panose="020F050202020403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8" grpId="0"/>
      <p:bldP spid="10" grpId="0"/>
      <p:bldP spid="16" grpId="0"/>
      <p:bldP spid="17" grpId="0"/>
      <p:bldP spid="18" grpId="0"/>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AC431-B23A-4426-935E-D69EB300D11A}"/>
              </a:ext>
            </a:extLst>
          </p:cNvPr>
          <p:cNvSpPr>
            <a:spLocks noGrp="1"/>
          </p:cNvSpPr>
          <p:nvPr>
            <p:ph sz="quarter" idx="10"/>
          </p:nvPr>
        </p:nvSpPr>
        <p:spPr/>
        <p:txBody>
          <a:bodyPr/>
          <a:lstStyle/>
          <a:p>
            <a:pPr>
              <a:defRPr/>
            </a:pPr>
            <a:r>
              <a:rPr lang="en-US" dirty="0"/>
              <a:t>Architecture of CBOW</a:t>
            </a:r>
          </a:p>
        </p:txBody>
      </p:sp>
      <mc:AlternateContent xmlns:mc="http://schemas.openxmlformats.org/markup-compatibility/2006" xmlns:p14="http://schemas.microsoft.com/office/powerpoint/2010/main">
        <mc:Choice Requires="p14">
          <p:contentPart p14:bwMode="auto" r:id="rId3">
            <p14:nvContentPartPr>
              <p14:cNvPr id="6" name="Ink 6">
                <a:extLst>
                  <a:ext uri="{FF2B5EF4-FFF2-40B4-BE49-F238E27FC236}">
                    <a16:creationId xmlns:a16="http://schemas.microsoft.com/office/drawing/2014/main" id="{56A63A30-B1C9-BEB2-E949-9CF38B3896BA}"/>
                  </a:ext>
                </a:extLst>
              </p14:cNvPr>
              <p14:cNvContentPartPr/>
              <p14:nvPr/>
            </p14:nvContentPartPr>
            <p14:xfrm>
              <a:off x="1225801" y="1918313"/>
              <a:ext cx="870120" cy="3269160"/>
            </p14:xfrm>
          </p:contentPart>
        </mc:Choice>
        <mc:Fallback xmlns="">
          <p:pic>
            <p:nvPicPr>
              <p:cNvPr id="6" name="Ink 6">
                <a:extLst>
                  <a:ext uri="{FF2B5EF4-FFF2-40B4-BE49-F238E27FC236}">
                    <a16:creationId xmlns:a16="http://schemas.microsoft.com/office/drawing/2014/main" id="{56A63A30-B1C9-BEB2-E949-9CF38B3896BA}"/>
                  </a:ext>
                </a:extLst>
              </p:cNvPr>
              <p:cNvPicPr/>
              <p:nvPr/>
            </p:nvPicPr>
            <p:blipFill>
              <a:blip r:embed="rId4"/>
              <a:stretch>
                <a:fillRect/>
              </a:stretch>
            </p:blipFill>
            <p:spPr>
              <a:xfrm>
                <a:off x="1217161" y="1909313"/>
                <a:ext cx="887760" cy="3286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C0D1D73C-A6B3-480D-05CD-747E6FF7BB37}"/>
                  </a:ext>
                </a:extLst>
              </p14:cNvPr>
              <p14:cNvContentPartPr/>
              <p14:nvPr/>
            </p14:nvContentPartPr>
            <p14:xfrm>
              <a:off x="1513441" y="2964473"/>
              <a:ext cx="93240" cy="824400"/>
            </p14:xfrm>
          </p:contentPart>
        </mc:Choice>
        <mc:Fallback xmlns="">
          <p:pic>
            <p:nvPicPr>
              <p:cNvPr id="9" name="Ink 8">
                <a:extLst>
                  <a:ext uri="{FF2B5EF4-FFF2-40B4-BE49-F238E27FC236}">
                    <a16:creationId xmlns:a16="http://schemas.microsoft.com/office/drawing/2014/main" id="{C0D1D73C-A6B3-480D-05CD-747E6FF7BB37}"/>
                  </a:ext>
                </a:extLst>
              </p:cNvPr>
              <p:cNvPicPr/>
              <p:nvPr/>
            </p:nvPicPr>
            <p:blipFill>
              <a:blip r:embed="rId6"/>
              <a:stretch>
                <a:fillRect/>
              </a:stretch>
            </p:blipFill>
            <p:spPr>
              <a:xfrm>
                <a:off x="1504801" y="2955473"/>
                <a:ext cx="110880" cy="842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A6260BE0-A6B9-3B60-FE05-F51F64A6F064}"/>
                  </a:ext>
                </a:extLst>
              </p14:cNvPr>
              <p14:cNvContentPartPr/>
              <p14:nvPr/>
            </p14:nvContentPartPr>
            <p14:xfrm>
              <a:off x="1692001" y="4123313"/>
              <a:ext cx="8280" cy="71640"/>
            </p14:xfrm>
          </p:contentPart>
        </mc:Choice>
        <mc:Fallback xmlns="">
          <p:pic>
            <p:nvPicPr>
              <p:cNvPr id="10" name="Ink 9">
                <a:extLst>
                  <a:ext uri="{FF2B5EF4-FFF2-40B4-BE49-F238E27FC236}">
                    <a16:creationId xmlns:a16="http://schemas.microsoft.com/office/drawing/2014/main" id="{A6260BE0-A6B9-3B60-FE05-F51F64A6F064}"/>
                  </a:ext>
                </a:extLst>
              </p:cNvPr>
              <p:cNvPicPr/>
              <p:nvPr/>
            </p:nvPicPr>
            <p:blipFill>
              <a:blip r:embed="rId8"/>
              <a:stretch>
                <a:fillRect/>
              </a:stretch>
            </p:blipFill>
            <p:spPr>
              <a:xfrm>
                <a:off x="1683361" y="4114313"/>
                <a:ext cx="2592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BFDCBB95-AF61-100D-B367-911921CAF226}"/>
                  </a:ext>
                </a:extLst>
              </p14:cNvPr>
              <p14:cNvContentPartPr/>
              <p14:nvPr/>
            </p14:nvContentPartPr>
            <p14:xfrm>
              <a:off x="1598401" y="4795073"/>
              <a:ext cx="195840" cy="196560"/>
            </p14:xfrm>
          </p:contentPart>
        </mc:Choice>
        <mc:Fallback xmlns="">
          <p:pic>
            <p:nvPicPr>
              <p:cNvPr id="11" name="Ink 10">
                <a:extLst>
                  <a:ext uri="{FF2B5EF4-FFF2-40B4-BE49-F238E27FC236}">
                    <a16:creationId xmlns:a16="http://schemas.microsoft.com/office/drawing/2014/main" id="{BFDCBB95-AF61-100D-B367-911921CAF226}"/>
                  </a:ext>
                </a:extLst>
              </p:cNvPr>
              <p:cNvPicPr/>
              <p:nvPr/>
            </p:nvPicPr>
            <p:blipFill>
              <a:blip r:embed="rId10"/>
              <a:stretch>
                <a:fillRect/>
              </a:stretch>
            </p:blipFill>
            <p:spPr>
              <a:xfrm>
                <a:off x="1589761" y="4786433"/>
                <a:ext cx="21348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5">
                <a:extLst>
                  <a:ext uri="{FF2B5EF4-FFF2-40B4-BE49-F238E27FC236}">
                    <a16:creationId xmlns:a16="http://schemas.microsoft.com/office/drawing/2014/main" id="{DE743D82-1D74-D954-4E64-4B4D22EDABDA}"/>
                  </a:ext>
                </a:extLst>
              </p14:cNvPr>
              <p14:cNvContentPartPr/>
              <p14:nvPr/>
            </p14:nvContentPartPr>
            <p14:xfrm>
              <a:off x="511921" y="2033153"/>
              <a:ext cx="457200" cy="304560"/>
            </p14:xfrm>
          </p:contentPart>
        </mc:Choice>
        <mc:Fallback xmlns="">
          <p:pic>
            <p:nvPicPr>
              <p:cNvPr id="15" name="Ink 15">
                <a:extLst>
                  <a:ext uri="{FF2B5EF4-FFF2-40B4-BE49-F238E27FC236}">
                    <a16:creationId xmlns:a16="http://schemas.microsoft.com/office/drawing/2014/main" id="{DE743D82-1D74-D954-4E64-4B4D22EDABDA}"/>
                  </a:ext>
                </a:extLst>
              </p:cNvPr>
              <p:cNvPicPr/>
              <p:nvPr/>
            </p:nvPicPr>
            <p:blipFill>
              <a:blip r:embed="rId12"/>
              <a:stretch>
                <a:fillRect/>
              </a:stretch>
            </p:blipFill>
            <p:spPr>
              <a:xfrm>
                <a:off x="502921" y="2024513"/>
                <a:ext cx="47484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8">
                <a:extLst>
                  <a:ext uri="{FF2B5EF4-FFF2-40B4-BE49-F238E27FC236}">
                    <a16:creationId xmlns:a16="http://schemas.microsoft.com/office/drawing/2014/main" id="{027EA6B6-C036-7988-05B8-93EF4A889A49}"/>
                  </a:ext>
                </a:extLst>
              </p14:cNvPr>
              <p14:cNvContentPartPr/>
              <p14:nvPr/>
            </p14:nvContentPartPr>
            <p14:xfrm>
              <a:off x="636121" y="2565233"/>
              <a:ext cx="382320" cy="1448280"/>
            </p14:xfrm>
          </p:contentPart>
        </mc:Choice>
        <mc:Fallback xmlns="">
          <p:pic>
            <p:nvPicPr>
              <p:cNvPr id="18" name="Ink 18">
                <a:extLst>
                  <a:ext uri="{FF2B5EF4-FFF2-40B4-BE49-F238E27FC236}">
                    <a16:creationId xmlns:a16="http://schemas.microsoft.com/office/drawing/2014/main" id="{027EA6B6-C036-7988-05B8-93EF4A889A49}"/>
                  </a:ext>
                </a:extLst>
              </p:cNvPr>
              <p:cNvPicPr/>
              <p:nvPr/>
            </p:nvPicPr>
            <p:blipFill>
              <a:blip r:embed="rId14"/>
              <a:stretch>
                <a:fillRect/>
              </a:stretch>
            </p:blipFill>
            <p:spPr>
              <a:xfrm>
                <a:off x="627121" y="2556235"/>
                <a:ext cx="399960" cy="146591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1">
                <a:extLst>
                  <a:ext uri="{FF2B5EF4-FFF2-40B4-BE49-F238E27FC236}">
                    <a16:creationId xmlns:a16="http://schemas.microsoft.com/office/drawing/2014/main" id="{0C8CB447-6498-8742-840E-06293E43EF03}"/>
                  </a:ext>
                </a:extLst>
              </p14:cNvPr>
              <p14:cNvContentPartPr/>
              <p14:nvPr/>
            </p14:nvContentPartPr>
            <p14:xfrm>
              <a:off x="711001" y="4818833"/>
              <a:ext cx="523080" cy="378000"/>
            </p14:xfrm>
          </p:contentPart>
        </mc:Choice>
        <mc:Fallback xmlns="">
          <p:pic>
            <p:nvPicPr>
              <p:cNvPr id="21" name="Ink 21">
                <a:extLst>
                  <a:ext uri="{FF2B5EF4-FFF2-40B4-BE49-F238E27FC236}">
                    <a16:creationId xmlns:a16="http://schemas.microsoft.com/office/drawing/2014/main" id="{0C8CB447-6498-8742-840E-06293E43EF03}"/>
                  </a:ext>
                </a:extLst>
              </p:cNvPr>
              <p:cNvPicPr/>
              <p:nvPr/>
            </p:nvPicPr>
            <p:blipFill>
              <a:blip r:embed="rId16"/>
              <a:stretch>
                <a:fillRect/>
              </a:stretch>
            </p:blipFill>
            <p:spPr>
              <a:xfrm>
                <a:off x="702361" y="4809833"/>
                <a:ext cx="540720" cy="395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6">
                <a:extLst>
                  <a:ext uri="{FF2B5EF4-FFF2-40B4-BE49-F238E27FC236}">
                    <a16:creationId xmlns:a16="http://schemas.microsoft.com/office/drawing/2014/main" id="{31BE8AF3-EEFC-AA5D-E390-619036E22D9E}"/>
                  </a:ext>
                </a:extLst>
              </p14:cNvPr>
              <p14:cNvContentPartPr/>
              <p14:nvPr/>
            </p14:nvContentPartPr>
            <p14:xfrm>
              <a:off x="3859921" y="2470193"/>
              <a:ext cx="783000" cy="1688400"/>
            </p14:xfrm>
          </p:contentPart>
        </mc:Choice>
        <mc:Fallback xmlns="">
          <p:pic>
            <p:nvPicPr>
              <p:cNvPr id="26" name="Ink 26">
                <a:extLst>
                  <a:ext uri="{FF2B5EF4-FFF2-40B4-BE49-F238E27FC236}">
                    <a16:creationId xmlns:a16="http://schemas.microsoft.com/office/drawing/2014/main" id="{31BE8AF3-EEFC-AA5D-E390-619036E22D9E}"/>
                  </a:ext>
                </a:extLst>
              </p:cNvPr>
              <p:cNvPicPr/>
              <p:nvPr/>
            </p:nvPicPr>
            <p:blipFill>
              <a:blip r:embed="rId18"/>
              <a:stretch>
                <a:fillRect/>
              </a:stretch>
            </p:blipFill>
            <p:spPr>
              <a:xfrm>
                <a:off x="3851281" y="2461553"/>
                <a:ext cx="800640" cy="1706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B19EF9EB-AF90-5365-280A-4E976F043E99}"/>
                  </a:ext>
                </a:extLst>
              </p14:cNvPr>
              <p14:cNvContentPartPr/>
              <p14:nvPr/>
            </p14:nvContentPartPr>
            <p14:xfrm>
              <a:off x="4213441" y="3392873"/>
              <a:ext cx="24480" cy="349560"/>
            </p14:xfrm>
          </p:contentPart>
        </mc:Choice>
        <mc:Fallback xmlns="">
          <p:pic>
            <p:nvPicPr>
              <p:cNvPr id="27" name="Ink 26">
                <a:extLst>
                  <a:ext uri="{FF2B5EF4-FFF2-40B4-BE49-F238E27FC236}">
                    <a16:creationId xmlns:a16="http://schemas.microsoft.com/office/drawing/2014/main" id="{B19EF9EB-AF90-5365-280A-4E976F043E99}"/>
                  </a:ext>
                </a:extLst>
              </p:cNvPr>
              <p:cNvPicPr/>
              <p:nvPr/>
            </p:nvPicPr>
            <p:blipFill>
              <a:blip r:embed="rId20"/>
              <a:stretch>
                <a:fillRect/>
              </a:stretch>
            </p:blipFill>
            <p:spPr>
              <a:xfrm>
                <a:off x="4204571" y="3383873"/>
                <a:ext cx="41864"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AE68310-9334-7ADA-2614-805EFD616A64}"/>
                  </a:ext>
                </a:extLst>
              </p14:cNvPr>
              <p14:cNvContentPartPr/>
              <p14:nvPr/>
            </p14:nvContentPartPr>
            <p14:xfrm>
              <a:off x="4250521" y="3888953"/>
              <a:ext cx="186120" cy="199440"/>
            </p14:xfrm>
          </p:contentPart>
        </mc:Choice>
        <mc:Fallback xmlns="">
          <p:pic>
            <p:nvPicPr>
              <p:cNvPr id="28" name="Ink 27">
                <a:extLst>
                  <a:ext uri="{FF2B5EF4-FFF2-40B4-BE49-F238E27FC236}">
                    <a16:creationId xmlns:a16="http://schemas.microsoft.com/office/drawing/2014/main" id="{9AE68310-9334-7ADA-2614-805EFD616A64}"/>
                  </a:ext>
                </a:extLst>
              </p:cNvPr>
              <p:cNvPicPr/>
              <p:nvPr/>
            </p:nvPicPr>
            <p:blipFill>
              <a:blip r:embed="rId22"/>
              <a:stretch>
                <a:fillRect/>
              </a:stretch>
            </p:blipFill>
            <p:spPr>
              <a:xfrm>
                <a:off x="4241521" y="3879953"/>
                <a:ext cx="20376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0" name="Ink 30">
                <a:extLst>
                  <a:ext uri="{FF2B5EF4-FFF2-40B4-BE49-F238E27FC236}">
                    <a16:creationId xmlns:a16="http://schemas.microsoft.com/office/drawing/2014/main" id="{7DBFB551-6B33-C59B-0C56-9F89E4E77D7D}"/>
                  </a:ext>
                </a:extLst>
              </p14:cNvPr>
              <p14:cNvContentPartPr/>
              <p14:nvPr/>
            </p14:nvContentPartPr>
            <p14:xfrm>
              <a:off x="1409401" y="1947473"/>
              <a:ext cx="2486520" cy="786600"/>
            </p14:xfrm>
          </p:contentPart>
        </mc:Choice>
        <mc:Fallback xmlns="">
          <p:pic>
            <p:nvPicPr>
              <p:cNvPr id="30" name="Ink 30">
                <a:extLst>
                  <a:ext uri="{FF2B5EF4-FFF2-40B4-BE49-F238E27FC236}">
                    <a16:creationId xmlns:a16="http://schemas.microsoft.com/office/drawing/2014/main" id="{7DBFB551-6B33-C59B-0C56-9F89E4E77D7D}"/>
                  </a:ext>
                </a:extLst>
              </p:cNvPr>
              <p:cNvPicPr/>
              <p:nvPr/>
            </p:nvPicPr>
            <p:blipFill>
              <a:blip r:embed="rId24"/>
              <a:stretch>
                <a:fillRect/>
              </a:stretch>
            </p:blipFill>
            <p:spPr>
              <a:xfrm>
                <a:off x="1400401" y="1938833"/>
                <a:ext cx="2504160" cy="804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1" name="Ink 30">
                <a:extLst>
                  <a:ext uri="{FF2B5EF4-FFF2-40B4-BE49-F238E27FC236}">
                    <a16:creationId xmlns:a16="http://schemas.microsoft.com/office/drawing/2014/main" id="{81AC1D95-A7BB-FC5B-7370-EE889565DA88}"/>
                  </a:ext>
                </a:extLst>
              </p14:cNvPr>
              <p14:cNvContentPartPr/>
              <p14:nvPr/>
            </p14:nvContentPartPr>
            <p14:xfrm>
              <a:off x="2002681" y="4128353"/>
              <a:ext cx="2145240" cy="1043640"/>
            </p14:xfrm>
          </p:contentPart>
        </mc:Choice>
        <mc:Fallback xmlns="">
          <p:pic>
            <p:nvPicPr>
              <p:cNvPr id="31" name="Ink 30">
                <a:extLst>
                  <a:ext uri="{FF2B5EF4-FFF2-40B4-BE49-F238E27FC236}">
                    <a16:creationId xmlns:a16="http://schemas.microsoft.com/office/drawing/2014/main" id="{81AC1D95-A7BB-FC5B-7370-EE889565DA88}"/>
                  </a:ext>
                </a:extLst>
              </p:cNvPr>
              <p:cNvPicPr/>
              <p:nvPr/>
            </p:nvPicPr>
            <p:blipFill>
              <a:blip r:embed="rId26"/>
              <a:stretch>
                <a:fillRect/>
              </a:stretch>
            </p:blipFill>
            <p:spPr>
              <a:xfrm>
                <a:off x="1994041" y="4119353"/>
                <a:ext cx="2162880" cy="1061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5" name="Ink 35">
                <a:extLst>
                  <a:ext uri="{FF2B5EF4-FFF2-40B4-BE49-F238E27FC236}">
                    <a16:creationId xmlns:a16="http://schemas.microsoft.com/office/drawing/2014/main" id="{EEA7501B-32CB-C9F0-C0AE-CA3CA85DF9E5}"/>
                  </a:ext>
                </a:extLst>
              </p14:cNvPr>
              <p14:cNvContentPartPr/>
              <p14:nvPr/>
            </p14:nvContentPartPr>
            <p14:xfrm>
              <a:off x="2327761" y="3789953"/>
              <a:ext cx="429120" cy="340200"/>
            </p14:xfrm>
          </p:contentPart>
        </mc:Choice>
        <mc:Fallback xmlns="">
          <p:pic>
            <p:nvPicPr>
              <p:cNvPr id="35" name="Ink 35">
                <a:extLst>
                  <a:ext uri="{FF2B5EF4-FFF2-40B4-BE49-F238E27FC236}">
                    <a16:creationId xmlns:a16="http://schemas.microsoft.com/office/drawing/2014/main" id="{EEA7501B-32CB-C9F0-C0AE-CA3CA85DF9E5}"/>
                  </a:ext>
                </a:extLst>
              </p:cNvPr>
              <p:cNvPicPr/>
              <p:nvPr/>
            </p:nvPicPr>
            <p:blipFill>
              <a:blip r:embed="rId28"/>
              <a:stretch>
                <a:fillRect/>
              </a:stretch>
            </p:blipFill>
            <p:spPr>
              <a:xfrm>
                <a:off x="2318769" y="3780953"/>
                <a:ext cx="446745"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8" name="Ink 38">
                <a:extLst>
                  <a:ext uri="{FF2B5EF4-FFF2-40B4-BE49-F238E27FC236}">
                    <a16:creationId xmlns:a16="http://schemas.microsoft.com/office/drawing/2014/main" id="{D9B18CC4-1770-B855-31B0-7BA74DE8742F}"/>
                  </a:ext>
                </a:extLst>
              </p14:cNvPr>
              <p14:cNvContentPartPr/>
              <p14:nvPr/>
            </p14:nvContentPartPr>
            <p14:xfrm>
              <a:off x="2804041" y="4034753"/>
              <a:ext cx="303120" cy="190440"/>
            </p14:xfrm>
          </p:contentPart>
        </mc:Choice>
        <mc:Fallback xmlns="">
          <p:pic>
            <p:nvPicPr>
              <p:cNvPr id="38" name="Ink 38">
                <a:extLst>
                  <a:ext uri="{FF2B5EF4-FFF2-40B4-BE49-F238E27FC236}">
                    <a16:creationId xmlns:a16="http://schemas.microsoft.com/office/drawing/2014/main" id="{D9B18CC4-1770-B855-31B0-7BA74DE8742F}"/>
                  </a:ext>
                </a:extLst>
              </p:cNvPr>
              <p:cNvPicPr/>
              <p:nvPr/>
            </p:nvPicPr>
            <p:blipFill>
              <a:blip r:embed="rId30"/>
              <a:stretch>
                <a:fillRect/>
              </a:stretch>
            </p:blipFill>
            <p:spPr>
              <a:xfrm>
                <a:off x="2795041" y="4025753"/>
                <a:ext cx="32076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9" name="Ink 38">
                <a:extLst>
                  <a:ext uri="{FF2B5EF4-FFF2-40B4-BE49-F238E27FC236}">
                    <a16:creationId xmlns:a16="http://schemas.microsoft.com/office/drawing/2014/main" id="{9AF066B0-1D56-6ADB-51ED-5CC5730D0F62}"/>
                  </a:ext>
                </a:extLst>
              </p14:cNvPr>
              <p14:cNvContentPartPr/>
              <p14:nvPr/>
            </p14:nvContentPartPr>
            <p14:xfrm>
              <a:off x="3192481" y="3964193"/>
              <a:ext cx="181800" cy="261720"/>
            </p14:xfrm>
          </p:contentPart>
        </mc:Choice>
        <mc:Fallback xmlns="">
          <p:pic>
            <p:nvPicPr>
              <p:cNvPr id="39" name="Ink 38">
                <a:extLst>
                  <a:ext uri="{FF2B5EF4-FFF2-40B4-BE49-F238E27FC236}">
                    <a16:creationId xmlns:a16="http://schemas.microsoft.com/office/drawing/2014/main" id="{9AF066B0-1D56-6ADB-51ED-5CC5730D0F62}"/>
                  </a:ext>
                </a:extLst>
              </p:cNvPr>
              <p:cNvPicPr/>
              <p:nvPr/>
            </p:nvPicPr>
            <p:blipFill>
              <a:blip r:embed="rId32"/>
              <a:stretch>
                <a:fillRect/>
              </a:stretch>
            </p:blipFill>
            <p:spPr>
              <a:xfrm>
                <a:off x="3183481" y="3955193"/>
                <a:ext cx="19944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3" name="Ink 43">
                <a:extLst>
                  <a:ext uri="{FF2B5EF4-FFF2-40B4-BE49-F238E27FC236}">
                    <a16:creationId xmlns:a16="http://schemas.microsoft.com/office/drawing/2014/main" id="{743D4E50-19FF-CE31-E152-E27BBEA8CEF5}"/>
                  </a:ext>
                </a:extLst>
              </p14:cNvPr>
              <p14:cNvContentPartPr/>
              <p14:nvPr/>
            </p14:nvContentPartPr>
            <p14:xfrm>
              <a:off x="4610521" y="2598713"/>
              <a:ext cx="174960" cy="273240"/>
            </p14:xfrm>
          </p:contentPart>
        </mc:Choice>
        <mc:Fallback xmlns="">
          <p:pic>
            <p:nvPicPr>
              <p:cNvPr id="43" name="Ink 43">
                <a:extLst>
                  <a:ext uri="{FF2B5EF4-FFF2-40B4-BE49-F238E27FC236}">
                    <a16:creationId xmlns:a16="http://schemas.microsoft.com/office/drawing/2014/main" id="{743D4E50-19FF-CE31-E152-E27BBEA8CEF5}"/>
                  </a:ext>
                </a:extLst>
              </p:cNvPr>
              <p:cNvPicPr/>
              <p:nvPr/>
            </p:nvPicPr>
            <p:blipFill>
              <a:blip r:embed="rId34"/>
              <a:stretch>
                <a:fillRect/>
              </a:stretch>
            </p:blipFill>
            <p:spPr>
              <a:xfrm>
                <a:off x="4601539" y="2590073"/>
                <a:ext cx="192564"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5" name="Ink 45">
                <a:extLst>
                  <a:ext uri="{FF2B5EF4-FFF2-40B4-BE49-F238E27FC236}">
                    <a16:creationId xmlns:a16="http://schemas.microsoft.com/office/drawing/2014/main" id="{532589EA-2D49-211A-10F3-F1928A754FC5}"/>
                  </a:ext>
                </a:extLst>
              </p14:cNvPr>
              <p14:cNvContentPartPr/>
              <p14:nvPr/>
            </p14:nvContentPartPr>
            <p14:xfrm>
              <a:off x="4654801" y="3019193"/>
              <a:ext cx="275040" cy="224280"/>
            </p14:xfrm>
          </p:contentPart>
        </mc:Choice>
        <mc:Fallback xmlns="">
          <p:pic>
            <p:nvPicPr>
              <p:cNvPr id="45" name="Ink 45">
                <a:extLst>
                  <a:ext uri="{FF2B5EF4-FFF2-40B4-BE49-F238E27FC236}">
                    <a16:creationId xmlns:a16="http://schemas.microsoft.com/office/drawing/2014/main" id="{532589EA-2D49-211A-10F3-F1928A754FC5}"/>
                  </a:ext>
                </a:extLst>
              </p:cNvPr>
              <p:cNvPicPr/>
              <p:nvPr/>
            </p:nvPicPr>
            <p:blipFill>
              <a:blip r:embed="rId36"/>
              <a:stretch>
                <a:fillRect/>
              </a:stretch>
            </p:blipFill>
            <p:spPr>
              <a:xfrm>
                <a:off x="4645813" y="3010539"/>
                <a:ext cx="292657" cy="241948"/>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8" name="Ink 48">
                <a:extLst>
                  <a:ext uri="{FF2B5EF4-FFF2-40B4-BE49-F238E27FC236}">
                    <a16:creationId xmlns:a16="http://schemas.microsoft.com/office/drawing/2014/main" id="{BEBDFEFE-EDA2-DD17-D28E-A7F31A8EC145}"/>
                  </a:ext>
                </a:extLst>
              </p14:cNvPr>
              <p14:cNvContentPartPr/>
              <p14:nvPr/>
            </p14:nvContentPartPr>
            <p14:xfrm>
              <a:off x="4748761" y="3812633"/>
              <a:ext cx="352080" cy="257400"/>
            </p14:xfrm>
          </p:contentPart>
        </mc:Choice>
        <mc:Fallback xmlns="">
          <p:pic>
            <p:nvPicPr>
              <p:cNvPr id="48" name="Ink 48">
                <a:extLst>
                  <a:ext uri="{FF2B5EF4-FFF2-40B4-BE49-F238E27FC236}">
                    <a16:creationId xmlns:a16="http://schemas.microsoft.com/office/drawing/2014/main" id="{BEBDFEFE-EDA2-DD17-D28E-A7F31A8EC145}"/>
                  </a:ext>
                </a:extLst>
              </p:cNvPr>
              <p:cNvPicPr/>
              <p:nvPr/>
            </p:nvPicPr>
            <p:blipFill>
              <a:blip r:embed="rId38"/>
              <a:stretch>
                <a:fillRect/>
              </a:stretch>
            </p:blipFill>
            <p:spPr>
              <a:xfrm>
                <a:off x="4740112" y="3803993"/>
                <a:ext cx="369738"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9" name="Ink 48">
                <a:extLst>
                  <a:ext uri="{FF2B5EF4-FFF2-40B4-BE49-F238E27FC236}">
                    <a16:creationId xmlns:a16="http://schemas.microsoft.com/office/drawing/2014/main" id="{60DBACEE-0484-42A9-FF98-F0BD3840B064}"/>
                  </a:ext>
                </a:extLst>
              </p14:cNvPr>
              <p14:cNvContentPartPr/>
              <p14:nvPr/>
            </p14:nvContentPartPr>
            <p14:xfrm>
              <a:off x="4718161" y="3758993"/>
              <a:ext cx="135360" cy="281880"/>
            </p14:xfrm>
          </p:contentPart>
        </mc:Choice>
        <mc:Fallback xmlns="">
          <p:pic>
            <p:nvPicPr>
              <p:cNvPr id="49" name="Ink 48">
                <a:extLst>
                  <a:ext uri="{FF2B5EF4-FFF2-40B4-BE49-F238E27FC236}">
                    <a16:creationId xmlns:a16="http://schemas.microsoft.com/office/drawing/2014/main" id="{60DBACEE-0484-42A9-FF98-F0BD3840B064}"/>
                  </a:ext>
                </a:extLst>
              </p:cNvPr>
              <p:cNvPicPr/>
              <p:nvPr/>
            </p:nvPicPr>
            <p:blipFill>
              <a:blip r:embed="rId40"/>
              <a:stretch>
                <a:fillRect/>
              </a:stretch>
            </p:blipFill>
            <p:spPr>
              <a:xfrm>
                <a:off x="4709521" y="3750353"/>
                <a:ext cx="15300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0" name="Ink 49">
                <a:extLst>
                  <a:ext uri="{FF2B5EF4-FFF2-40B4-BE49-F238E27FC236}">
                    <a16:creationId xmlns:a16="http://schemas.microsoft.com/office/drawing/2014/main" id="{EDE5BB2C-9FF6-59B8-3D6E-3A0D088B0256}"/>
                  </a:ext>
                </a:extLst>
              </p14:cNvPr>
              <p14:cNvContentPartPr/>
              <p14:nvPr/>
            </p14:nvContentPartPr>
            <p14:xfrm>
              <a:off x="4424041" y="2009753"/>
              <a:ext cx="1669680" cy="506520"/>
            </p14:xfrm>
          </p:contentPart>
        </mc:Choice>
        <mc:Fallback xmlns="">
          <p:pic>
            <p:nvPicPr>
              <p:cNvPr id="50" name="Ink 49">
                <a:extLst>
                  <a:ext uri="{FF2B5EF4-FFF2-40B4-BE49-F238E27FC236}">
                    <a16:creationId xmlns:a16="http://schemas.microsoft.com/office/drawing/2014/main" id="{EDE5BB2C-9FF6-59B8-3D6E-3A0D088B0256}"/>
                  </a:ext>
                </a:extLst>
              </p:cNvPr>
              <p:cNvPicPr/>
              <p:nvPr/>
            </p:nvPicPr>
            <p:blipFill>
              <a:blip r:embed="rId42"/>
              <a:stretch>
                <a:fillRect/>
              </a:stretch>
            </p:blipFill>
            <p:spPr>
              <a:xfrm>
                <a:off x="4415043" y="2000759"/>
                <a:ext cx="1687316" cy="524147"/>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1" name="Ink 50">
                <a:extLst>
                  <a:ext uri="{FF2B5EF4-FFF2-40B4-BE49-F238E27FC236}">
                    <a16:creationId xmlns:a16="http://schemas.microsoft.com/office/drawing/2014/main" id="{F5DC4535-DFA7-6D43-7647-0C6A57BA928E}"/>
                  </a:ext>
                </a:extLst>
              </p14:cNvPr>
              <p14:cNvContentPartPr/>
              <p14:nvPr/>
            </p14:nvContentPartPr>
            <p14:xfrm>
              <a:off x="4630321" y="4145993"/>
              <a:ext cx="1968840" cy="601560"/>
            </p14:xfrm>
          </p:contentPart>
        </mc:Choice>
        <mc:Fallback xmlns="">
          <p:pic>
            <p:nvPicPr>
              <p:cNvPr id="51" name="Ink 50">
                <a:extLst>
                  <a:ext uri="{FF2B5EF4-FFF2-40B4-BE49-F238E27FC236}">
                    <a16:creationId xmlns:a16="http://schemas.microsoft.com/office/drawing/2014/main" id="{F5DC4535-DFA7-6D43-7647-0C6A57BA928E}"/>
                  </a:ext>
                </a:extLst>
              </p:cNvPr>
              <p:cNvPicPr/>
              <p:nvPr/>
            </p:nvPicPr>
            <p:blipFill>
              <a:blip r:embed="rId44"/>
              <a:stretch>
                <a:fillRect/>
              </a:stretch>
            </p:blipFill>
            <p:spPr>
              <a:xfrm>
                <a:off x="4621321" y="4136993"/>
                <a:ext cx="1986480" cy="6192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6" name="Ink 55">
                <a:extLst>
                  <a:ext uri="{FF2B5EF4-FFF2-40B4-BE49-F238E27FC236}">
                    <a16:creationId xmlns:a16="http://schemas.microsoft.com/office/drawing/2014/main" id="{14809D6A-E61E-ECF7-C041-7ACA3A497217}"/>
                  </a:ext>
                </a:extLst>
              </p14:cNvPr>
              <p14:cNvContentPartPr/>
              <p14:nvPr/>
            </p14:nvContentPartPr>
            <p14:xfrm>
              <a:off x="6095521" y="1978793"/>
              <a:ext cx="548640" cy="2813040"/>
            </p14:xfrm>
          </p:contentPart>
        </mc:Choice>
        <mc:Fallback xmlns="">
          <p:pic>
            <p:nvPicPr>
              <p:cNvPr id="56" name="Ink 55">
                <a:extLst>
                  <a:ext uri="{FF2B5EF4-FFF2-40B4-BE49-F238E27FC236}">
                    <a16:creationId xmlns:a16="http://schemas.microsoft.com/office/drawing/2014/main" id="{14809D6A-E61E-ECF7-C041-7ACA3A497217}"/>
                  </a:ext>
                </a:extLst>
              </p:cNvPr>
              <p:cNvPicPr/>
              <p:nvPr/>
            </p:nvPicPr>
            <p:blipFill>
              <a:blip r:embed="rId46"/>
              <a:stretch>
                <a:fillRect/>
              </a:stretch>
            </p:blipFill>
            <p:spPr>
              <a:xfrm>
                <a:off x="6086881" y="1970153"/>
                <a:ext cx="566280" cy="28306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0" name="Ink 60">
                <a:extLst>
                  <a:ext uri="{FF2B5EF4-FFF2-40B4-BE49-F238E27FC236}">
                    <a16:creationId xmlns:a16="http://schemas.microsoft.com/office/drawing/2014/main" id="{53FE256D-9F4D-5840-172E-2BCFEAC543EA}"/>
                  </a:ext>
                </a:extLst>
              </p14:cNvPr>
              <p14:cNvContentPartPr/>
              <p14:nvPr/>
            </p14:nvContentPartPr>
            <p14:xfrm>
              <a:off x="6058441" y="1943153"/>
              <a:ext cx="1164240" cy="2842560"/>
            </p14:xfrm>
          </p:contentPart>
        </mc:Choice>
        <mc:Fallback xmlns="">
          <p:pic>
            <p:nvPicPr>
              <p:cNvPr id="60" name="Ink 60">
                <a:extLst>
                  <a:ext uri="{FF2B5EF4-FFF2-40B4-BE49-F238E27FC236}">
                    <a16:creationId xmlns:a16="http://schemas.microsoft.com/office/drawing/2014/main" id="{53FE256D-9F4D-5840-172E-2BCFEAC543EA}"/>
                  </a:ext>
                </a:extLst>
              </p:cNvPr>
              <p:cNvPicPr/>
              <p:nvPr/>
            </p:nvPicPr>
            <p:blipFill>
              <a:blip r:embed="rId48"/>
              <a:stretch>
                <a:fillRect/>
              </a:stretch>
            </p:blipFill>
            <p:spPr>
              <a:xfrm>
                <a:off x="6049801" y="1934512"/>
                <a:ext cx="1181880" cy="2860202"/>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5056" name="Ink 45056">
                <a:extLst>
                  <a:ext uri="{FF2B5EF4-FFF2-40B4-BE49-F238E27FC236}">
                    <a16:creationId xmlns:a16="http://schemas.microsoft.com/office/drawing/2014/main" id="{3A1CD5AB-86DE-8A38-1A07-8FD626614AA3}"/>
                  </a:ext>
                </a:extLst>
              </p14:cNvPr>
              <p14:cNvContentPartPr/>
              <p14:nvPr/>
            </p14:nvContentPartPr>
            <p14:xfrm>
              <a:off x="6373441" y="2096153"/>
              <a:ext cx="166320" cy="839880"/>
            </p14:xfrm>
          </p:contentPart>
        </mc:Choice>
        <mc:Fallback xmlns="">
          <p:pic>
            <p:nvPicPr>
              <p:cNvPr id="45056" name="Ink 45056">
                <a:extLst>
                  <a:ext uri="{FF2B5EF4-FFF2-40B4-BE49-F238E27FC236}">
                    <a16:creationId xmlns:a16="http://schemas.microsoft.com/office/drawing/2014/main" id="{3A1CD5AB-86DE-8A38-1A07-8FD626614AA3}"/>
                  </a:ext>
                </a:extLst>
              </p:cNvPr>
              <p:cNvPicPr/>
              <p:nvPr/>
            </p:nvPicPr>
            <p:blipFill>
              <a:blip r:embed="rId50"/>
              <a:stretch>
                <a:fillRect/>
              </a:stretch>
            </p:blipFill>
            <p:spPr>
              <a:xfrm>
                <a:off x="6364460" y="2087157"/>
                <a:ext cx="183922" cy="857512"/>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5057" name="Ink 45056">
                <a:extLst>
                  <a:ext uri="{FF2B5EF4-FFF2-40B4-BE49-F238E27FC236}">
                    <a16:creationId xmlns:a16="http://schemas.microsoft.com/office/drawing/2014/main" id="{72F0FD66-C5F8-82AC-183B-BD46A29C24C3}"/>
                  </a:ext>
                </a:extLst>
              </p14:cNvPr>
              <p14:cNvContentPartPr/>
              <p14:nvPr/>
            </p14:nvContentPartPr>
            <p14:xfrm>
              <a:off x="6505561" y="3119993"/>
              <a:ext cx="25200" cy="423000"/>
            </p14:xfrm>
          </p:contentPart>
        </mc:Choice>
        <mc:Fallback xmlns="">
          <p:pic>
            <p:nvPicPr>
              <p:cNvPr id="45057" name="Ink 45056">
                <a:extLst>
                  <a:ext uri="{FF2B5EF4-FFF2-40B4-BE49-F238E27FC236}">
                    <a16:creationId xmlns:a16="http://schemas.microsoft.com/office/drawing/2014/main" id="{72F0FD66-C5F8-82AC-183B-BD46A29C24C3}"/>
                  </a:ext>
                </a:extLst>
              </p:cNvPr>
              <p:cNvPicPr/>
              <p:nvPr/>
            </p:nvPicPr>
            <p:blipFill>
              <a:blip r:embed="rId52"/>
              <a:stretch>
                <a:fillRect/>
              </a:stretch>
            </p:blipFill>
            <p:spPr>
              <a:xfrm>
                <a:off x="6496561" y="3111353"/>
                <a:ext cx="42840" cy="4406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5058" name="Ink 45057">
                <a:extLst>
                  <a:ext uri="{FF2B5EF4-FFF2-40B4-BE49-F238E27FC236}">
                    <a16:creationId xmlns:a16="http://schemas.microsoft.com/office/drawing/2014/main" id="{9A88459F-709D-7C6C-CC37-354A96AF8A0F}"/>
                  </a:ext>
                </a:extLst>
              </p14:cNvPr>
              <p14:cNvContentPartPr/>
              <p14:nvPr/>
            </p14:nvContentPartPr>
            <p14:xfrm>
              <a:off x="6772321" y="4349033"/>
              <a:ext cx="228240" cy="293760"/>
            </p14:xfrm>
          </p:contentPart>
        </mc:Choice>
        <mc:Fallback xmlns="">
          <p:pic>
            <p:nvPicPr>
              <p:cNvPr id="45058" name="Ink 45057">
                <a:extLst>
                  <a:ext uri="{FF2B5EF4-FFF2-40B4-BE49-F238E27FC236}">
                    <a16:creationId xmlns:a16="http://schemas.microsoft.com/office/drawing/2014/main" id="{9A88459F-709D-7C6C-CC37-354A96AF8A0F}"/>
                  </a:ext>
                </a:extLst>
              </p:cNvPr>
              <p:cNvPicPr/>
              <p:nvPr/>
            </p:nvPicPr>
            <p:blipFill>
              <a:blip r:embed="rId54"/>
              <a:stretch>
                <a:fillRect/>
              </a:stretch>
            </p:blipFill>
            <p:spPr>
              <a:xfrm>
                <a:off x="6763681" y="4340033"/>
                <a:ext cx="2458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5067" name="Ink 45066">
                <a:extLst>
                  <a:ext uri="{FF2B5EF4-FFF2-40B4-BE49-F238E27FC236}">
                    <a16:creationId xmlns:a16="http://schemas.microsoft.com/office/drawing/2014/main" id="{F1A889BB-6A7E-867C-A436-3DC624D70562}"/>
                  </a:ext>
                </a:extLst>
              </p14:cNvPr>
              <p14:cNvContentPartPr/>
              <p14:nvPr/>
            </p14:nvContentPartPr>
            <p14:xfrm>
              <a:off x="2628361" y="3106313"/>
              <a:ext cx="673560" cy="370080"/>
            </p14:xfrm>
          </p:contentPart>
        </mc:Choice>
        <mc:Fallback xmlns="">
          <p:pic>
            <p:nvPicPr>
              <p:cNvPr id="45067" name="Ink 45066">
                <a:extLst>
                  <a:ext uri="{FF2B5EF4-FFF2-40B4-BE49-F238E27FC236}">
                    <a16:creationId xmlns:a16="http://schemas.microsoft.com/office/drawing/2014/main" id="{F1A889BB-6A7E-867C-A436-3DC624D70562}"/>
                  </a:ext>
                </a:extLst>
              </p:cNvPr>
              <p:cNvPicPr/>
              <p:nvPr/>
            </p:nvPicPr>
            <p:blipFill>
              <a:blip r:embed="rId56"/>
              <a:stretch>
                <a:fillRect/>
              </a:stretch>
            </p:blipFill>
            <p:spPr>
              <a:xfrm>
                <a:off x="2619361" y="3097313"/>
                <a:ext cx="69120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5074" name="Ink 45074">
                <a:extLst>
                  <a:ext uri="{FF2B5EF4-FFF2-40B4-BE49-F238E27FC236}">
                    <a16:creationId xmlns:a16="http://schemas.microsoft.com/office/drawing/2014/main" id="{75A87A98-7458-526D-FAF0-3230C432277E}"/>
                  </a:ext>
                </a:extLst>
              </p14:cNvPr>
              <p14:cNvContentPartPr/>
              <p14:nvPr/>
            </p14:nvContentPartPr>
            <p14:xfrm>
              <a:off x="2526121" y="3050153"/>
              <a:ext cx="927360" cy="579240"/>
            </p14:xfrm>
          </p:contentPart>
        </mc:Choice>
        <mc:Fallback xmlns="">
          <p:pic>
            <p:nvPicPr>
              <p:cNvPr id="45074" name="Ink 45074">
                <a:extLst>
                  <a:ext uri="{FF2B5EF4-FFF2-40B4-BE49-F238E27FC236}">
                    <a16:creationId xmlns:a16="http://schemas.microsoft.com/office/drawing/2014/main" id="{75A87A98-7458-526D-FAF0-3230C432277E}"/>
                  </a:ext>
                </a:extLst>
              </p:cNvPr>
              <p:cNvPicPr/>
              <p:nvPr/>
            </p:nvPicPr>
            <p:blipFill>
              <a:blip r:embed="rId58"/>
              <a:stretch>
                <a:fillRect/>
              </a:stretch>
            </p:blipFill>
            <p:spPr>
              <a:xfrm>
                <a:off x="2517121" y="3041159"/>
                <a:ext cx="945000" cy="596869"/>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5078" name="Ink 45078">
                <a:extLst>
                  <a:ext uri="{FF2B5EF4-FFF2-40B4-BE49-F238E27FC236}">
                    <a16:creationId xmlns:a16="http://schemas.microsoft.com/office/drawing/2014/main" id="{099786E7-0715-815B-7DF2-2D4F3CFAECAA}"/>
                  </a:ext>
                </a:extLst>
              </p14:cNvPr>
              <p14:cNvContentPartPr/>
              <p14:nvPr/>
            </p14:nvContentPartPr>
            <p14:xfrm>
              <a:off x="5211001" y="2473793"/>
              <a:ext cx="805680" cy="608760"/>
            </p14:xfrm>
          </p:contentPart>
        </mc:Choice>
        <mc:Fallback xmlns="">
          <p:pic>
            <p:nvPicPr>
              <p:cNvPr id="45078" name="Ink 45078">
                <a:extLst>
                  <a:ext uri="{FF2B5EF4-FFF2-40B4-BE49-F238E27FC236}">
                    <a16:creationId xmlns:a16="http://schemas.microsoft.com/office/drawing/2014/main" id="{099786E7-0715-815B-7DF2-2D4F3CFAECAA}"/>
                  </a:ext>
                </a:extLst>
              </p:cNvPr>
              <p:cNvPicPr/>
              <p:nvPr/>
            </p:nvPicPr>
            <p:blipFill>
              <a:blip r:embed="rId60"/>
              <a:stretch>
                <a:fillRect/>
              </a:stretch>
            </p:blipFill>
            <p:spPr>
              <a:xfrm>
                <a:off x="5202001" y="2465153"/>
                <a:ext cx="823320" cy="6264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5079" name="Ink 45078">
                <a:extLst>
                  <a:ext uri="{FF2B5EF4-FFF2-40B4-BE49-F238E27FC236}">
                    <a16:creationId xmlns:a16="http://schemas.microsoft.com/office/drawing/2014/main" id="{27EDBBB2-A093-B05D-1D4A-27C566D6590A}"/>
                  </a:ext>
                </a:extLst>
              </p14:cNvPr>
              <p14:cNvContentPartPr/>
              <p14:nvPr/>
            </p14:nvContentPartPr>
            <p14:xfrm>
              <a:off x="5678641" y="2463713"/>
              <a:ext cx="195840" cy="230400"/>
            </p14:xfrm>
          </p:contentPart>
        </mc:Choice>
        <mc:Fallback xmlns="">
          <p:pic>
            <p:nvPicPr>
              <p:cNvPr id="45079" name="Ink 45078">
                <a:extLst>
                  <a:ext uri="{FF2B5EF4-FFF2-40B4-BE49-F238E27FC236}">
                    <a16:creationId xmlns:a16="http://schemas.microsoft.com/office/drawing/2014/main" id="{27EDBBB2-A093-B05D-1D4A-27C566D6590A}"/>
                  </a:ext>
                </a:extLst>
              </p:cNvPr>
              <p:cNvPicPr/>
              <p:nvPr/>
            </p:nvPicPr>
            <p:blipFill>
              <a:blip r:embed="rId62"/>
              <a:stretch>
                <a:fillRect/>
              </a:stretch>
            </p:blipFill>
            <p:spPr>
              <a:xfrm>
                <a:off x="5669641" y="2455073"/>
                <a:ext cx="21348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5082" name="Ink 45082">
                <a:extLst>
                  <a:ext uri="{FF2B5EF4-FFF2-40B4-BE49-F238E27FC236}">
                    <a16:creationId xmlns:a16="http://schemas.microsoft.com/office/drawing/2014/main" id="{DCDB216E-36BD-305B-3970-D91B97E4ABBC}"/>
                  </a:ext>
                </a:extLst>
              </p14:cNvPr>
              <p14:cNvContentPartPr/>
              <p14:nvPr/>
            </p14:nvContentPartPr>
            <p14:xfrm>
              <a:off x="5302441" y="3119273"/>
              <a:ext cx="397080" cy="482400"/>
            </p14:xfrm>
          </p:contentPart>
        </mc:Choice>
        <mc:Fallback xmlns="">
          <p:pic>
            <p:nvPicPr>
              <p:cNvPr id="45082" name="Ink 45082">
                <a:extLst>
                  <a:ext uri="{FF2B5EF4-FFF2-40B4-BE49-F238E27FC236}">
                    <a16:creationId xmlns:a16="http://schemas.microsoft.com/office/drawing/2014/main" id="{DCDB216E-36BD-305B-3970-D91B97E4ABBC}"/>
                  </a:ext>
                </a:extLst>
              </p:cNvPr>
              <p:cNvPicPr/>
              <p:nvPr/>
            </p:nvPicPr>
            <p:blipFill>
              <a:blip r:embed="rId64"/>
              <a:stretch>
                <a:fillRect/>
              </a:stretch>
            </p:blipFill>
            <p:spPr>
              <a:xfrm>
                <a:off x="5293449" y="3110633"/>
                <a:ext cx="414704" cy="5000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5085" name="Ink 45085">
                <a:extLst>
                  <a:ext uri="{FF2B5EF4-FFF2-40B4-BE49-F238E27FC236}">
                    <a16:creationId xmlns:a16="http://schemas.microsoft.com/office/drawing/2014/main" id="{2B9F0FAF-F649-C06E-1C27-FC8FF60A610D}"/>
                  </a:ext>
                </a:extLst>
              </p14:cNvPr>
              <p14:cNvContentPartPr/>
              <p14:nvPr/>
            </p14:nvContentPartPr>
            <p14:xfrm>
              <a:off x="5645881" y="3551273"/>
              <a:ext cx="616320" cy="257400"/>
            </p14:xfrm>
          </p:contentPart>
        </mc:Choice>
        <mc:Fallback xmlns="">
          <p:pic>
            <p:nvPicPr>
              <p:cNvPr id="45085" name="Ink 45085">
                <a:extLst>
                  <a:ext uri="{FF2B5EF4-FFF2-40B4-BE49-F238E27FC236}">
                    <a16:creationId xmlns:a16="http://schemas.microsoft.com/office/drawing/2014/main" id="{2B9F0FAF-F649-C06E-1C27-FC8FF60A610D}"/>
                  </a:ext>
                </a:extLst>
              </p:cNvPr>
              <p:cNvPicPr/>
              <p:nvPr/>
            </p:nvPicPr>
            <p:blipFill>
              <a:blip r:embed="rId66"/>
              <a:stretch>
                <a:fillRect/>
              </a:stretch>
            </p:blipFill>
            <p:spPr>
              <a:xfrm>
                <a:off x="5636886" y="3542633"/>
                <a:ext cx="63395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5089" name="Ink 45089">
                <a:extLst>
                  <a:ext uri="{FF2B5EF4-FFF2-40B4-BE49-F238E27FC236}">
                    <a16:creationId xmlns:a16="http://schemas.microsoft.com/office/drawing/2014/main" id="{D3FEBC7D-68D9-FAC7-1330-F0F8F27B9750}"/>
                  </a:ext>
                </a:extLst>
              </p14:cNvPr>
              <p14:cNvContentPartPr/>
              <p14:nvPr/>
            </p14:nvContentPartPr>
            <p14:xfrm>
              <a:off x="873001" y="5444873"/>
              <a:ext cx="1973160" cy="612360"/>
            </p14:xfrm>
          </p:contentPart>
        </mc:Choice>
        <mc:Fallback xmlns="">
          <p:pic>
            <p:nvPicPr>
              <p:cNvPr id="45089" name="Ink 45089">
                <a:extLst>
                  <a:ext uri="{FF2B5EF4-FFF2-40B4-BE49-F238E27FC236}">
                    <a16:creationId xmlns:a16="http://schemas.microsoft.com/office/drawing/2014/main" id="{D3FEBC7D-68D9-FAC7-1330-F0F8F27B9750}"/>
                  </a:ext>
                </a:extLst>
              </p:cNvPr>
              <p:cNvPicPr/>
              <p:nvPr/>
            </p:nvPicPr>
            <p:blipFill>
              <a:blip r:embed="rId68"/>
              <a:stretch>
                <a:fillRect/>
              </a:stretch>
            </p:blipFill>
            <p:spPr>
              <a:xfrm>
                <a:off x="864361" y="5436233"/>
                <a:ext cx="1990800" cy="630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5091" name="Ink 45090">
                <a:extLst>
                  <a:ext uri="{FF2B5EF4-FFF2-40B4-BE49-F238E27FC236}">
                    <a16:creationId xmlns:a16="http://schemas.microsoft.com/office/drawing/2014/main" id="{48AD3E11-216F-D405-A6C3-34B3920F8897}"/>
                  </a:ext>
                </a:extLst>
              </p14:cNvPr>
              <p14:cNvContentPartPr/>
              <p14:nvPr/>
            </p14:nvContentPartPr>
            <p14:xfrm>
              <a:off x="917281" y="5934833"/>
              <a:ext cx="335160" cy="640080"/>
            </p14:xfrm>
          </p:contentPart>
        </mc:Choice>
        <mc:Fallback xmlns="">
          <p:pic>
            <p:nvPicPr>
              <p:cNvPr id="45091" name="Ink 45090">
                <a:extLst>
                  <a:ext uri="{FF2B5EF4-FFF2-40B4-BE49-F238E27FC236}">
                    <a16:creationId xmlns:a16="http://schemas.microsoft.com/office/drawing/2014/main" id="{48AD3E11-216F-D405-A6C3-34B3920F8897}"/>
                  </a:ext>
                </a:extLst>
              </p:cNvPr>
              <p:cNvPicPr/>
              <p:nvPr/>
            </p:nvPicPr>
            <p:blipFill>
              <a:blip r:embed="rId70"/>
              <a:stretch>
                <a:fillRect/>
              </a:stretch>
            </p:blipFill>
            <p:spPr>
              <a:xfrm>
                <a:off x="908641" y="5926193"/>
                <a:ext cx="352800" cy="6577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5094" name="Ink 45094">
                <a:extLst>
                  <a:ext uri="{FF2B5EF4-FFF2-40B4-BE49-F238E27FC236}">
                    <a16:creationId xmlns:a16="http://schemas.microsoft.com/office/drawing/2014/main" id="{65D89F0E-F4C3-418F-331B-2510026BB2D6}"/>
                  </a:ext>
                </a:extLst>
              </p14:cNvPr>
              <p14:cNvContentPartPr/>
              <p14:nvPr/>
            </p14:nvContentPartPr>
            <p14:xfrm>
              <a:off x="1544401" y="5948513"/>
              <a:ext cx="1708920" cy="350280"/>
            </p14:xfrm>
          </p:contentPart>
        </mc:Choice>
        <mc:Fallback xmlns="">
          <p:pic>
            <p:nvPicPr>
              <p:cNvPr id="45094" name="Ink 45094">
                <a:extLst>
                  <a:ext uri="{FF2B5EF4-FFF2-40B4-BE49-F238E27FC236}">
                    <a16:creationId xmlns:a16="http://schemas.microsoft.com/office/drawing/2014/main" id="{65D89F0E-F4C3-418F-331B-2510026BB2D6}"/>
                  </a:ext>
                </a:extLst>
              </p:cNvPr>
              <p:cNvPicPr/>
              <p:nvPr/>
            </p:nvPicPr>
            <p:blipFill>
              <a:blip r:embed="rId72"/>
              <a:stretch>
                <a:fillRect/>
              </a:stretch>
            </p:blipFill>
            <p:spPr>
              <a:xfrm>
                <a:off x="1535401" y="5939513"/>
                <a:ext cx="172656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5096" name="Ink 45096">
                <a:extLst>
                  <a:ext uri="{FF2B5EF4-FFF2-40B4-BE49-F238E27FC236}">
                    <a16:creationId xmlns:a16="http://schemas.microsoft.com/office/drawing/2014/main" id="{28C30FEB-374B-E1B0-7690-A98EDED43C5F}"/>
                  </a:ext>
                </a:extLst>
              </p14:cNvPr>
              <p14:cNvContentPartPr/>
              <p14:nvPr/>
            </p14:nvContentPartPr>
            <p14:xfrm>
              <a:off x="2855881" y="5427953"/>
              <a:ext cx="1030680" cy="721440"/>
            </p14:xfrm>
          </p:contentPart>
        </mc:Choice>
        <mc:Fallback xmlns="">
          <p:pic>
            <p:nvPicPr>
              <p:cNvPr id="45096" name="Ink 45096">
                <a:extLst>
                  <a:ext uri="{FF2B5EF4-FFF2-40B4-BE49-F238E27FC236}">
                    <a16:creationId xmlns:a16="http://schemas.microsoft.com/office/drawing/2014/main" id="{28C30FEB-374B-E1B0-7690-A98EDED43C5F}"/>
                  </a:ext>
                </a:extLst>
              </p:cNvPr>
              <p:cNvPicPr/>
              <p:nvPr/>
            </p:nvPicPr>
            <p:blipFill>
              <a:blip r:embed="rId74"/>
              <a:stretch>
                <a:fillRect/>
              </a:stretch>
            </p:blipFill>
            <p:spPr>
              <a:xfrm>
                <a:off x="2847241" y="5418953"/>
                <a:ext cx="1048320" cy="7390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5103" name="Ink 45103">
                <a:extLst>
                  <a:ext uri="{FF2B5EF4-FFF2-40B4-BE49-F238E27FC236}">
                    <a16:creationId xmlns:a16="http://schemas.microsoft.com/office/drawing/2014/main" id="{93636F15-0ED0-760D-5339-19636C37223A}"/>
                  </a:ext>
                </a:extLst>
              </p14:cNvPr>
              <p14:cNvContentPartPr/>
              <p14:nvPr/>
            </p14:nvContentPartPr>
            <p14:xfrm>
              <a:off x="6357601" y="4487633"/>
              <a:ext cx="1207080" cy="1647000"/>
            </p14:xfrm>
          </p:contentPart>
        </mc:Choice>
        <mc:Fallback xmlns="">
          <p:pic>
            <p:nvPicPr>
              <p:cNvPr id="45103" name="Ink 45103">
                <a:extLst>
                  <a:ext uri="{FF2B5EF4-FFF2-40B4-BE49-F238E27FC236}">
                    <a16:creationId xmlns:a16="http://schemas.microsoft.com/office/drawing/2014/main" id="{93636F15-0ED0-760D-5339-19636C37223A}"/>
                  </a:ext>
                </a:extLst>
              </p:cNvPr>
              <p:cNvPicPr/>
              <p:nvPr/>
            </p:nvPicPr>
            <p:blipFill>
              <a:blip r:embed="rId76"/>
              <a:stretch>
                <a:fillRect/>
              </a:stretch>
            </p:blipFill>
            <p:spPr>
              <a:xfrm>
                <a:off x="6348961" y="4478633"/>
                <a:ext cx="1224720" cy="16646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5106" name="Ink 45106">
                <a:extLst>
                  <a:ext uri="{FF2B5EF4-FFF2-40B4-BE49-F238E27FC236}">
                    <a16:creationId xmlns:a16="http://schemas.microsoft.com/office/drawing/2014/main" id="{8AF438CA-AEDD-4E0C-D1C8-A9F101AEE00B}"/>
                  </a:ext>
                </a:extLst>
              </p14:cNvPr>
              <p14:cNvContentPartPr/>
              <p14:nvPr/>
            </p14:nvContentPartPr>
            <p14:xfrm>
              <a:off x="6547681" y="5462153"/>
              <a:ext cx="254520" cy="320040"/>
            </p14:xfrm>
          </p:contentPart>
        </mc:Choice>
        <mc:Fallback xmlns="">
          <p:pic>
            <p:nvPicPr>
              <p:cNvPr id="45106" name="Ink 45106">
                <a:extLst>
                  <a:ext uri="{FF2B5EF4-FFF2-40B4-BE49-F238E27FC236}">
                    <a16:creationId xmlns:a16="http://schemas.microsoft.com/office/drawing/2014/main" id="{8AF438CA-AEDD-4E0C-D1C8-A9F101AEE00B}"/>
                  </a:ext>
                </a:extLst>
              </p:cNvPr>
              <p:cNvPicPr/>
              <p:nvPr/>
            </p:nvPicPr>
            <p:blipFill>
              <a:blip r:embed="rId78"/>
              <a:stretch>
                <a:fillRect/>
              </a:stretch>
            </p:blipFill>
            <p:spPr>
              <a:xfrm>
                <a:off x="6538681" y="5453163"/>
                <a:ext cx="272160" cy="3376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5107" name="Ink 45106">
                <a:extLst>
                  <a:ext uri="{FF2B5EF4-FFF2-40B4-BE49-F238E27FC236}">
                    <a16:creationId xmlns:a16="http://schemas.microsoft.com/office/drawing/2014/main" id="{27F83C20-C55C-1672-B3C4-AD3627AFF84F}"/>
                  </a:ext>
                </a:extLst>
              </p14:cNvPr>
              <p14:cNvContentPartPr/>
              <p14:nvPr/>
            </p14:nvContentPartPr>
            <p14:xfrm>
              <a:off x="6539041" y="5456393"/>
              <a:ext cx="295920" cy="56160"/>
            </p14:xfrm>
          </p:contentPart>
        </mc:Choice>
        <mc:Fallback xmlns="">
          <p:pic>
            <p:nvPicPr>
              <p:cNvPr id="45107" name="Ink 45106">
                <a:extLst>
                  <a:ext uri="{FF2B5EF4-FFF2-40B4-BE49-F238E27FC236}">
                    <a16:creationId xmlns:a16="http://schemas.microsoft.com/office/drawing/2014/main" id="{27F83C20-C55C-1672-B3C4-AD3627AFF84F}"/>
                  </a:ext>
                </a:extLst>
              </p:cNvPr>
              <p:cNvPicPr/>
              <p:nvPr/>
            </p:nvPicPr>
            <p:blipFill>
              <a:blip r:embed="rId80"/>
              <a:stretch>
                <a:fillRect/>
              </a:stretch>
            </p:blipFill>
            <p:spPr>
              <a:xfrm>
                <a:off x="6530052" y="5447335"/>
                <a:ext cx="313539" cy="73914"/>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5108" name="Ink 45107">
                <a:extLst>
                  <a:ext uri="{FF2B5EF4-FFF2-40B4-BE49-F238E27FC236}">
                    <a16:creationId xmlns:a16="http://schemas.microsoft.com/office/drawing/2014/main" id="{A4C2AF22-E71E-845B-2B0D-CA31FD0B7C4F}"/>
                  </a:ext>
                </a:extLst>
              </p14:cNvPr>
              <p14:cNvContentPartPr/>
              <p14:nvPr/>
            </p14:nvContentPartPr>
            <p14:xfrm>
              <a:off x="6501961" y="5480873"/>
              <a:ext cx="263880" cy="298800"/>
            </p14:xfrm>
          </p:contentPart>
        </mc:Choice>
        <mc:Fallback xmlns="">
          <p:pic>
            <p:nvPicPr>
              <p:cNvPr id="45108" name="Ink 45107">
                <a:extLst>
                  <a:ext uri="{FF2B5EF4-FFF2-40B4-BE49-F238E27FC236}">
                    <a16:creationId xmlns:a16="http://schemas.microsoft.com/office/drawing/2014/main" id="{A4C2AF22-E71E-845B-2B0D-CA31FD0B7C4F}"/>
                  </a:ext>
                </a:extLst>
              </p:cNvPr>
              <p:cNvPicPr/>
              <p:nvPr/>
            </p:nvPicPr>
            <p:blipFill>
              <a:blip r:embed="rId82"/>
              <a:stretch>
                <a:fillRect/>
              </a:stretch>
            </p:blipFill>
            <p:spPr>
              <a:xfrm>
                <a:off x="6492961" y="5471873"/>
                <a:ext cx="28152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45117" name="Ink 45118">
                <a:extLst>
                  <a:ext uri="{FF2B5EF4-FFF2-40B4-BE49-F238E27FC236}">
                    <a16:creationId xmlns:a16="http://schemas.microsoft.com/office/drawing/2014/main" id="{969A2B9B-41E4-983B-81CE-66D086125AE7}"/>
                  </a:ext>
                </a:extLst>
              </p14:cNvPr>
              <p14:cNvContentPartPr/>
              <p14:nvPr/>
            </p14:nvContentPartPr>
            <p14:xfrm>
              <a:off x="7000201" y="4577993"/>
              <a:ext cx="361080" cy="580320"/>
            </p14:xfrm>
          </p:contentPart>
        </mc:Choice>
        <mc:Fallback xmlns="">
          <p:pic>
            <p:nvPicPr>
              <p:cNvPr id="45117" name="Ink 45118">
                <a:extLst>
                  <a:ext uri="{FF2B5EF4-FFF2-40B4-BE49-F238E27FC236}">
                    <a16:creationId xmlns:a16="http://schemas.microsoft.com/office/drawing/2014/main" id="{969A2B9B-41E4-983B-81CE-66D086125AE7}"/>
                  </a:ext>
                </a:extLst>
              </p:cNvPr>
              <p:cNvPicPr/>
              <p:nvPr/>
            </p:nvPicPr>
            <p:blipFill>
              <a:blip r:embed="rId84"/>
              <a:stretch>
                <a:fillRect/>
              </a:stretch>
            </p:blipFill>
            <p:spPr>
              <a:xfrm>
                <a:off x="6991561" y="4569353"/>
                <a:ext cx="378720" cy="5979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45118" name="Ink 45118">
                <a:extLst>
                  <a:ext uri="{FF2B5EF4-FFF2-40B4-BE49-F238E27FC236}">
                    <a16:creationId xmlns:a16="http://schemas.microsoft.com/office/drawing/2014/main" id="{3A3BDDFC-3AD6-4144-6706-340AD8D7C010}"/>
                  </a:ext>
                </a:extLst>
              </p14:cNvPr>
              <p14:cNvContentPartPr/>
              <p14:nvPr/>
            </p14:nvContentPartPr>
            <p14:xfrm>
              <a:off x="6429601" y="4617593"/>
              <a:ext cx="316080" cy="678600"/>
            </p14:xfrm>
          </p:contentPart>
        </mc:Choice>
        <mc:Fallback xmlns="">
          <p:pic>
            <p:nvPicPr>
              <p:cNvPr id="45118" name="Ink 45118">
                <a:extLst>
                  <a:ext uri="{FF2B5EF4-FFF2-40B4-BE49-F238E27FC236}">
                    <a16:creationId xmlns:a16="http://schemas.microsoft.com/office/drawing/2014/main" id="{3A3BDDFC-3AD6-4144-6706-340AD8D7C010}"/>
                  </a:ext>
                </a:extLst>
              </p:cNvPr>
              <p:cNvPicPr/>
              <p:nvPr/>
            </p:nvPicPr>
            <p:blipFill>
              <a:blip r:embed="rId86"/>
              <a:stretch>
                <a:fillRect/>
              </a:stretch>
            </p:blipFill>
            <p:spPr>
              <a:xfrm>
                <a:off x="6420961" y="4608593"/>
                <a:ext cx="333720" cy="69624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45119" name="Ink 45118">
                <a:extLst>
                  <a:ext uri="{FF2B5EF4-FFF2-40B4-BE49-F238E27FC236}">
                    <a16:creationId xmlns:a16="http://schemas.microsoft.com/office/drawing/2014/main" id="{082E2306-0729-9F64-E388-F7E315F96D0D}"/>
                  </a:ext>
                </a:extLst>
              </p14:cNvPr>
              <p14:cNvContentPartPr/>
              <p14:nvPr/>
            </p14:nvContentPartPr>
            <p14:xfrm>
              <a:off x="7252921" y="5467193"/>
              <a:ext cx="492480" cy="185400"/>
            </p14:xfrm>
          </p:contentPart>
        </mc:Choice>
        <mc:Fallback xmlns="">
          <p:pic>
            <p:nvPicPr>
              <p:cNvPr id="45119" name="Ink 45118">
                <a:extLst>
                  <a:ext uri="{FF2B5EF4-FFF2-40B4-BE49-F238E27FC236}">
                    <a16:creationId xmlns:a16="http://schemas.microsoft.com/office/drawing/2014/main" id="{082E2306-0729-9F64-E388-F7E315F96D0D}"/>
                  </a:ext>
                </a:extLst>
              </p:cNvPr>
              <p:cNvPicPr/>
              <p:nvPr/>
            </p:nvPicPr>
            <p:blipFill>
              <a:blip r:embed="rId88"/>
              <a:stretch>
                <a:fillRect/>
              </a:stretch>
            </p:blipFill>
            <p:spPr>
              <a:xfrm>
                <a:off x="7244281" y="5458193"/>
                <a:ext cx="51012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45120" name="Ink 45119">
                <a:extLst>
                  <a:ext uri="{FF2B5EF4-FFF2-40B4-BE49-F238E27FC236}">
                    <a16:creationId xmlns:a16="http://schemas.microsoft.com/office/drawing/2014/main" id="{9581338A-B8FC-F722-F17B-34F80E0F8FC7}"/>
                  </a:ext>
                </a:extLst>
              </p14:cNvPr>
              <p14:cNvContentPartPr/>
              <p14:nvPr/>
            </p14:nvContentPartPr>
            <p14:xfrm>
              <a:off x="7722721" y="5064353"/>
              <a:ext cx="1378440" cy="510840"/>
            </p14:xfrm>
          </p:contentPart>
        </mc:Choice>
        <mc:Fallback xmlns="">
          <p:pic>
            <p:nvPicPr>
              <p:cNvPr id="45120" name="Ink 45119">
                <a:extLst>
                  <a:ext uri="{FF2B5EF4-FFF2-40B4-BE49-F238E27FC236}">
                    <a16:creationId xmlns:a16="http://schemas.microsoft.com/office/drawing/2014/main" id="{9581338A-B8FC-F722-F17B-34F80E0F8FC7}"/>
                  </a:ext>
                </a:extLst>
              </p:cNvPr>
              <p:cNvPicPr/>
              <p:nvPr/>
            </p:nvPicPr>
            <p:blipFill>
              <a:blip r:embed="rId90"/>
              <a:stretch>
                <a:fillRect/>
              </a:stretch>
            </p:blipFill>
            <p:spPr>
              <a:xfrm>
                <a:off x="7714081" y="5055713"/>
                <a:ext cx="1396080" cy="5284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45136" name="Ink 45136">
                <a:extLst>
                  <a:ext uri="{FF2B5EF4-FFF2-40B4-BE49-F238E27FC236}">
                    <a16:creationId xmlns:a16="http://schemas.microsoft.com/office/drawing/2014/main" id="{228EF799-BE55-9B0D-C4E3-08050AB19860}"/>
                  </a:ext>
                </a:extLst>
              </p14:cNvPr>
              <p14:cNvContentPartPr/>
              <p14:nvPr/>
            </p14:nvContentPartPr>
            <p14:xfrm>
              <a:off x="6993001" y="1949633"/>
              <a:ext cx="356760" cy="275760"/>
            </p14:xfrm>
          </p:contentPart>
        </mc:Choice>
        <mc:Fallback xmlns="">
          <p:pic>
            <p:nvPicPr>
              <p:cNvPr id="45136" name="Ink 45136">
                <a:extLst>
                  <a:ext uri="{FF2B5EF4-FFF2-40B4-BE49-F238E27FC236}">
                    <a16:creationId xmlns:a16="http://schemas.microsoft.com/office/drawing/2014/main" id="{228EF799-BE55-9B0D-C4E3-08050AB19860}"/>
                  </a:ext>
                </a:extLst>
              </p:cNvPr>
              <p:cNvPicPr/>
              <p:nvPr/>
            </p:nvPicPr>
            <p:blipFill>
              <a:blip r:embed="rId92"/>
              <a:stretch>
                <a:fillRect/>
              </a:stretch>
            </p:blipFill>
            <p:spPr>
              <a:xfrm>
                <a:off x="6984361" y="1941004"/>
                <a:ext cx="374400" cy="293377"/>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45139" name="Ink 45139">
                <a:extLst>
                  <a:ext uri="{FF2B5EF4-FFF2-40B4-BE49-F238E27FC236}">
                    <a16:creationId xmlns:a16="http://schemas.microsoft.com/office/drawing/2014/main" id="{44C13016-AF83-5E47-3352-102283C82A46}"/>
                  </a:ext>
                </a:extLst>
              </p14:cNvPr>
              <p14:cNvContentPartPr/>
              <p14:nvPr/>
            </p14:nvContentPartPr>
            <p14:xfrm>
              <a:off x="6988321" y="2426633"/>
              <a:ext cx="376560" cy="1149840"/>
            </p14:xfrm>
          </p:contentPart>
        </mc:Choice>
        <mc:Fallback xmlns="">
          <p:pic>
            <p:nvPicPr>
              <p:cNvPr id="45139" name="Ink 45139">
                <a:extLst>
                  <a:ext uri="{FF2B5EF4-FFF2-40B4-BE49-F238E27FC236}">
                    <a16:creationId xmlns:a16="http://schemas.microsoft.com/office/drawing/2014/main" id="{44C13016-AF83-5E47-3352-102283C82A46}"/>
                  </a:ext>
                </a:extLst>
              </p:cNvPr>
              <p:cNvPicPr/>
              <p:nvPr/>
            </p:nvPicPr>
            <p:blipFill>
              <a:blip r:embed="rId94"/>
              <a:stretch>
                <a:fillRect/>
              </a:stretch>
            </p:blipFill>
            <p:spPr>
              <a:xfrm>
                <a:off x="6979321" y="2417993"/>
                <a:ext cx="394200" cy="11674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45143" name="Ink 45143">
                <a:extLst>
                  <a:ext uri="{FF2B5EF4-FFF2-40B4-BE49-F238E27FC236}">
                    <a16:creationId xmlns:a16="http://schemas.microsoft.com/office/drawing/2014/main" id="{6EFD0ACE-CD70-E2C4-02FA-FEDEBD027F8E}"/>
                  </a:ext>
                </a:extLst>
              </p14:cNvPr>
              <p14:cNvContentPartPr/>
              <p14:nvPr/>
            </p14:nvContentPartPr>
            <p14:xfrm>
              <a:off x="7326721" y="4360193"/>
              <a:ext cx="560520" cy="300240"/>
            </p14:xfrm>
          </p:contentPart>
        </mc:Choice>
        <mc:Fallback xmlns="">
          <p:pic>
            <p:nvPicPr>
              <p:cNvPr id="45143" name="Ink 45143">
                <a:extLst>
                  <a:ext uri="{FF2B5EF4-FFF2-40B4-BE49-F238E27FC236}">
                    <a16:creationId xmlns:a16="http://schemas.microsoft.com/office/drawing/2014/main" id="{6EFD0ACE-CD70-E2C4-02FA-FEDEBD027F8E}"/>
                  </a:ext>
                </a:extLst>
              </p:cNvPr>
              <p:cNvPicPr/>
              <p:nvPr/>
            </p:nvPicPr>
            <p:blipFill>
              <a:blip r:embed="rId96"/>
              <a:stretch>
                <a:fillRect/>
              </a:stretch>
            </p:blipFill>
            <p:spPr>
              <a:xfrm>
                <a:off x="7317727" y="4351553"/>
                <a:ext cx="578149"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45146" name="Ink 45146">
                <a:extLst>
                  <a:ext uri="{FF2B5EF4-FFF2-40B4-BE49-F238E27FC236}">
                    <a16:creationId xmlns:a16="http://schemas.microsoft.com/office/drawing/2014/main" id="{1F7FCCA4-8469-DE01-183B-FAB7120FB3D6}"/>
                  </a:ext>
                </a:extLst>
              </p14:cNvPr>
              <p14:cNvContentPartPr/>
              <p14:nvPr/>
            </p14:nvContentPartPr>
            <p14:xfrm>
              <a:off x="7688521" y="4428233"/>
              <a:ext cx="218160" cy="256680"/>
            </p14:xfrm>
          </p:contentPart>
        </mc:Choice>
        <mc:Fallback xmlns="">
          <p:pic>
            <p:nvPicPr>
              <p:cNvPr id="45146" name="Ink 45146">
                <a:extLst>
                  <a:ext uri="{FF2B5EF4-FFF2-40B4-BE49-F238E27FC236}">
                    <a16:creationId xmlns:a16="http://schemas.microsoft.com/office/drawing/2014/main" id="{1F7FCCA4-8469-DE01-183B-FAB7120FB3D6}"/>
                  </a:ext>
                </a:extLst>
              </p:cNvPr>
              <p:cNvPicPr/>
              <p:nvPr/>
            </p:nvPicPr>
            <p:blipFill>
              <a:blip r:embed="rId98"/>
              <a:stretch>
                <a:fillRect/>
              </a:stretch>
            </p:blipFill>
            <p:spPr>
              <a:xfrm>
                <a:off x="7679881" y="4419233"/>
                <a:ext cx="235800" cy="27432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0D234-EA24-44F0-9158-502DAEA4206E}"/>
              </a:ext>
            </a:extLst>
          </p:cNvPr>
          <p:cNvSpPr>
            <a:spLocks noGrp="1"/>
          </p:cNvSpPr>
          <p:nvPr>
            <p:ph sz="quarter" idx="10"/>
          </p:nvPr>
        </p:nvSpPr>
        <p:spPr/>
        <p:txBody>
          <a:bodyPr/>
          <a:lstStyle/>
          <a:p>
            <a:pPr>
              <a:defRPr/>
            </a:pPr>
            <a:r>
              <a:rPr lang="en-US" dirty="0"/>
              <a:t>Cross entropy loss function</a:t>
            </a:r>
          </a:p>
        </p:txBody>
      </p:sp>
      <p:pic>
        <p:nvPicPr>
          <p:cNvPr id="48131" name="Picture 3">
            <a:extLst>
              <a:ext uri="{FF2B5EF4-FFF2-40B4-BE49-F238E27FC236}">
                <a16:creationId xmlns:a16="http://schemas.microsoft.com/office/drawing/2014/main" id="{BA690C75-46B0-BF74-5B1A-105DD0AEE2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47800"/>
            <a:ext cx="3978275"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4">
            <a:extLst>
              <a:ext uri="{FF2B5EF4-FFF2-40B4-BE49-F238E27FC236}">
                <a16:creationId xmlns:a16="http://schemas.microsoft.com/office/drawing/2014/main" id="{1F7E6BBC-17DD-BE82-74C7-9C6591889E4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1636" y="1731169"/>
            <a:ext cx="8434388" cy="339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A345063B-82DA-41F2-9691-C0C33DA854E3}"/>
              </a:ext>
            </a:extLst>
          </p:cNvPr>
          <p:cNvSpPr/>
          <p:nvPr/>
        </p:nvSpPr>
        <p:spPr>
          <a:xfrm>
            <a:off x="603142" y="5562600"/>
            <a:ext cx="8283844" cy="646331"/>
          </a:xfrm>
          <a:prstGeom prst="rect">
            <a:avLst/>
          </a:prstGeom>
        </p:spPr>
        <p:txBody>
          <a:bodyPr wrap="square">
            <a:spAutoFit/>
          </a:bodyPr>
          <a:lstStyle/>
          <a:p>
            <a:pPr algn="just"/>
            <a:r>
              <a:rPr lang="en-US" dirty="0">
                <a:solidFill>
                  <a:srgbClr val="FF0000"/>
                </a:solidFill>
                <a:latin typeface="Lato"/>
              </a:rPr>
              <a:t>Cross-entropy loss, or log loss, measures the performance of a classification model whose output is a probability value between 0 and 1.</a:t>
            </a:r>
            <a:endParaRPr lang="en-IN"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D06631-3CA3-406C-B952-69C12767B837}"/>
              </a:ext>
            </a:extLst>
          </p:cNvPr>
          <p:cNvSpPr>
            <a:spLocks noGrp="1"/>
          </p:cNvSpPr>
          <p:nvPr>
            <p:ph idx="1"/>
          </p:nvPr>
        </p:nvSpPr>
        <p:spPr/>
        <p:txBody>
          <a:bodyPr/>
          <a:lstStyle/>
          <a:p>
            <a:pPr algn="just">
              <a:lnSpc>
                <a:spcPct val="150000"/>
              </a:lnSpc>
              <a:buFont typeface="Arial" panose="020B0604020202020204" pitchFamily="34" charset="0"/>
              <a:buChar char="•"/>
            </a:pPr>
            <a:r>
              <a:rPr lang="en-IN" dirty="0"/>
              <a:t>Word2Vec neural models are trained on a generic corpus.</a:t>
            </a:r>
          </a:p>
          <a:p>
            <a:pPr algn="just">
              <a:lnSpc>
                <a:spcPct val="150000"/>
              </a:lnSpc>
              <a:buFont typeface="Arial" panose="020B0604020202020204" pitchFamily="34" charset="0"/>
              <a:buChar char="•"/>
            </a:pPr>
            <a:r>
              <a:rPr lang="en-IN" dirty="0" err="1"/>
              <a:t>Skipgram</a:t>
            </a:r>
            <a:r>
              <a:rPr lang="en-IN" dirty="0"/>
              <a:t> and CBOW are two approaches for generating the word embeddings</a:t>
            </a:r>
          </a:p>
          <a:p>
            <a:endParaRPr lang="en-IN" dirty="0"/>
          </a:p>
          <a:p>
            <a:endParaRPr lang="en-IN" dirty="0"/>
          </a:p>
        </p:txBody>
      </p:sp>
      <p:sp>
        <p:nvSpPr>
          <p:cNvPr id="3" name="Content Placeholder 2">
            <a:extLst>
              <a:ext uri="{FF2B5EF4-FFF2-40B4-BE49-F238E27FC236}">
                <a16:creationId xmlns:a16="http://schemas.microsoft.com/office/drawing/2014/main" id="{52944F20-CE6A-4B36-BBEE-685FFFC2B267}"/>
              </a:ext>
            </a:extLst>
          </p:cNvPr>
          <p:cNvSpPr>
            <a:spLocks noGrp="1"/>
          </p:cNvSpPr>
          <p:nvPr>
            <p:ph sz="quarter" idx="10"/>
          </p:nvPr>
        </p:nvSpPr>
        <p:spPr/>
        <p:txBody>
          <a:bodyPr/>
          <a:lstStyle/>
          <a:p>
            <a:r>
              <a:rPr lang="en-IN" dirty="0"/>
              <a:t>Summary</a:t>
            </a:r>
          </a:p>
        </p:txBody>
      </p:sp>
    </p:spTree>
    <p:extLst>
      <p:ext uri="{BB962C8B-B14F-4D97-AF65-F5344CB8AC3E}">
        <p14:creationId xmlns:p14="http://schemas.microsoft.com/office/powerpoint/2010/main" val="2552874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1">
            <a:extLst>
              <a:ext uri="{FF2B5EF4-FFF2-40B4-BE49-F238E27FC236}">
                <a16:creationId xmlns:a16="http://schemas.microsoft.com/office/drawing/2014/main" id="{59AB4E24-8B12-5779-8530-FC898E2537D8}"/>
              </a:ext>
            </a:extLst>
          </p:cNvPr>
          <p:cNvSpPr>
            <a:spLocks noGrp="1"/>
          </p:cNvSpPr>
          <p:nvPr>
            <p:ph idx="1"/>
          </p:nvPr>
        </p:nvSpPr>
        <p:spPr>
          <a:xfrm>
            <a:off x="304800" y="1493838"/>
            <a:ext cx="8229600" cy="4525962"/>
          </a:xfrm>
        </p:spPr>
        <p:txBody>
          <a:bodyPr/>
          <a:lstStyle/>
          <a:p>
            <a:pPr algn="just" fontAlgn="base">
              <a:lnSpc>
                <a:spcPct val="150000"/>
              </a:lnSpc>
              <a:spcAft>
                <a:spcPct val="0"/>
              </a:spcAft>
              <a:buFont typeface="Arial" pitchFamily="34" charset="0"/>
              <a:buChar char="•"/>
            </a:pPr>
            <a:r>
              <a:rPr lang="en-US" altLang="en-US" dirty="0"/>
              <a:t>Active research area </a:t>
            </a:r>
          </a:p>
          <a:p>
            <a:pPr algn="just" fontAlgn="base">
              <a:lnSpc>
                <a:spcPct val="150000"/>
              </a:lnSpc>
              <a:spcAft>
                <a:spcPct val="0"/>
              </a:spcAft>
              <a:buFont typeface="Arial" pitchFamily="34" charset="0"/>
              <a:buChar char="•"/>
            </a:pPr>
            <a:r>
              <a:rPr lang="en-US" altLang="en-US" dirty="0"/>
              <a:t>Using sub word information (e.g. characters) in the word embeddings</a:t>
            </a:r>
          </a:p>
          <a:p>
            <a:pPr algn="just" fontAlgn="base">
              <a:lnSpc>
                <a:spcPct val="150000"/>
              </a:lnSpc>
              <a:spcAft>
                <a:spcPct val="0"/>
              </a:spcAft>
              <a:buFont typeface="Arial" pitchFamily="34" charset="0"/>
              <a:buChar char="•"/>
            </a:pPr>
            <a:r>
              <a:rPr lang="en-US" altLang="en-US" dirty="0"/>
              <a:t>Tailoring embeddings for different NLP tasks</a:t>
            </a:r>
          </a:p>
        </p:txBody>
      </p:sp>
      <p:sp>
        <p:nvSpPr>
          <p:cNvPr id="3" name="Content Placeholder 2">
            <a:extLst>
              <a:ext uri="{FF2B5EF4-FFF2-40B4-BE49-F238E27FC236}">
                <a16:creationId xmlns:a16="http://schemas.microsoft.com/office/drawing/2014/main" id="{51A8047E-806D-4EFE-B074-07D9A87236D7}"/>
              </a:ext>
            </a:extLst>
          </p:cNvPr>
          <p:cNvSpPr>
            <a:spLocks noGrp="1"/>
          </p:cNvSpPr>
          <p:nvPr>
            <p:ph sz="quarter" idx="10"/>
          </p:nvPr>
        </p:nvSpPr>
        <p:spPr/>
        <p:txBody>
          <a:bodyPr/>
          <a:lstStyle/>
          <a:p>
            <a:pPr>
              <a:defRPr/>
            </a:pPr>
            <a:r>
              <a:rPr lang="en-US" dirty="0"/>
              <a:t>Other Work on Word Embeddings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a:extLst>
              <a:ext uri="{FF2B5EF4-FFF2-40B4-BE49-F238E27FC236}">
                <a16:creationId xmlns:a16="http://schemas.microsoft.com/office/drawing/2014/main" id="{BC91458D-C1D1-4D5E-8CD1-25814CF69222}"/>
              </a:ext>
            </a:extLst>
          </p:cNvPr>
          <p:cNvSpPr>
            <a:spLocks noGrp="1"/>
          </p:cNvSpPr>
          <p:nvPr>
            <p:ph idx="1"/>
          </p:nvPr>
        </p:nvSpPr>
        <p:spPr>
          <a:xfrm>
            <a:off x="304800" y="1493838"/>
            <a:ext cx="8229600" cy="4525962"/>
          </a:xfrm>
        </p:spPr>
        <p:txBody>
          <a:bodyPr/>
          <a:lstStyle/>
          <a:p>
            <a:pPr>
              <a:lnSpc>
                <a:spcPct val="200000"/>
              </a:lnSpc>
              <a:buFont typeface="Arial" pitchFamily="34" charset="0"/>
              <a:buChar char="•"/>
              <a:defRPr/>
            </a:pPr>
            <a:r>
              <a:rPr lang="en-US" b="1" dirty="0">
                <a:solidFill>
                  <a:srgbClr val="101141"/>
                </a:solidFill>
                <a:effectLst>
                  <a:outerShdw blurRad="38100" dist="38100" dir="2700000" algn="tl">
                    <a:srgbClr val="C0C0C0"/>
                  </a:outerShdw>
                </a:effectLst>
              </a:rPr>
              <a:t>Neural Embeddings</a:t>
            </a:r>
          </a:p>
          <a:p>
            <a:pPr>
              <a:lnSpc>
                <a:spcPct val="200000"/>
              </a:lnSpc>
              <a:buFont typeface="Arial" pitchFamily="34" charset="0"/>
              <a:buChar char="•"/>
              <a:defRPr/>
            </a:pPr>
            <a:r>
              <a:rPr lang="en-US" b="1" dirty="0">
                <a:solidFill>
                  <a:srgbClr val="101141"/>
                </a:solidFill>
                <a:effectLst>
                  <a:outerShdw blurRad="38100" dist="38100" dir="2700000" algn="tl">
                    <a:srgbClr val="C0C0C0"/>
                  </a:outerShdw>
                </a:effectLst>
              </a:rPr>
              <a:t>Skip gram Model</a:t>
            </a:r>
          </a:p>
          <a:p>
            <a:pPr>
              <a:lnSpc>
                <a:spcPct val="200000"/>
              </a:lnSpc>
              <a:buFont typeface="Arial" pitchFamily="34" charset="0"/>
              <a:buChar char="•"/>
              <a:defRPr/>
            </a:pPr>
            <a:r>
              <a:rPr lang="en-US" b="1" dirty="0">
                <a:solidFill>
                  <a:srgbClr val="101141"/>
                </a:solidFill>
                <a:effectLst>
                  <a:outerShdw blurRad="38100" dist="38100" dir="2700000" algn="tl">
                    <a:srgbClr val="C0C0C0"/>
                  </a:outerShdw>
                </a:effectLst>
              </a:rPr>
              <a:t>Continuous Bag of Words Model</a:t>
            </a:r>
          </a:p>
          <a:p>
            <a:pPr>
              <a:buFont typeface="Arial" pitchFamily="34" charset="0"/>
              <a:buChar char="•"/>
              <a:defRPr/>
            </a:pPr>
            <a:endParaRPr lang="en-US" b="1" dirty="0">
              <a:solidFill>
                <a:srgbClr val="101141"/>
              </a:solidFill>
              <a:effectLst>
                <a:outerShdw blurRad="38100" dist="38100" dir="2700000" algn="tl">
                  <a:srgbClr val="C0C0C0"/>
                </a:outerShdw>
              </a:effectLst>
            </a:endParaRPr>
          </a:p>
          <a:p>
            <a:pPr>
              <a:buFont typeface="Arial" pitchFamily="34" charset="0"/>
              <a:buChar char="•"/>
              <a:defRPr/>
            </a:pPr>
            <a:endParaRPr lang="en-US" b="1" dirty="0">
              <a:solidFill>
                <a:srgbClr val="101141"/>
              </a:solidFill>
              <a:effectLst>
                <a:outerShdw blurRad="38100" dist="38100" dir="2700000" algn="tl">
                  <a:srgbClr val="C0C0C0"/>
                </a:outerShdw>
              </a:effectLst>
            </a:endParaRPr>
          </a:p>
          <a:p>
            <a:pPr lvl="1" fontAlgn="base">
              <a:spcAft>
                <a:spcPct val="0"/>
              </a:spcAft>
              <a:buFont typeface="Arial" charset="0"/>
              <a:buChar char="•"/>
              <a:defRPr/>
            </a:pPr>
            <a:endParaRPr lang="en-US" dirty="0">
              <a:latin typeface="Arial" charset="0"/>
              <a:cs typeface="Arial" charset="0"/>
            </a:endParaRPr>
          </a:p>
          <a:p>
            <a:pPr lvl="1" fontAlgn="base">
              <a:spcAft>
                <a:spcPct val="0"/>
              </a:spcAft>
              <a:buFont typeface="Arial" charset="0"/>
              <a:buChar char="•"/>
              <a:defRPr/>
            </a:pPr>
            <a:endParaRPr lang="en-US" dirty="0">
              <a:latin typeface="Arial" charset="0"/>
              <a:cs typeface="Arial" charset="0"/>
            </a:endParaRPr>
          </a:p>
          <a:p>
            <a:pPr fontAlgn="base">
              <a:spcAft>
                <a:spcPct val="0"/>
              </a:spcAft>
              <a:buFont typeface="Arial" charset="0"/>
              <a:buChar char="•"/>
              <a:defRPr/>
            </a:pPr>
            <a:endParaRPr lang="en-US" dirty="0">
              <a:latin typeface="Arial" charset="0"/>
              <a:cs typeface="Arial" charset="0"/>
            </a:endParaRPr>
          </a:p>
          <a:p>
            <a:pPr fontAlgn="base">
              <a:spcAft>
                <a:spcPct val="0"/>
              </a:spcAft>
              <a:buFont typeface="Arial" charset="0"/>
              <a:buChar char="•"/>
              <a:defRPr/>
            </a:pPr>
            <a:endParaRPr lang="en-US" dirty="0">
              <a:latin typeface="Arial" charset="0"/>
              <a:cs typeface="Arial" charset="0"/>
            </a:endParaRPr>
          </a:p>
        </p:txBody>
      </p:sp>
      <p:sp>
        <p:nvSpPr>
          <p:cNvPr id="3" name="Content Placeholder 2">
            <a:extLst>
              <a:ext uri="{FF2B5EF4-FFF2-40B4-BE49-F238E27FC236}">
                <a16:creationId xmlns:a16="http://schemas.microsoft.com/office/drawing/2014/main" id="{696319F6-B50A-4B59-B209-BD90DF5F0043}"/>
              </a:ext>
            </a:extLst>
          </p:cNvPr>
          <p:cNvSpPr>
            <a:spLocks noGrp="1"/>
          </p:cNvSpPr>
          <p:nvPr>
            <p:ph sz="quarter" idx="10"/>
          </p:nvPr>
        </p:nvSpPr>
        <p:spPr/>
        <p:txBody>
          <a:bodyPr rtlCol="0"/>
          <a:lstStyle/>
          <a:p>
            <a:pPr eaLnBrk="1" fontAlgn="auto" hangingPunct="1">
              <a:spcAft>
                <a:spcPts val="0"/>
              </a:spcAft>
              <a:buFont typeface="Arial" charset="0"/>
              <a:buNone/>
              <a:defRPr/>
            </a:pPr>
            <a:r>
              <a:rPr lang="en-US" dirty="0"/>
              <a:t>Today’s Agenda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a:extLst>
              <a:ext uri="{FF2B5EF4-FFF2-40B4-BE49-F238E27FC236}">
                <a16:creationId xmlns:a16="http://schemas.microsoft.com/office/drawing/2014/main" id="{0EDA0C93-8F64-6322-FDE4-61D974DFEA44}"/>
              </a:ext>
            </a:extLst>
          </p:cNvPr>
          <p:cNvSpPr>
            <a:spLocks noGrp="1"/>
          </p:cNvSpPr>
          <p:nvPr>
            <p:ph idx="1"/>
          </p:nvPr>
        </p:nvSpPr>
        <p:spPr>
          <a:xfrm>
            <a:off x="304800" y="1493838"/>
            <a:ext cx="8229600" cy="1782762"/>
          </a:xfrm>
        </p:spPr>
        <p:txBody>
          <a:bodyPr/>
          <a:lstStyle/>
          <a:p>
            <a:pPr fontAlgn="base">
              <a:spcAft>
                <a:spcPct val="0"/>
              </a:spcAft>
              <a:buFont typeface="Arial" pitchFamily="34" charset="0"/>
              <a:buChar char="•"/>
            </a:pPr>
            <a:r>
              <a:rPr lang="en-US" altLang="en-US"/>
              <a:t>A word embedding is a numerical representation of a word.</a:t>
            </a:r>
          </a:p>
          <a:p>
            <a:pPr fontAlgn="base">
              <a:spcAft>
                <a:spcPct val="0"/>
              </a:spcAft>
              <a:buFont typeface="Arial" pitchFamily="34" charset="0"/>
              <a:buChar char="•"/>
            </a:pPr>
            <a:endParaRPr lang="en-US" altLang="en-US"/>
          </a:p>
          <a:p>
            <a:pPr fontAlgn="base">
              <a:spcAft>
                <a:spcPct val="0"/>
              </a:spcAft>
              <a:buFont typeface="Arial" pitchFamily="34" charset="0"/>
              <a:buChar char="•"/>
            </a:pPr>
            <a:r>
              <a:rPr lang="en-US" altLang="en-US"/>
              <a:t>These vectors carry the meaning of the word or</a:t>
            </a:r>
            <a:r>
              <a:rPr lang="en-US" altLang="en-US">
                <a:solidFill>
                  <a:srgbClr val="FF0000"/>
                </a:solidFill>
              </a:rPr>
              <a:t> embed meaning</a:t>
            </a:r>
            <a:r>
              <a:rPr lang="en-US" altLang="en-US"/>
              <a:t> and are of </a:t>
            </a:r>
            <a:r>
              <a:rPr lang="en-US" altLang="en-US">
                <a:solidFill>
                  <a:srgbClr val="FF0000"/>
                </a:solidFill>
              </a:rPr>
              <a:t>low dimensions</a:t>
            </a:r>
            <a:r>
              <a:rPr lang="en-US" altLang="en-US"/>
              <a:t>.</a:t>
            </a:r>
          </a:p>
          <a:p>
            <a:pPr fontAlgn="base">
              <a:spcAft>
                <a:spcPct val="0"/>
              </a:spcAft>
              <a:buFont typeface="Arial" pitchFamily="34" charset="0"/>
              <a:buChar char="•"/>
            </a:pPr>
            <a:endParaRPr lang="en-US" altLang="en-US"/>
          </a:p>
        </p:txBody>
      </p:sp>
      <p:sp>
        <p:nvSpPr>
          <p:cNvPr id="3" name="Content Placeholder 2">
            <a:extLst>
              <a:ext uri="{FF2B5EF4-FFF2-40B4-BE49-F238E27FC236}">
                <a16:creationId xmlns:a16="http://schemas.microsoft.com/office/drawing/2014/main" id="{B957F91D-B5EC-4F6D-8C1B-47A92B5D1086}"/>
              </a:ext>
            </a:extLst>
          </p:cNvPr>
          <p:cNvSpPr>
            <a:spLocks noGrp="1"/>
          </p:cNvSpPr>
          <p:nvPr>
            <p:ph sz="quarter" idx="10"/>
          </p:nvPr>
        </p:nvSpPr>
        <p:spPr/>
        <p:txBody>
          <a:bodyPr/>
          <a:lstStyle/>
          <a:p>
            <a:pPr>
              <a:defRPr/>
            </a:pPr>
            <a:r>
              <a:rPr lang="en-US" dirty="0"/>
              <a:t>Neural Word Embeddings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95DBE07-50BA-48C1-B2BA-D6159A39ED80}"/>
                  </a:ext>
                </a:extLst>
              </p14:cNvPr>
              <p14:cNvContentPartPr/>
              <p14:nvPr/>
            </p14:nvContentPartPr>
            <p14:xfrm>
              <a:off x="1027080" y="3723840"/>
              <a:ext cx="7769160" cy="2670120"/>
            </p14:xfrm>
          </p:contentPart>
        </mc:Choice>
        <mc:Fallback xmlns="">
          <p:pic>
            <p:nvPicPr>
              <p:cNvPr id="4" name="Ink 3">
                <a:extLst>
                  <a:ext uri="{FF2B5EF4-FFF2-40B4-BE49-F238E27FC236}">
                    <a16:creationId xmlns:a16="http://schemas.microsoft.com/office/drawing/2014/main" id="{F95DBE07-50BA-48C1-B2BA-D6159A39ED80}"/>
                  </a:ext>
                </a:extLst>
              </p:cNvPr>
              <p:cNvPicPr/>
              <p:nvPr/>
            </p:nvPicPr>
            <p:blipFill>
              <a:blip r:embed="rId3"/>
              <a:stretch>
                <a:fillRect/>
              </a:stretch>
            </p:blipFill>
            <p:spPr>
              <a:xfrm>
                <a:off x="1017720" y="3714480"/>
                <a:ext cx="7787880" cy="2688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BFD0509-3567-2DF6-CCA4-FD011644AF06}"/>
                  </a:ext>
                </a:extLst>
              </p14:cNvPr>
              <p14:cNvContentPartPr/>
              <p14:nvPr/>
            </p14:nvContentPartPr>
            <p14:xfrm>
              <a:off x="4638961" y="3878513"/>
              <a:ext cx="22320" cy="252360"/>
            </p14:xfrm>
          </p:contentPart>
        </mc:Choice>
        <mc:Fallback xmlns="">
          <p:pic>
            <p:nvPicPr>
              <p:cNvPr id="2" name="Ink 1">
                <a:extLst>
                  <a:ext uri="{FF2B5EF4-FFF2-40B4-BE49-F238E27FC236}">
                    <a16:creationId xmlns:a16="http://schemas.microsoft.com/office/drawing/2014/main" id="{CBFD0509-3567-2DF6-CCA4-FD011644AF06}"/>
                  </a:ext>
                </a:extLst>
              </p:cNvPr>
              <p:cNvPicPr/>
              <p:nvPr/>
            </p:nvPicPr>
            <p:blipFill>
              <a:blip r:embed="rId5"/>
              <a:stretch>
                <a:fillRect/>
              </a:stretch>
            </p:blipFill>
            <p:spPr>
              <a:xfrm>
                <a:off x="4629961" y="3869513"/>
                <a:ext cx="3996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8">
                <a:extLst>
                  <a:ext uri="{FF2B5EF4-FFF2-40B4-BE49-F238E27FC236}">
                    <a16:creationId xmlns:a16="http://schemas.microsoft.com/office/drawing/2014/main" id="{35099C9A-CC3F-65E2-C0A1-EE68B992A82E}"/>
                  </a:ext>
                </a:extLst>
              </p14:cNvPr>
              <p14:cNvContentPartPr/>
              <p14:nvPr/>
            </p14:nvContentPartPr>
            <p14:xfrm>
              <a:off x="4649761" y="3917753"/>
              <a:ext cx="603360" cy="405360"/>
            </p14:xfrm>
          </p:contentPart>
        </mc:Choice>
        <mc:Fallback xmlns="">
          <p:pic>
            <p:nvPicPr>
              <p:cNvPr id="8" name="Ink 8">
                <a:extLst>
                  <a:ext uri="{FF2B5EF4-FFF2-40B4-BE49-F238E27FC236}">
                    <a16:creationId xmlns:a16="http://schemas.microsoft.com/office/drawing/2014/main" id="{35099C9A-CC3F-65E2-C0A1-EE68B992A82E}"/>
                  </a:ext>
                </a:extLst>
              </p:cNvPr>
              <p:cNvPicPr/>
              <p:nvPr/>
            </p:nvPicPr>
            <p:blipFill>
              <a:blip r:embed="rId7"/>
              <a:stretch>
                <a:fillRect/>
              </a:stretch>
            </p:blipFill>
            <p:spPr>
              <a:xfrm>
                <a:off x="4640766" y="3908753"/>
                <a:ext cx="620989" cy="423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3">
                <a:extLst>
                  <a:ext uri="{FF2B5EF4-FFF2-40B4-BE49-F238E27FC236}">
                    <a16:creationId xmlns:a16="http://schemas.microsoft.com/office/drawing/2014/main" id="{3BFA17EE-20D3-9A61-549A-4F1E6A68A998}"/>
                  </a:ext>
                </a:extLst>
              </p14:cNvPr>
              <p14:cNvContentPartPr/>
              <p14:nvPr/>
            </p14:nvContentPartPr>
            <p14:xfrm>
              <a:off x="5462281" y="3901913"/>
              <a:ext cx="252360" cy="168840"/>
            </p14:xfrm>
          </p:contentPart>
        </mc:Choice>
        <mc:Fallback xmlns="">
          <p:pic>
            <p:nvPicPr>
              <p:cNvPr id="13" name="Ink 13">
                <a:extLst>
                  <a:ext uri="{FF2B5EF4-FFF2-40B4-BE49-F238E27FC236}">
                    <a16:creationId xmlns:a16="http://schemas.microsoft.com/office/drawing/2014/main" id="{3BFA17EE-20D3-9A61-549A-4F1E6A68A998}"/>
                  </a:ext>
                </a:extLst>
              </p:cNvPr>
              <p:cNvPicPr/>
              <p:nvPr/>
            </p:nvPicPr>
            <p:blipFill>
              <a:blip r:embed="rId9"/>
              <a:stretch>
                <a:fillRect/>
              </a:stretch>
            </p:blipFill>
            <p:spPr>
              <a:xfrm>
                <a:off x="5453281" y="3893273"/>
                <a:ext cx="27000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6">
                <a:extLst>
                  <a:ext uri="{FF2B5EF4-FFF2-40B4-BE49-F238E27FC236}">
                    <a16:creationId xmlns:a16="http://schemas.microsoft.com/office/drawing/2014/main" id="{36BBEB1D-A753-DA9E-D1B9-3C196968BBE1}"/>
                  </a:ext>
                </a:extLst>
              </p14:cNvPr>
              <p14:cNvContentPartPr/>
              <p14:nvPr/>
            </p14:nvContentPartPr>
            <p14:xfrm>
              <a:off x="5769361" y="3823433"/>
              <a:ext cx="390240" cy="284760"/>
            </p14:xfrm>
          </p:contentPart>
        </mc:Choice>
        <mc:Fallback xmlns="">
          <p:pic>
            <p:nvPicPr>
              <p:cNvPr id="16" name="Ink 16">
                <a:extLst>
                  <a:ext uri="{FF2B5EF4-FFF2-40B4-BE49-F238E27FC236}">
                    <a16:creationId xmlns:a16="http://schemas.microsoft.com/office/drawing/2014/main" id="{36BBEB1D-A753-DA9E-D1B9-3C196968BBE1}"/>
                  </a:ext>
                </a:extLst>
              </p:cNvPr>
              <p:cNvPicPr/>
              <p:nvPr/>
            </p:nvPicPr>
            <p:blipFill>
              <a:blip r:embed="rId11"/>
              <a:stretch>
                <a:fillRect/>
              </a:stretch>
            </p:blipFill>
            <p:spPr>
              <a:xfrm>
                <a:off x="5760361" y="3814422"/>
                <a:ext cx="407880" cy="30242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9">
                <a:extLst>
                  <a:ext uri="{FF2B5EF4-FFF2-40B4-BE49-F238E27FC236}">
                    <a16:creationId xmlns:a16="http://schemas.microsoft.com/office/drawing/2014/main" id="{A5A07A4C-92BA-AE0D-246A-73609227D187}"/>
                  </a:ext>
                </a:extLst>
              </p14:cNvPr>
              <p14:cNvContentPartPr/>
              <p14:nvPr/>
            </p14:nvContentPartPr>
            <p14:xfrm>
              <a:off x="6121441" y="3878513"/>
              <a:ext cx="606600" cy="243720"/>
            </p14:xfrm>
          </p:contentPart>
        </mc:Choice>
        <mc:Fallback xmlns="">
          <p:pic>
            <p:nvPicPr>
              <p:cNvPr id="19" name="Ink 19">
                <a:extLst>
                  <a:ext uri="{FF2B5EF4-FFF2-40B4-BE49-F238E27FC236}">
                    <a16:creationId xmlns:a16="http://schemas.microsoft.com/office/drawing/2014/main" id="{A5A07A4C-92BA-AE0D-246A-73609227D187}"/>
                  </a:ext>
                </a:extLst>
              </p:cNvPr>
              <p:cNvPicPr/>
              <p:nvPr/>
            </p:nvPicPr>
            <p:blipFill>
              <a:blip r:embed="rId13"/>
              <a:stretch>
                <a:fillRect/>
              </a:stretch>
            </p:blipFill>
            <p:spPr>
              <a:xfrm>
                <a:off x="6112441" y="3869513"/>
                <a:ext cx="624240" cy="26136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8A8FFC-A95F-4CFA-A93F-4E771BA427D5}"/>
              </a:ext>
            </a:extLst>
          </p:cNvPr>
          <p:cNvSpPr>
            <a:spLocks noGrp="1"/>
          </p:cNvSpPr>
          <p:nvPr>
            <p:ph idx="1"/>
          </p:nvPr>
        </p:nvSpPr>
        <p:spPr>
          <a:xfrm>
            <a:off x="838200" y="2438400"/>
            <a:ext cx="3276600" cy="2011363"/>
          </a:xfrm>
          <a:solidFill>
            <a:schemeClr val="accent1">
              <a:lumMod val="40000"/>
              <a:lumOff val="60000"/>
            </a:schemeClr>
          </a:solidFill>
        </p:spPr>
        <p:txBody>
          <a:bodyPr/>
          <a:lstStyle/>
          <a:p>
            <a:pPr algn="ctr">
              <a:defRPr/>
            </a:pPr>
            <a:r>
              <a:rPr lang="en-US" dirty="0"/>
              <a:t>Corpus</a:t>
            </a:r>
          </a:p>
        </p:txBody>
      </p:sp>
      <p:sp>
        <p:nvSpPr>
          <p:cNvPr id="3" name="Content Placeholder 2">
            <a:extLst>
              <a:ext uri="{FF2B5EF4-FFF2-40B4-BE49-F238E27FC236}">
                <a16:creationId xmlns:a16="http://schemas.microsoft.com/office/drawing/2014/main" id="{55945DAF-4943-45C9-9ECA-5D00035A33C1}"/>
              </a:ext>
            </a:extLst>
          </p:cNvPr>
          <p:cNvSpPr>
            <a:spLocks noGrp="1"/>
          </p:cNvSpPr>
          <p:nvPr>
            <p:ph sz="quarter" idx="10"/>
          </p:nvPr>
        </p:nvSpPr>
        <p:spPr/>
        <p:txBody>
          <a:bodyPr/>
          <a:lstStyle/>
          <a:p>
            <a:pPr>
              <a:defRPr/>
            </a:pPr>
            <a:r>
              <a:rPr lang="en-US" dirty="0"/>
              <a:t>Two ingredients for generating word embeddings</a:t>
            </a:r>
          </a:p>
        </p:txBody>
      </p:sp>
      <p:sp>
        <p:nvSpPr>
          <p:cNvPr id="4" name="Content Placeholder 1">
            <a:extLst>
              <a:ext uri="{FF2B5EF4-FFF2-40B4-BE49-F238E27FC236}">
                <a16:creationId xmlns:a16="http://schemas.microsoft.com/office/drawing/2014/main" id="{1A6C192F-F8AD-46C4-BEC8-5A1CCBC4DAF6}"/>
              </a:ext>
            </a:extLst>
          </p:cNvPr>
          <p:cNvSpPr txBox="1">
            <a:spLocks/>
          </p:cNvSpPr>
          <p:nvPr/>
        </p:nvSpPr>
        <p:spPr bwMode="auto">
          <a:xfrm>
            <a:off x="4724400" y="2438400"/>
            <a:ext cx="3276600" cy="2011363"/>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defRPr/>
            </a:pPr>
            <a:r>
              <a:rPr lang="en-US" dirty="0"/>
              <a:t>Embedding Method</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F3121D0A-79A0-4C4D-8528-70AE6AAAA555}"/>
                  </a:ext>
                </a:extLst>
              </p14:cNvPr>
              <p14:cNvContentPartPr/>
              <p14:nvPr/>
            </p14:nvContentPartPr>
            <p14:xfrm>
              <a:off x="1018080" y="2357280"/>
              <a:ext cx="7394040" cy="1822320"/>
            </p14:xfrm>
          </p:contentPart>
        </mc:Choice>
        <mc:Fallback xmlns="">
          <p:pic>
            <p:nvPicPr>
              <p:cNvPr id="5" name="Ink 4">
                <a:extLst>
                  <a:ext uri="{FF2B5EF4-FFF2-40B4-BE49-F238E27FC236}">
                    <a16:creationId xmlns:a16="http://schemas.microsoft.com/office/drawing/2014/main" id="{F3121D0A-79A0-4C4D-8528-70AE6AAAA555}"/>
                  </a:ext>
                </a:extLst>
              </p:cNvPr>
              <p:cNvPicPr/>
              <p:nvPr/>
            </p:nvPicPr>
            <p:blipFill>
              <a:blip r:embed="rId3"/>
              <a:stretch>
                <a:fillRect/>
              </a:stretch>
            </p:blipFill>
            <p:spPr>
              <a:xfrm>
                <a:off x="1008720" y="2347920"/>
                <a:ext cx="7412760" cy="184104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00B4FC-64FA-068E-9BE9-E8D32F8F649E}"/>
              </a:ext>
            </a:extLst>
          </p:cNvPr>
          <p:cNvSpPr>
            <a:spLocks noGrp="1"/>
          </p:cNvSpPr>
          <p:nvPr>
            <p:ph idx="1"/>
          </p:nvPr>
        </p:nvSpPr>
        <p:spPr>
          <a:xfrm>
            <a:off x="304800" y="1493838"/>
            <a:ext cx="8229600" cy="4525962"/>
          </a:xfrm>
        </p:spPr>
        <p:txBody>
          <a:bodyPr/>
          <a:lstStyle/>
          <a:p>
            <a:pPr fontAlgn="base">
              <a:lnSpc>
                <a:spcPct val="150000"/>
              </a:lnSpc>
              <a:spcAft>
                <a:spcPct val="0"/>
              </a:spcAft>
              <a:buFont typeface="Arial" pitchFamily="34" charset="0"/>
              <a:buChar char="•"/>
            </a:pPr>
            <a:r>
              <a:rPr lang="en-US" altLang="en-US"/>
              <a:t>Word2Vec</a:t>
            </a:r>
          </a:p>
          <a:p>
            <a:pPr fontAlgn="base">
              <a:lnSpc>
                <a:spcPct val="150000"/>
              </a:lnSpc>
              <a:spcAft>
                <a:spcPct val="0"/>
              </a:spcAft>
              <a:buFont typeface="Arial" pitchFamily="34" charset="0"/>
              <a:buChar char="•"/>
            </a:pPr>
            <a:r>
              <a:rPr lang="en-US" altLang="en-US"/>
              <a:t>Global Vectors (Glove)</a:t>
            </a:r>
          </a:p>
          <a:p>
            <a:pPr fontAlgn="base">
              <a:lnSpc>
                <a:spcPct val="150000"/>
              </a:lnSpc>
              <a:spcAft>
                <a:spcPct val="0"/>
              </a:spcAft>
              <a:buFont typeface="Arial" pitchFamily="34" charset="0"/>
              <a:buChar char="•"/>
            </a:pPr>
            <a:r>
              <a:rPr lang="en-US" altLang="en-US"/>
              <a:t>FastText</a:t>
            </a:r>
          </a:p>
          <a:p>
            <a:pPr fontAlgn="base">
              <a:lnSpc>
                <a:spcPct val="150000"/>
              </a:lnSpc>
              <a:spcAft>
                <a:spcPct val="0"/>
              </a:spcAft>
              <a:buFont typeface="Arial" pitchFamily="34" charset="0"/>
              <a:buChar char="•"/>
            </a:pPr>
            <a:r>
              <a:rPr lang="en-US" altLang="en-US"/>
              <a:t>BERT</a:t>
            </a:r>
          </a:p>
          <a:p>
            <a:pPr fontAlgn="base">
              <a:lnSpc>
                <a:spcPct val="150000"/>
              </a:lnSpc>
              <a:spcAft>
                <a:spcPct val="0"/>
              </a:spcAft>
              <a:buFont typeface="Arial" pitchFamily="34" charset="0"/>
              <a:buChar char="•"/>
            </a:pPr>
            <a:r>
              <a:rPr lang="en-US" altLang="en-US"/>
              <a:t>ELMO</a:t>
            </a:r>
          </a:p>
          <a:p>
            <a:pPr fontAlgn="base">
              <a:lnSpc>
                <a:spcPct val="150000"/>
              </a:lnSpc>
              <a:spcAft>
                <a:spcPct val="0"/>
              </a:spcAft>
              <a:buFont typeface="Arial" pitchFamily="34" charset="0"/>
              <a:buChar char="•"/>
            </a:pPr>
            <a:r>
              <a:rPr lang="en-US" altLang="en-US"/>
              <a:t>GPT-2</a:t>
            </a:r>
          </a:p>
        </p:txBody>
      </p:sp>
      <p:sp>
        <p:nvSpPr>
          <p:cNvPr id="3" name="Content Placeholder 2">
            <a:extLst>
              <a:ext uri="{FF2B5EF4-FFF2-40B4-BE49-F238E27FC236}">
                <a16:creationId xmlns:a16="http://schemas.microsoft.com/office/drawing/2014/main" id="{51762A5D-6416-420B-8C58-2801253A0FCD}"/>
              </a:ext>
            </a:extLst>
          </p:cNvPr>
          <p:cNvSpPr>
            <a:spLocks noGrp="1"/>
          </p:cNvSpPr>
          <p:nvPr>
            <p:ph sz="quarter" idx="10"/>
          </p:nvPr>
        </p:nvSpPr>
        <p:spPr/>
        <p:txBody>
          <a:bodyPr/>
          <a:lstStyle/>
          <a:p>
            <a:pPr>
              <a:defRPr/>
            </a:pPr>
            <a:r>
              <a:rPr lang="en-US" dirty="0"/>
              <a:t>Word embedding methods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64BB9C-3FA6-5ABC-BD67-2F46FDAF9223}"/>
              </a:ext>
            </a:extLst>
          </p:cNvPr>
          <p:cNvSpPr txBox="1">
            <a:spLocks noChangeArrowheads="1"/>
          </p:cNvSpPr>
          <p:nvPr/>
        </p:nvSpPr>
        <p:spPr bwMode="auto">
          <a:xfrm>
            <a:off x="1219200" y="2438400"/>
            <a:ext cx="65532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FontTx/>
              <a:buNone/>
            </a:pPr>
            <a:r>
              <a:rPr lang="en-US" altLang="en-US" sz="1800">
                <a:latin typeface="Calibri" panose="020F0502020204030204" pitchFamily="34" charset="0"/>
              </a:rPr>
              <a:t>The word representations computed using neural networks are very interesting because the learned vectors explicitly encode many linguistic regularities and patterns. Somewhat surprisingly, many of these patterns can be represented as linear translations. </a:t>
            </a:r>
          </a:p>
          <a:p>
            <a:pPr algn="just">
              <a:spcBef>
                <a:spcPct val="0"/>
              </a:spcBef>
              <a:buFontTx/>
              <a:buNone/>
            </a:pPr>
            <a:r>
              <a:rPr lang="en-US" altLang="en-US" sz="1800">
                <a:latin typeface="Calibri" panose="020F0502020204030204" pitchFamily="34" charset="0"/>
              </a:rPr>
              <a:t>For example, the result of a vector calculation</a:t>
            </a:r>
            <a:r>
              <a:rPr lang="en-US" altLang="en-US" sz="1800">
                <a:solidFill>
                  <a:srgbClr val="FF0000"/>
                </a:solidFill>
                <a:latin typeface="Calibri" panose="020F0502020204030204" pitchFamily="34" charset="0"/>
              </a:rPr>
              <a:t> </a:t>
            </a:r>
          </a:p>
          <a:p>
            <a:pPr algn="just">
              <a:spcBef>
                <a:spcPct val="0"/>
              </a:spcBef>
              <a:buFontTx/>
              <a:buNone/>
            </a:pPr>
            <a:r>
              <a:rPr lang="en-US" altLang="en-US" sz="1800">
                <a:solidFill>
                  <a:srgbClr val="FF0000"/>
                </a:solidFill>
                <a:latin typeface="Calibri" panose="020F0502020204030204" pitchFamily="34" charset="0"/>
              </a:rPr>
              <a:t>vec(“Madrid”) - vec(“Spain”) + vec(“France”) is closer to vec(“Paris”)</a:t>
            </a:r>
            <a:r>
              <a:rPr lang="en-US" altLang="en-US" sz="1800">
                <a:latin typeface="Calibri" panose="020F0502020204030204" pitchFamily="34" charset="0"/>
              </a:rPr>
              <a:t> than to any other word vector [9, 8].</a:t>
            </a:r>
          </a:p>
          <a:p>
            <a:pPr algn="just">
              <a:spcBef>
                <a:spcPct val="0"/>
              </a:spcBef>
              <a:buFontTx/>
              <a:buNone/>
            </a:pPr>
            <a:endParaRPr lang="en-US" altLang="en-US" sz="1800">
              <a:latin typeface="Calibri" panose="020F0502020204030204" pitchFamily="34" charset="0"/>
            </a:endParaRPr>
          </a:p>
          <a:p>
            <a:pPr algn="just">
              <a:spcBef>
                <a:spcPct val="0"/>
              </a:spcBef>
              <a:buFontTx/>
              <a:buNone/>
            </a:pPr>
            <a:r>
              <a:rPr lang="en-US" altLang="en-US" sz="1800">
                <a:latin typeface="Calibri" panose="020F0502020204030204" pitchFamily="34" charset="0"/>
              </a:rPr>
              <a:t>https://arxiv.org/pdf/1310.4546.pdf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92D186-5356-49DB-BFDF-7924BC129009}"/>
              </a:ext>
            </a:extLst>
          </p:cNvPr>
          <p:cNvSpPr>
            <a:spLocks noGrp="1"/>
          </p:cNvSpPr>
          <p:nvPr>
            <p:ph idx="1"/>
          </p:nvPr>
        </p:nvSpPr>
        <p:spPr>
          <a:xfrm>
            <a:off x="23813" y="1331913"/>
            <a:ext cx="8967787" cy="4525962"/>
          </a:xfrm>
        </p:spPr>
        <p:txBody>
          <a:bodyPr/>
          <a:lstStyle/>
          <a:p>
            <a:pPr algn="just" fontAlgn="base">
              <a:lnSpc>
                <a:spcPct val="150000"/>
              </a:lnSpc>
              <a:spcAft>
                <a:spcPct val="0"/>
              </a:spcAft>
              <a:buFont typeface="Arial" pitchFamily="34" charset="0"/>
              <a:buChar char="•"/>
              <a:defRPr/>
            </a:pPr>
            <a:r>
              <a:rPr lang="en-US" altLang="en-US" dirty="0"/>
              <a:t>A word can be used to predict its surrounding words in a text corpus</a:t>
            </a:r>
          </a:p>
          <a:p>
            <a:pPr algn="just" fontAlgn="base">
              <a:lnSpc>
                <a:spcPct val="150000"/>
              </a:lnSpc>
              <a:spcAft>
                <a:spcPct val="0"/>
              </a:spcAft>
              <a:buFont typeface="Arial" pitchFamily="34" charset="0"/>
              <a:buChar char="•"/>
              <a:defRPr/>
            </a:pPr>
            <a:r>
              <a:rPr lang="en-US" altLang="en-US" dirty="0"/>
              <a:t>Given a center word it tries to </a:t>
            </a:r>
            <a:r>
              <a:rPr lang="en-US" altLang="en-US" dirty="0">
                <a:solidFill>
                  <a:srgbClr val="FF0000"/>
                </a:solidFill>
              </a:rPr>
              <a:t>predict the conditional probability of the neighboring words </a:t>
            </a:r>
            <a:r>
              <a:rPr lang="en-US" altLang="en-US" dirty="0"/>
              <a:t>and further maximize the probability of occurrence.</a:t>
            </a:r>
          </a:p>
          <a:p>
            <a:pPr algn="just" fontAlgn="base">
              <a:lnSpc>
                <a:spcPct val="150000"/>
              </a:lnSpc>
              <a:spcAft>
                <a:spcPct val="0"/>
              </a:spcAft>
              <a:buFont typeface="Arial" pitchFamily="34" charset="0"/>
              <a:buChar char="•"/>
              <a:defRPr/>
            </a:pPr>
            <a:r>
              <a:rPr lang="en-US" altLang="en-US" dirty="0">
                <a:solidFill>
                  <a:srgbClr val="00B0F0"/>
                </a:solidFill>
              </a:rPr>
              <a:t>The quick </a:t>
            </a:r>
            <a:r>
              <a:rPr lang="en-US" altLang="en-US" dirty="0">
                <a:solidFill>
                  <a:srgbClr val="FF0000"/>
                </a:solidFill>
              </a:rPr>
              <a:t>brown</a:t>
            </a:r>
            <a:r>
              <a:rPr lang="en-US" altLang="en-US" dirty="0"/>
              <a:t> </a:t>
            </a:r>
            <a:r>
              <a:rPr lang="en-US" altLang="en-US" dirty="0">
                <a:solidFill>
                  <a:srgbClr val="00B0F0"/>
                </a:solidFill>
              </a:rPr>
              <a:t>fox jumped </a:t>
            </a:r>
            <a:r>
              <a:rPr lang="en-US" altLang="en-US" dirty="0"/>
              <a:t>on the lazy dog</a:t>
            </a:r>
          </a:p>
          <a:p>
            <a:pPr fontAlgn="base">
              <a:lnSpc>
                <a:spcPct val="150000"/>
              </a:lnSpc>
              <a:spcAft>
                <a:spcPct val="0"/>
              </a:spcAft>
              <a:buFont typeface="Arial" pitchFamily="34" charset="0"/>
              <a:buChar char="•"/>
              <a:defRPr/>
            </a:pPr>
            <a:r>
              <a:rPr lang="en-US" altLang="en-US" dirty="0"/>
              <a:t>Training data assuming a window size of 1</a:t>
            </a:r>
          </a:p>
          <a:p>
            <a:pPr marL="0" indent="0" fontAlgn="base">
              <a:lnSpc>
                <a:spcPct val="150000"/>
              </a:lnSpc>
              <a:spcAft>
                <a:spcPct val="0"/>
              </a:spcAft>
              <a:defRPr/>
            </a:pPr>
            <a:r>
              <a:rPr lang="en-US" altLang="en-US" sz="1800" dirty="0"/>
              <a:t>      { &lt;</a:t>
            </a:r>
            <a:r>
              <a:rPr lang="en-US" altLang="en-US" sz="1800" dirty="0" err="1"/>
              <a:t>The,quick</a:t>
            </a:r>
            <a:r>
              <a:rPr lang="en-US" altLang="en-US" sz="1800" dirty="0"/>
              <a:t>&gt;, &lt;</a:t>
            </a:r>
            <a:r>
              <a:rPr lang="en-US" altLang="en-US" sz="1800" dirty="0" err="1"/>
              <a:t>quick,The</a:t>
            </a:r>
            <a:r>
              <a:rPr lang="en-US" altLang="en-US" sz="1800" dirty="0"/>
              <a:t>&gt;, &lt;</a:t>
            </a:r>
            <a:r>
              <a:rPr lang="en-US" altLang="en-US" sz="1800" dirty="0" err="1"/>
              <a:t>quick,brown</a:t>
            </a:r>
            <a:r>
              <a:rPr lang="en-US" altLang="en-US" sz="1800" dirty="0"/>
              <a:t>&gt;,&lt;</a:t>
            </a:r>
            <a:r>
              <a:rPr lang="en-US" altLang="en-US" sz="1800" dirty="0" err="1"/>
              <a:t>brown,quick</a:t>
            </a:r>
            <a:r>
              <a:rPr lang="en-US" altLang="en-US" sz="1800" dirty="0"/>
              <a:t>&gt;,&lt;</a:t>
            </a:r>
            <a:r>
              <a:rPr lang="en-US" altLang="en-US" sz="1800" dirty="0" err="1"/>
              <a:t>brown,fox</a:t>
            </a:r>
            <a:r>
              <a:rPr lang="en-US" altLang="en-US" sz="1800" dirty="0"/>
              <a:t>&gt;,</a:t>
            </a:r>
          </a:p>
          <a:p>
            <a:pPr marL="0" indent="0" fontAlgn="base">
              <a:lnSpc>
                <a:spcPct val="150000"/>
              </a:lnSpc>
              <a:spcAft>
                <a:spcPct val="0"/>
              </a:spcAft>
              <a:defRPr/>
            </a:pPr>
            <a:r>
              <a:rPr lang="en-US" altLang="en-US" sz="1800" dirty="0"/>
              <a:t>        &lt;</a:t>
            </a:r>
            <a:r>
              <a:rPr lang="en-US" altLang="en-US" sz="1800" dirty="0" err="1"/>
              <a:t>fox,brown</a:t>
            </a:r>
            <a:r>
              <a:rPr lang="en-US" altLang="en-US" sz="1800" dirty="0"/>
              <a:t>&gt;,&lt;</a:t>
            </a:r>
            <a:r>
              <a:rPr lang="en-US" altLang="en-US" sz="1800" dirty="0" err="1"/>
              <a:t>fox,jumped</a:t>
            </a:r>
            <a:r>
              <a:rPr lang="en-US" altLang="en-US" sz="1800" dirty="0"/>
              <a:t>&gt;,&lt;</a:t>
            </a:r>
            <a:r>
              <a:rPr lang="en-US" altLang="en-US" sz="1800" dirty="0" err="1"/>
              <a:t>jumped,fox</a:t>
            </a:r>
            <a:r>
              <a:rPr lang="en-US" altLang="en-US" sz="1800" dirty="0"/>
              <a:t>&gt;}</a:t>
            </a:r>
          </a:p>
        </p:txBody>
      </p:sp>
      <p:sp>
        <p:nvSpPr>
          <p:cNvPr id="3" name="Content Placeholder 2">
            <a:extLst>
              <a:ext uri="{FF2B5EF4-FFF2-40B4-BE49-F238E27FC236}">
                <a16:creationId xmlns:a16="http://schemas.microsoft.com/office/drawing/2014/main" id="{687B646C-E6F2-4CC2-8770-F08D818D00DA}"/>
              </a:ext>
            </a:extLst>
          </p:cNvPr>
          <p:cNvSpPr>
            <a:spLocks noGrp="1"/>
          </p:cNvSpPr>
          <p:nvPr>
            <p:ph sz="quarter" idx="10"/>
          </p:nvPr>
        </p:nvSpPr>
        <p:spPr/>
        <p:txBody>
          <a:bodyPr/>
          <a:lstStyle/>
          <a:p>
            <a:pPr>
              <a:defRPr/>
            </a:pPr>
            <a:r>
              <a:rPr lang="en-US" dirty="0" err="1"/>
              <a:t>Skipgram</a:t>
            </a:r>
            <a:r>
              <a:rPr lang="en-US" dirty="0"/>
              <a:t> Model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62B28F-A903-447C-9800-D56426C2851E}"/>
              </a:ext>
            </a:extLst>
          </p:cNvPr>
          <p:cNvSpPr>
            <a:spLocks noGrp="1"/>
          </p:cNvSpPr>
          <p:nvPr>
            <p:ph sz="quarter" idx="10"/>
          </p:nvPr>
        </p:nvSpPr>
        <p:spPr/>
        <p:txBody>
          <a:bodyPr/>
          <a:lstStyle/>
          <a:p>
            <a:pPr>
              <a:defRPr/>
            </a:pPr>
            <a:r>
              <a:rPr lang="en-US" dirty="0" err="1"/>
              <a:t>Skipgram</a:t>
            </a:r>
            <a:r>
              <a:rPr lang="en-US" dirty="0"/>
              <a:t> Model (Contd..)</a:t>
            </a:r>
          </a:p>
        </p:txBody>
      </p:sp>
      <mc:AlternateContent xmlns:mc="http://schemas.openxmlformats.org/markup-compatibility/2006" xmlns:p14="http://schemas.microsoft.com/office/powerpoint/2010/main">
        <mc:Choice Requires="p14">
          <p:contentPart p14:bwMode="auto" r:id="rId2">
            <p14:nvContentPartPr>
              <p14:cNvPr id="14" name="Ink 14">
                <a:extLst>
                  <a:ext uri="{FF2B5EF4-FFF2-40B4-BE49-F238E27FC236}">
                    <a16:creationId xmlns:a16="http://schemas.microsoft.com/office/drawing/2014/main" id="{E92819E7-99C2-9A97-AE76-86EDF93BDAE2}"/>
                  </a:ext>
                </a:extLst>
              </p14:cNvPr>
              <p14:cNvContentPartPr/>
              <p14:nvPr/>
            </p14:nvContentPartPr>
            <p14:xfrm>
              <a:off x="413281" y="1495673"/>
              <a:ext cx="137520" cy="434520"/>
            </p14:xfrm>
          </p:contentPart>
        </mc:Choice>
        <mc:Fallback xmlns="">
          <p:pic>
            <p:nvPicPr>
              <p:cNvPr id="14" name="Ink 14">
                <a:extLst>
                  <a:ext uri="{FF2B5EF4-FFF2-40B4-BE49-F238E27FC236}">
                    <a16:creationId xmlns:a16="http://schemas.microsoft.com/office/drawing/2014/main" id="{E92819E7-99C2-9A97-AE76-86EDF93BDAE2}"/>
                  </a:ext>
                </a:extLst>
              </p:cNvPr>
              <p:cNvPicPr/>
              <p:nvPr/>
            </p:nvPicPr>
            <p:blipFill>
              <a:blip r:embed="rId3"/>
              <a:stretch>
                <a:fillRect/>
              </a:stretch>
            </p:blipFill>
            <p:spPr>
              <a:xfrm>
                <a:off x="404281" y="1486673"/>
                <a:ext cx="155160" cy="452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1B842FE6-54EA-769B-076C-E972126413AA}"/>
                  </a:ext>
                </a:extLst>
              </p14:cNvPr>
              <p14:cNvContentPartPr/>
              <p14:nvPr/>
            </p14:nvContentPartPr>
            <p14:xfrm>
              <a:off x="745201" y="1421153"/>
              <a:ext cx="194040" cy="628200"/>
            </p14:xfrm>
          </p:contentPart>
        </mc:Choice>
        <mc:Fallback xmlns="">
          <p:pic>
            <p:nvPicPr>
              <p:cNvPr id="15" name="Ink 14">
                <a:extLst>
                  <a:ext uri="{FF2B5EF4-FFF2-40B4-BE49-F238E27FC236}">
                    <a16:creationId xmlns:a16="http://schemas.microsoft.com/office/drawing/2014/main" id="{1B842FE6-54EA-769B-076C-E972126413AA}"/>
                  </a:ext>
                </a:extLst>
              </p:cNvPr>
              <p:cNvPicPr/>
              <p:nvPr/>
            </p:nvPicPr>
            <p:blipFill>
              <a:blip r:embed="rId5"/>
              <a:stretch>
                <a:fillRect/>
              </a:stretch>
            </p:blipFill>
            <p:spPr>
              <a:xfrm>
                <a:off x="736561" y="1412513"/>
                <a:ext cx="211680" cy="645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8">
                <a:extLst>
                  <a:ext uri="{FF2B5EF4-FFF2-40B4-BE49-F238E27FC236}">
                    <a16:creationId xmlns:a16="http://schemas.microsoft.com/office/drawing/2014/main" id="{41CF1660-3027-DB08-3E77-AB0BF676073B}"/>
                  </a:ext>
                </a:extLst>
              </p14:cNvPr>
              <p14:cNvContentPartPr/>
              <p14:nvPr/>
            </p14:nvContentPartPr>
            <p14:xfrm>
              <a:off x="969481" y="1565513"/>
              <a:ext cx="389520" cy="338760"/>
            </p14:xfrm>
          </p:contentPart>
        </mc:Choice>
        <mc:Fallback xmlns="">
          <p:pic>
            <p:nvPicPr>
              <p:cNvPr id="18" name="Ink 18">
                <a:extLst>
                  <a:ext uri="{FF2B5EF4-FFF2-40B4-BE49-F238E27FC236}">
                    <a16:creationId xmlns:a16="http://schemas.microsoft.com/office/drawing/2014/main" id="{41CF1660-3027-DB08-3E77-AB0BF676073B}"/>
                  </a:ext>
                </a:extLst>
              </p:cNvPr>
              <p:cNvPicPr/>
              <p:nvPr/>
            </p:nvPicPr>
            <p:blipFill>
              <a:blip r:embed="rId7"/>
              <a:stretch>
                <a:fillRect/>
              </a:stretch>
            </p:blipFill>
            <p:spPr>
              <a:xfrm>
                <a:off x="960841" y="1556873"/>
                <a:ext cx="40716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08100550-6084-1995-C2B8-3004AD1706F0}"/>
                  </a:ext>
                </a:extLst>
              </p14:cNvPr>
              <p14:cNvContentPartPr/>
              <p14:nvPr/>
            </p14:nvContentPartPr>
            <p14:xfrm>
              <a:off x="1130041" y="1821833"/>
              <a:ext cx="91800" cy="94680"/>
            </p14:xfrm>
          </p:contentPart>
        </mc:Choice>
        <mc:Fallback xmlns="">
          <p:pic>
            <p:nvPicPr>
              <p:cNvPr id="20" name="Ink 19">
                <a:extLst>
                  <a:ext uri="{FF2B5EF4-FFF2-40B4-BE49-F238E27FC236}">
                    <a16:creationId xmlns:a16="http://schemas.microsoft.com/office/drawing/2014/main" id="{08100550-6084-1995-C2B8-3004AD1706F0}"/>
                  </a:ext>
                </a:extLst>
              </p:cNvPr>
              <p:cNvPicPr/>
              <p:nvPr/>
            </p:nvPicPr>
            <p:blipFill>
              <a:blip r:embed="rId9"/>
              <a:stretch>
                <a:fillRect/>
              </a:stretch>
            </p:blipFill>
            <p:spPr>
              <a:xfrm>
                <a:off x="1121401" y="1813193"/>
                <a:ext cx="10944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k 22">
                <a:extLst>
                  <a:ext uri="{FF2B5EF4-FFF2-40B4-BE49-F238E27FC236}">
                    <a16:creationId xmlns:a16="http://schemas.microsoft.com/office/drawing/2014/main" id="{AC02BF28-630C-D40F-964F-9920FE0BDBCF}"/>
                  </a:ext>
                </a:extLst>
              </p14:cNvPr>
              <p14:cNvContentPartPr/>
              <p14:nvPr/>
            </p14:nvContentPartPr>
            <p14:xfrm>
              <a:off x="1431361" y="1566953"/>
              <a:ext cx="680400" cy="398520"/>
            </p14:xfrm>
          </p:contentPart>
        </mc:Choice>
        <mc:Fallback xmlns="">
          <p:pic>
            <p:nvPicPr>
              <p:cNvPr id="22" name="Ink 22">
                <a:extLst>
                  <a:ext uri="{FF2B5EF4-FFF2-40B4-BE49-F238E27FC236}">
                    <a16:creationId xmlns:a16="http://schemas.microsoft.com/office/drawing/2014/main" id="{AC02BF28-630C-D40F-964F-9920FE0BDBCF}"/>
                  </a:ext>
                </a:extLst>
              </p:cNvPr>
              <p:cNvPicPr/>
              <p:nvPr/>
            </p:nvPicPr>
            <p:blipFill>
              <a:blip r:embed="rId11"/>
              <a:stretch>
                <a:fillRect/>
              </a:stretch>
            </p:blipFill>
            <p:spPr>
              <a:xfrm>
                <a:off x="1422716" y="1557961"/>
                <a:ext cx="698049" cy="416144"/>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5">
                <a:extLst>
                  <a:ext uri="{FF2B5EF4-FFF2-40B4-BE49-F238E27FC236}">
                    <a16:creationId xmlns:a16="http://schemas.microsoft.com/office/drawing/2014/main" id="{0C51FDCA-F119-1BA1-AF43-82C99A34EAAB}"/>
                  </a:ext>
                </a:extLst>
              </p14:cNvPr>
              <p14:cNvContentPartPr/>
              <p14:nvPr/>
            </p14:nvContentPartPr>
            <p14:xfrm>
              <a:off x="2189881" y="1471193"/>
              <a:ext cx="689400" cy="421560"/>
            </p14:xfrm>
          </p:contentPart>
        </mc:Choice>
        <mc:Fallback xmlns="">
          <p:pic>
            <p:nvPicPr>
              <p:cNvPr id="25" name="Ink 25">
                <a:extLst>
                  <a:ext uri="{FF2B5EF4-FFF2-40B4-BE49-F238E27FC236}">
                    <a16:creationId xmlns:a16="http://schemas.microsoft.com/office/drawing/2014/main" id="{0C51FDCA-F119-1BA1-AF43-82C99A34EAAB}"/>
                  </a:ext>
                </a:extLst>
              </p:cNvPr>
              <p:cNvPicPr/>
              <p:nvPr/>
            </p:nvPicPr>
            <p:blipFill>
              <a:blip r:embed="rId13"/>
              <a:stretch>
                <a:fillRect/>
              </a:stretch>
            </p:blipFill>
            <p:spPr>
              <a:xfrm>
                <a:off x="2180881" y="1462553"/>
                <a:ext cx="70704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6" name="Ink 25">
                <a:extLst>
                  <a:ext uri="{FF2B5EF4-FFF2-40B4-BE49-F238E27FC236}">
                    <a16:creationId xmlns:a16="http://schemas.microsoft.com/office/drawing/2014/main" id="{3DED58BC-AE85-26A4-EC5A-301CC0FD1A7B}"/>
                  </a:ext>
                </a:extLst>
              </p14:cNvPr>
              <p14:cNvContentPartPr/>
              <p14:nvPr/>
            </p14:nvContentPartPr>
            <p14:xfrm>
              <a:off x="3041641" y="1381913"/>
              <a:ext cx="68040" cy="547920"/>
            </p14:xfrm>
          </p:contentPart>
        </mc:Choice>
        <mc:Fallback xmlns="">
          <p:pic>
            <p:nvPicPr>
              <p:cNvPr id="26" name="Ink 25">
                <a:extLst>
                  <a:ext uri="{FF2B5EF4-FFF2-40B4-BE49-F238E27FC236}">
                    <a16:creationId xmlns:a16="http://schemas.microsoft.com/office/drawing/2014/main" id="{3DED58BC-AE85-26A4-EC5A-301CC0FD1A7B}"/>
                  </a:ext>
                </a:extLst>
              </p:cNvPr>
              <p:cNvPicPr/>
              <p:nvPr/>
            </p:nvPicPr>
            <p:blipFill>
              <a:blip r:embed="rId15"/>
              <a:stretch>
                <a:fillRect/>
              </a:stretch>
            </p:blipFill>
            <p:spPr>
              <a:xfrm>
                <a:off x="3032641" y="1373273"/>
                <a:ext cx="85680" cy="565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9">
                <a:extLst>
                  <a:ext uri="{FF2B5EF4-FFF2-40B4-BE49-F238E27FC236}">
                    <a16:creationId xmlns:a16="http://schemas.microsoft.com/office/drawing/2014/main" id="{DA1A982B-C65B-E6E9-6CD0-1C56F4351373}"/>
                  </a:ext>
                </a:extLst>
              </p14:cNvPr>
              <p14:cNvContentPartPr/>
              <p14:nvPr/>
            </p14:nvContentPartPr>
            <p14:xfrm>
              <a:off x="3306601" y="1425473"/>
              <a:ext cx="1678320" cy="594360"/>
            </p14:xfrm>
          </p:contentPart>
        </mc:Choice>
        <mc:Fallback xmlns="">
          <p:pic>
            <p:nvPicPr>
              <p:cNvPr id="29" name="Ink 29">
                <a:extLst>
                  <a:ext uri="{FF2B5EF4-FFF2-40B4-BE49-F238E27FC236}">
                    <a16:creationId xmlns:a16="http://schemas.microsoft.com/office/drawing/2014/main" id="{DA1A982B-C65B-E6E9-6CD0-1C56F4351373}"/>
                  </a:ext>
                </a:extLst>
              </p:cNvPr>
              <p:cNvPicPr/>
              <p:nvPr/>
            </p:nvPicPr>
            <p:blipFill>
              <a:blip r:embed="rId17"/>
              <a:stretch>
                <a:fillRect/>
              </a:stretch>
            </p:blipFill>
            <p:spPr>
              <a:xfrm>
                <a:off x="3297601" y="1416833"/>
                <a:ext cx="1695960" cy="612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2" name="Ink 32">
                <a:extLst>
                  <a:ext uri="{FF2B5EF4-FFF2-40B4-BE49-F238E27FC236}">
                    <a16:creationId xmlns:a16="http://schemas.microsoft.com/office/drawing/2014/main" id="{89EB92B4-0E56-39FB-87E3-D38416981CFE}"/>
                  </a:ext>
                </a:extLst>
              </p14:cNvPr>
              <p14:cNvContentPartPr/>
              <p14:nvPr/>
            </p14:nvContentPartPr>
            <p14:xfrm>
              <a:off x="4920121" y="1434113"/>
              <a:ext cx="613800" cy="530280"/>
            </p14:xfrm>
          </p:contentPart>
        </mc:Choice>
        <mc:Fallback xmlns="">
          <p:pic>
            <p:nvPicPr>
              <p:cNvPr id="32" name="Ink 32">
                <a:extLst>
                  <a:ext uri="{FF2B5EF4-FFF2-40B4-BE49-F238E27FC236}">
                    <a16:creationId xmlns:a16="http://schemas.microsoft.com/office/drawing/2014/main" id="{89EB92B4-0E56-39FB-87E3-D38416981CFE}"/>
                  </a:ext>
                </a:extLst>
              </p:cNvPr>
              <p:cNvPicPr/>
              <p:nvPr/>
            </p:nvPicPr>
            <p:blipFill>
              <a:blip r:embed="rId19"/>
              <a:stretch>
                <a:fillRect/>
              </a:stretch>
            </p:blipFill>
            <p:spPr>
              <a:xfrm>
                <a:off x="4911481" y="1425473"/>
                <a:ext cx="631440" cy="547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5" name="Ink 35">
                <a:extLst>
                  <a:ext uri="{FF2B5EF4-FFF2-40B4-BE49-F238E27FC236}">
                    <a16:creationId xmlns:a16="http://schemas.microsoft.com/office/drawing/2014/main" id="{4F9D585A-CD54-DC0E-3472-F1660F29469D}"/>
                  </a:ext>
                </a:extLst>
              </p14:cNvPr>
              <p14:cNvContentPartPr/>
              <p14:nvPr/>
            </p14:nvContentPartPr>
            <p14:xfrm>
              <a:off x="5598001" y="1447793"/>
              <a:ext cx="785160" cy="489600"/>
            </p14:xfrm>
          </p:contentPart>
        </mc:Choice>
        <mc:Fallback xmlns="">
          <p:pic>
            <p:nvPicPr>
              <p:cNvPr id="35" name="Ink 35">
                <a:extLst>
                  <a:ext uri="{FF2B5EF4-FFF2-40B4-BE49-F238E27FC236}">
                    <a16:creationId xmlns:a16="http://schemas.microsoft.com/office/drawing/2014/main" id="{4F9D585A-CD54-DC0E-3472-F1660F29469D}"/>
                  </a:ext>
                </a:extLst>
              </p:cNvPr>
              <p:cNvPicPr/>
              <p:nvPr/>
            </p:nvPicPr>
            <p:blipFill>
              <a:blip r:embed="rId21"/>
              <a:stretch>
                <a:fillRect/>
              </a:stretch>
            </p:blipFill>
            <p:spPr>
              <a:xfrm>
                <a:off x="5589001" y="1438793"/>
                <a:ext cx="802800" cy="507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9" name="Ink 39">
                <a:extLst>
                  <a:ext uri="{FF2B5EF4-FFF2-40B4-BE49-F238E27FC236}">
                    <a16:creationId xmlns:a16="http://schemas.microsoft.com/office/drawing/2014/main" id="{C79BD863-2B14-53CB-2FEC-C03BB337B327}"/>
                  </a:ext>
                </a:extLst>
              </p14:cNvPr>
              <p14:cNvContentPartPr/>
              <p14:nvPr/>
            </p14:nvContentPartPr>
            <p14:xfrm>
              <a:off x="6465601" y="1367153"/>
              <a:ext cx="1247040" cy="505800"/>
            </p14:xfrm>
          </p:contentPart>
        </mc:Choice>
        <mc:Fallback xmlns="">
          <p:pic>
            <p:nvPicPr>
              <p:cNvPr id="39" name="Ink 39">
                <a:extLst>
                  <a:ext uri="{FF2B5EF4-FFF2-40B4-BE49-F238E27FC236}">
                    <a16:creationId xmlns:a16="http://schemas.microsoft.com/office/drawing/2014/main" id="{C79BD863-2B14-53CB-2FEC-C03BB337B327}"/>
                  </a:ext>
                </a:extLst>
              </p:cNvPr>
              <p:cNvPicPr/>
              <p:nvPr/>
            </p:nvPicPr>
            <p:blipFill>
              <a:blip r:embed="rId23"/>
              <a:stretch>
                <a:fillRect/>
              </a:stretch>
            </p:blipFill>
            <p:spPr>
              <a:xfrm>
                <a:off x="6456601" y="1358153"/>
                <a:ext cx="1264680" cy="523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2" name="Ink 42">
                <a:extLst>
                  <a:ext uri="{FF2B5EF4-FFF2-40B4-BE49-F238E27FC236}">
                    <a16:creationId xmlns:a16="http://schemas.microsoft.com/office/drawing/2014/main" id="{A0345A8F-D118-0EBA-1D8E-B8E6040EF553}"/>
                  </a:ext>
                </a:extLst>
              </p14:cNvPr>
              <p14:cNvContentPartPr/>
              <p14:nvPr/>
            </p14:nvContentPartPr>
            <p14:xfrm>
              <a:off x="4937401" y="2006873"/>
              <a:ext cx="469440" cy="531000"/>
            </p14:xfrm>
          </p:contentPart>
        </mc:Choice>
        <mc:Fallback xmlns="">
          <p:pic>
            <p:nvPicPr>
              <p:cNvPr id="42" name="Ink 42">
                <a:extLst>
                  <a:ext uri="{FF2B5EF4-FFF2-40B4-BE49-F238E27FC236}">
                    <a16:creationId xmlns:a16="http://schemas.microsoft.com/office/drawing/2014/main" id="{A0345A8F-D118-0EBA-1D8E-B8E6040EF553}"/>
                  </a:ext>
                </a:extLst>
              </p:cNvPr>
              <p:cNvPicPr/>
              <p:nvPr/>
            </p:nvPicPr>
            <p:blipFill>
              <a:blip r:embed="rId25"/>
              <a:stretch>
                <a:fillRect/>
              </a:stretch>
            </p:blipFill>
            <p:spPr>
              <a:xfrm>
                <a:off x="4928761" y="1997873"/>
                <a:ext cx="487080" cy="548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6" name="Ink 46">
                <a:extLst>
                  <a:ext uri="{FF2B5EF4-FFF2-40B4-BE49-F238E27FC236}">
                    <a16:creationId xmlns:a16="http://schemas.microsoft.com/office/drawing/2014/main" id="{1EDA661B-91FA-9508-89F3-89B50891279D}"/>
                  </a:ext>
                </a:extLst>
              </p14:cNvPr>
              <p14:cNvContentPartPr/>
              <p14:nvPr/>
            </p14:nvContentPartPr>
            <p14:xfrm>
              <a:off x="5402881" y="2000393"/>
              <a:ext cx="1621080" cy="445320"/>
            </p14:xfrm>
          </p:contentPart>
        </mc:Choice>
        <mc:Fallback xmlns="">
          <p:pic>
            <p:nvPicPr>
              <p:cNvPr id="46" name="Ink 46">
                <a:extLst>
                  <a:ext uri="{FF2B5EF4-FFF2-40B4-BE49-F238E27FC236}">
                    <a16:creationId xmlns:a16="http://schemas.microsoft.com/office/drawing/2014/main" id="{1EDA661B-91FA-9508-89F3-89B50891279D}"/>
                  </a:ext>
                </a:extLst>
              </p:cNvPr>
              <p:cNvPicPr/>
              <p:nvPr/>
            </p:nvPicPr>
            <p:blipFill>
              <a:blip r:embed="rId27"/>
              <a:stretch>
                <a:fillRect/>
              </a:stretch>
            </p:blipFill>
            <p:spPr>
              <a:xfrm>
                <a:off x="5394241" y="1991393"/>
                <a:ext cx="1638720" cy="462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7" name="Ink 46">
                <a:extLst>
                  <a:ext uri="{FF2B5EF4-FFF2-40B4-BE49-F238E27FC236}">
                    <a16:creationId xmlns:a16="http://schemas.microsoft.com/office/drawing/2014/main" id="{5C484B06-F504-7BCC-4FDE-B7A5BAA48F8C}"/>
                  </a:ext>
                </a:extLst>
              </p14:cNvPr>
              <p14:cNvContentPartPr/>
              <p14:nvPr/>
            </p14:nvContentPartPr>
            <p14:xfrm>
              <a:off x="7111081" y="1965473"/>
              <a:ext cx="615960" cy="535320"/>
            </p14:xfrm>
          </p:contentPart>
        </mc:Choice>
        <mc:Fallback xmlns="">
          <p:pic>
            <p:nvPicPr>
              <p:cNvPr id="47" name="Ink 46">
                <a:extLst>
                  <a:ext uri="{FF2B5EF4-FFF2-40B4-BE49-F238E27FC236}">
                    <a16:creationId xmlns:a16="http://schemas.microsoft.com/office/drawing/2014/main" id="{5C484B06-F504-7BCC-4FDE-B7A5BAA48F8C}"/>
                  </a:ext>
                </a:extLst>
              </p:cNvPr>
              <p:cNvPicPr/>
              <p:nvPr/>
            </p:nvPicPr>
            <p:blipFill>
              <a:blip r:embed="rId29"/>
              <a:stretch>
                <a:fillRect/>
              </a:stretch>
            </p:blipFill>
            <p:spPr>
              <a:xfrm>
                <a:off x="7102081" y="1956473"/>
                <a:ext cx="633600" cy="552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0" name="Ink 50">
                <a:extLst>
                  <a:ext uri="{FF2B5EF4-FFF2-40B4-BE49-F238E27FC236}">
                    <a16:creationId xmlns:a16="http://schemas.microsoft.com/office/drawing/2014/main" id="{37DF9207-166D-9FF5-1992-02665322F31C}"/>
                  </a:ext>
                </a:extLst>
              </p14:cNvPr>
              <p14:cNvContentPartPr/>
              <p14:nvPr/>
            </p14:nvContentPartPr>
            <p14:xfrm>
              <a:off x="451081" y="3125753"/>
              <a:ext cx="513720" cy="555840"/>
            </p14:xfrm>
          </p:contentPart>
        </mc:Choice>
        <mc:Fallback xmlns="">
          <p:pic>
            <p:nvPicPr>
              <p:cNvPr id="50" name="Ink 50">
                <a:extLst>
                  <a:ext uri="{FF2B5EF4-FFF2-40B4-BE49-F238E27FC236}">
                    <a16:creationId xmlns:a16="http://schemas.microsoft.com/office/drawing/2014/main" id="{37DF9207-166D-9FF5-1992-02665322F31C}"/>
                  </a:ext>
                </a:extLst>
              </p:cNvPr>
              <p:cNvPicPr/>
              <p:nvPr/>
            </p:nvPicPr>
            <p:blipFill>
              <a:blip r:embed="rId31"/>
              <a:stretch>
                <a:fillRect/>
              </a:stretch>
            </p:blipFill>
            <p:spPr>
              <a:xfrm>
                <a:off x="442441" y="3116753"/>
                <a:ext cx="531360" cy="573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4" name="Ink 54">
                <a:extLst>
                  <a:ext uri="{FF2B5EF4-FFF2-40B4-BE49-F238E27FC236}">
                    <a16:creationId xmlns:a16="http://schemas.microsoft.com/office/drawing/2014/main" id="{D87B7A34-E121-7255-4147-E45749AF90A5}"/>
                  </a:ext>
                </a:extLst>
              </p14:cNvPr>
              <p14:cNvContentPartPr/>
              <p14:nvPr/>
            </p14:nvContentPartPr>
            <p14:xfrm>
              <a:off x="990361" y="3123593"/>
              <a:ext cx="758520" cy="526680"/>
            </p14:xfrm>
          </p:contentPart>
        </mc:Choice>
        <mc:Fallback xmlns="">
          <p:pic>
            <p:nvPicPr>
              <p:cNvPr id="54" name="Ink 54">
                <a:extLst>
                  <a:ext uri="{FF2B5EF4-FFF2-40B4-BE49-F238E27FC236}">
                    <a16:creationId xmlns:a16="http://schemas.microsoft.com/office/drawing/2014/main" id="{D87B7A34-E121-7255-4147-E45749AF90A5}"/>
                  </a:ext>
                </a:extLst>
              </p:cNvPr>
              <p:cNvPicPr/>
              <p:nvPr/>
            </p:nvPicPr>
            <p:blipFill>
              <a:blip r:embed="rId33"/>
              <a:stretch>
                <a:fillRect/>
              </a:stretch>
            </p:blipFill>
            <p:spPr>
              <a:xfrm>
                <a:off x="981361" y="3114953"/>
                <a:ext cx="776160" cy="544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7" name="Ink 57">
                <a:extLst>
                  <a:ext uri="{FF2B5EF4-FFF2-40B4-BE49-F238E27FC236}">
                    <a16:creationId xmlns:a16="http://schemas.microsoft.com/office/drawing/2014/main" id="{837D36E4-854D-5979-9884-814AEFA4FF06}"/>
                  </a:ext>
                </a:extLst>
              </p14:cNvPr>
              <p14:cNvContentPartPr/>
              <p14:nvPr/>
            </p14:nvContentPartPr>
            <p14:xfrm>
              <a:off x="2201761" y="3151313"/>
              <a:ext cx="649440" cy="443880"/>
            </p14:xfrm>
          </p:contentPart>
        </mc:Choice>
        <mc:Fallback xmlns="">
          <p:pic>
            <p:nvPicPr>
              <p:cNvPr id="57" name="Ink 57">
                <a:extLst>
                  <a:ext uri="{FF2B5EF4-FFF2-40B4-BE49-F238E27FC236}">
                    <a16:creationId xmlns:a16="http://schemas.microsoft.com/office/drawing/2014/main" id="{837D36E4-854D-5979-9884-814AEFA4FF06}"/>
                  </a:ext>
                </a:extLst>
              </p:cNvPr>
              <p:cNvPicPr/>
              <p:nvPr/>
            </p:nvPicPr>
            <p:blipFill>
              <a:blip r:embed="rId35"/>
              <a:stretch>
                <a:fillRect/>
              </a:stretch>
            </p:blipFill>
            <p:spPr>
              <a:xfrm>
                <a:off x="2193121" y="3142673"/>
                <a:ext cx="667080" cy="461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1" name="Ink 61">
                <a:extLst>
                  <a:ext uri="{FF2B5EF4-FFF2-40B4-BE49-F238E27FC236}">
                    <a16:creationId xmlns:a16="http://schemas.microsoft.com/office/drawing/2014/main" id="{B2009EE6-7BE8-CB00-1CDF-676673D12D5D}"/>
                  </a:ext>
                </a:extLst>
              </p14:cNvPr>
              <p14:cNvContentPartPr/>
              <p14:nvPr/>
            </p14:nvContentPartPr>
            <p14:xfrm>
              <a:off x="2129761" y="3753233"/>
              <a:ext cx="504720" cy="388800"/>
            </p14:xfrm>
          </p:contentPart>
        </mc:Choice>
        <mc:Fallback xmlns="">
          <p:pic>
            <p:nvPicPr>
              <p:cNvPr id="61" name="Ink 61">
                <a:extLst>
                  <a:ext uri="{FF2B5EF4-FFF2-40B4-BE49-F238E27FC236}">
                    <a16:creationId xmlns:a16="http://schemas.microsoft.com/office/drawing/2014/main" id="{B2009EE6-7BE8-CB00-1CDF-676673D12D5D}"/>
                  </a:ext>
                </a:extLst>
              </p:cNvPr>
              <p:cNvPicPr/>
              <p:nvPr/>
            </p:nvPicPr>
            <p:blipFill>
              <a:blip r:embed="rId37"/>
              <a:stretch>
                <a:fillRect/>
              </a:stretch>
            </p:blipFill>
            <p:spPr>
              <a:xfrm>
                <a:off x="2121115" y="3744593"/>
                <a:ext cx="522373" cy="406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3" name="Ink 63">
                <a:extLst>
                  <a:ext uri="{FF2B5EF4-FFF2-40B4-BE49-F238E27FC236}">
                    <a16:creationId xmlns:a16="http://schemas.microsoft.com/office/drawing/2014/main" id="{758A5EBA-ABCA-8C59-74A0-F380A0A7D095}"/>
                  </a:ext>
                </a:extLst>
              </p14:cNvPr>
              <p14:cNvContentPartPr/>
              <p14:nvPr/>
            </p14:nvContentPartPr>
            <p14:xfrm>
              <a:off x="2184841" y="2673593"/>
              <a:ext cx="433080" cy="339840"/>
            </p14:xfrm>
          </p:contentPart>
        </mc:Choice>
        <mc:Fallback xmlns="">
          <p:pic>
            <p:nvPicPr>
              <p:cNvPr id="63" name="Ink 63">
                <a:extLst>
                  <a:ext uri="{FF2B5EF4-FFF2-40B4-BE49-F238E27FC236}">
                    <a16:creationId xmlns:a16="http://schemas.microsoft.com/office/drawing/2014/main" id="{758A5EBA-ABCA-8C59-74A0-F380A0A7D095}"/>
                  </a:ext>
                </a:extLst>
              </p:cNvPr>
              <p:cNvPicPr/>
              <p:nvPr/>
            </p:nvPicPr>
            <p:blipFill>
              <a:blip r:embed="rId39"/>
              <a:stretch>
                <a:fillRect/>
              </a:stretch>
            </p:blipFill>
            <p:spPr>
              <a:xfrm>
                <a:off x="2175841" y="2664944"/>
                <a:ext cx="450720" cy="357499"/>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7" name="Ink 67">
                <a:extLst>
                  <a:ext uri="{FF2B5EF4-FFF2-40B4-BE49-F238E27FC236}">
                    <a16:creationId xmlns:a16="http://schemas.microsoft.com/office/drawing/2014/main" id="{F96B013D-153E-4E0D-6742-F56F4E849DB0}"/>
                  </a:ext>
                </a:extLst>
              </p14:cNvPr>
              <p14:cNvContentPartPr/>
              <p14:nvPr/>
            </p14:nvContentPartPr>
            <p14:xfrm>
              <a:off x="3083761" y="3152033"/>
              <a:ext cx="604440" cy="408960"/>
            </p14:xfrm>
          </p:contentPart>
        </mc:Choice>
        <mc:Fallback xmlns="">
          <p:pic>
            <p:nvPicPr>
              <p:cNvPr id="67" name="Ink 67">
                <a:extLst>
                  <a:ext uri="{FF2B5EF4-FFF2-40B4-BE49-F238E27FC236}">
                    <a16:creationId xmlns:a16="http://schemas.microsoft.com/office/drawing/2014/main" id="{F96B013D-153E-4E0D-6742-F56F4E849DB0}"/>
                  </a:ext>
                </a:extLst>
              </p:cNvPr>
              <p:cNvPicPr/>
              <p:nvPr/>
            </p:nvPicPr>
            <p:blipFill>
              <a:blip r:embed="rId41"/>
              <a:stretch>
                <a:fillRect/>
              </a:stretch>
            </p:blipFill>
            <p:spPr>
              <a:xfrm>
                <a:off x="3075121" y="3143393"/>
                <a:ext cx="622080" cy="4266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9" name="Ink 69">
                <a:extLst>
                  <a:ext uri="{FF2B5EF4-FFF2-40B4-BE49-F238E27FC236}">
                    <a16:creationId xmlns:a16="http://schemas.microsoft.com/office/drawing/2014/main" id="{E039EC41-60C7-4FFF-D497-B32DA712DC23}"/>
                  </a:ext>
                </a:extLst>
              </p14:cNvPr>
              <p14:cNvContentPartPr/>
              <p14:nvPr/>
            </p14:nvContentPartPr>
            <p14:xfrm>
              <a:off x="3033001" y="3904793"/>
              <a:ext cx="478080" cy="174600"/>
            </p14:xfrm>
          </p:contentPart>
        </mc:Choice>
        <mc:Fallback xmlns="">
          <p:pic>
            <p:nvPicPr>
              <p:cNvPr id="69" name="Ink 69">
                <a:extLst>
                  <a:ext uri="{FF2B5EF4-FFF2-40B4-BE49-F238E27FC236}">
                    <a16:creationId xmlns:a16="http://schemas.microsoft.com/office/drawing/2014/main" id="{E039EC41-60C7-4FFF-D497-B32DA712DC23}"/>
                  </a:ext>
                </a:extLst>
              </p:cNvPr>
              <p:cNvPicPr/>
              <p:nvPr/>
            </p:nvPicPr>
            <p:blipFill>
              <a:blip r:embed="rId43"/>
              <a:stretch>
                <a:fillRect/>
              </a:stretch>
            </p:blipFill>
            <p:spPr>
              <a:xfrm>
                <a:off x="3024361" y="3895793"/>
                <a:ext cx="49572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72" name="Ink 72">
                <a:extLst>
                  <a:ext uri="{FF2B5EF4-FFF2-40B4-BE49-F238E27FC236}">
                    <a16:creationId xmlns:a16="http://schemas.microsoft.com/office/drawing/2014/main" id="{2880E9F6-C723-0924-4ED1-66BEC45758E2}"/>
                  </a:ext>
                </a:extLst>
              </p14:cNvPr>
              <p14:cNvContentPartPr/>
              <p14:nvPr/>
            </p14:nvContentPartPr>
            <p14:xfrm>
              <a:off x="3595681" y="3850433"/>
              <a:ext cx="210240" cy="311760"/>
            </p14:xfrm>
          </p:contentPart>
        </mc:Choice>
        <mc:Fallback xmlns="">
          <p:pic>
            <p:nvPicPr>
              <p:cNvPr id="72" name="Ink 72">
                <a:extLst>
                  <a:ext uri="{FF2B5EF4-FFF2-40B4-BE49-F238E27FC236}">
                    <a16:creationId xmlns:a16="http://schemas.microsoft.com/office/drawing/2014/main" id="{2880E9F6-C723-0924-4ED1-66BEC45758E2}"/>
                  </a:ext>
                </a:extLst>
              </p:cNvPr>
              <p:cNvPicPr/>
              <p:nvPr/>
            </p:nvPicPr>
            <p:blipFill>
              <a:blip r:embed="rId45"/>
              <a:stretch>
                <a:fillRect/>
              </a:stretch>
            </p:blipFill>
            <p:spPr>
              <a:xfrm>
                <a:off x="3587041" y="3841793"/>
                <a:ext cx="22788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3" name="Ink 72">
                <a:extLst>
                  <a:ext uri="{FF2B5EF4-FFF2-40B4-BE49-F238E27FC236}">
                    <a16:creationId xmlns:a16="http://schemas.microsoft.com/office/drawing/2014/main" id="{EA98DE6F-AAB7-232C-6C41-767091AABCD9}"/>
                  </a:ext>
                </a:extLst>
              </p14:cNvPr>
              <p14:cNvContentPartPr/>
              <p14:nvPr/>
            </p14:nvContentPartPr>
            <p14:xfrm>
              <a:off x="3891241" y="3770513"/>
              <a:ext cx="840240" cy="463680"/>
            </p14:xfrm>
          </p:contentPart>
        </mc:Choice>
        <mc:Fallback xmlns="">
          <p:pic>
            <p:nvPicPr>
              <p:cNvPr id="73" name="Ink 72">
                <a:extLst>
                  <a:ext uri="{FF2B5EF4-FFF2-40B4-BE49-F238E27FC236}">
                    <a16:creationId xmlns:a16="http://schemas.microsoft.com/office/drawing/2014/main" id="{EA98DE6F-AAB7-232C-6C41-767091AABCD9}"/>
                  </a:ext>
                </a:extLst>
              </p:cNvPr>
              <p:cNvPicPr/>
              <p:nvPr/>
            </p:nvPicPr>
            <p:blipFill>
              <a:blip r:embed="rId47"/>
              <a:stretch>
                <a:fillRect/>
              </a:stretch>
            </p:blipFill>
            <p:spPr>
              <a:xfrm>
                <a:off x="3882601" y="3761873"/>
                <a:ext cx="857880" cy="481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76" name="Ink 76">
                <a:extLst>
                  <a:ext uri="{FF2B5EF4-FFF2-40B4-BE49-F238E27FC236}">
                    <a16:creationId xmlns:a16="http://schemas.microsoft.com/office/drawing/2014/main" id="{A271696F-AC40-F6CC-69F7-C47F64C18DBE}"/>
                  </a:ext>
                </a:extLst>
              </p14:cNvPr>
              <p14:cNvContentPartPr/>
              <p14:nvPr/>
            </p14:nvContentPartPr>
            <p14:xfrm>
              <a:off x="4165561" y="3007313"/>
              <a:ext cx="750960" cy="600120"/>
            </p14:xfrm>
          </p:contentPart>
        </mc:Choice>
        <mc:Fallback xmlns="">
          <p:pic>
            <p:nvPicPr>
              <p:cNvPr id="76" name="Ink 76">
                <a:extLst>
                  <a:ext uri="{FF2B5EF4-FFF2-40B4-BE49-F238E27FC236}">
                    <a16:creationId xmlns:a16="http://schemas.microsoft.com/office/drawing/2014/main" id="{A271696F-AC40-F6CC-69F7-C47F64C18DBE}"/>
                  </a:ext>
                </a:extLst>
              </p:cNvPr>
              <p:cNvPicPr/>
              <p:nvPr/>
            </p:nvPicPr>
            <p:blipFill>
              <a:blip r:embed="rId49"/>
              <a:stretch>
                <a:fillRect/>
              </a:stretch>
            </p:blipFill>
            <p:spPr>
              <a:xfrm>
                <a:off x="4156561" y="2998313"/>
                <a:ext cx="768600" cy="6177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79" name="Ink 79">
                <a:extLst>
                  <a:ext uri="{FF2B5EF4-FFF2-40B4-BE49-F238E27FC236}">
                    <a16:creationId xmlns:a16="http://schemas.microsoft.com/office/drawing/2014/main" id="{8095EE90-406F-05BD-A45A-B25DAEC3798F}"/>
                  </a:ext>
                </a:extLst>
              </p14:cNvPr>
              <p14:cNvContentPartPr/>
              <p14:nvPr/>
            </p14:nvContentPartPr>
            <p14:xfrm>
              <a:off x="5003281" y="3177953"/>
              <a:ext cx="738000" cy="516600"/>
            </p14:xfrm>
          </p:contentPart>
        </mc:Choice>
        <mc:Fallback xmlns="">
          <p:pic>
            <p:nvPicPr>
              <p:cNvPr id="79" name="Ink 79">
                <a:extLst>
                  <a:ext uri="{FF2B5EF4-FFF2-40B4-BE49-F238E27FC236}">
                    <a16:creationId xmlns:a16="http://schemas.microsoft.com/office/drawing/2014/main" id="{8095EE90-406F-05BD-A45A-B25DAEC3798F}"/>
                  </a:ext>
                </a:extLst>
              </p:cNvPr>
              <p:cNvPicPr/>
              <p:nvPr/>
            </p:nvPicPr>
            <p:blipFill>
              <a:blip r:embed="rId51"/>
              <a:stretch>
                <a:fillRect/>
              </a:stretch>
            </p:blipFill>
            <p:spPr>
              <a:xfrm>
                <a:off x="4994281" y="3168953"/>
                <a:ext cx="755640" cy="5342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80" name="Ink 79">
                <a:extLst>
                  <a:ext uri="{FF2B5EF4-FFF2-40B4-BE49-F238E27FC236}">
                    <a16:creationId xmlns:a16="http://schemas.microsoft.com/office/drawing/2014/main" id="{C2B89AFE-FE38-BDD0-4E76-2F6AC7181FCD}"/>
                  </a:ext>
                </a:extLst>
              </p14:cNvPr>
              <p14:cNvContentPartPr/>
              <p14:nvPr/>
            </p14:nvContentPartPr>
            <p14:xfrm>
              <a:off x="5497921" y="3355073"/>
              <a:ext cx="642960" cy="370080"/>
            </p14:xfrm>
          </p:contentPart>
        </mc:Choice>
        <mc:Fallback xmlns="">
          <p:pic>
            <p:nvPicPr>
              <p:cNvPr id="80" name="Ink 79">
                <a:extLst>
                  <a:ext uri="{FF2B5EF4-FFF2-40B4-BE49-F238E27FC236}">
                    <a16:creationId xmlns:a16="http://schemas.microsoft.com/office/drawing/2014/main" id="{C2B89AFE-FE38-BDD0-4E76-2F6AC7181FCD}"/>
                  </a:ext>
                </a:extLst>
              </p:cNvPr>
              <p:cNvPicPr/>
              <p:nvPr/>
            </p:nvPicPr>
            <p:blipFill>
              <a:blip r:embed="rId53"/>
              <a:stretch>
                <a:fillRect/>
              </a:stretch>
            </p:blipFill>
            <p:spPr>
              <a:xfrm>
                <a:off x="5489281" y="3346073"/>
                <a:ext cx="66060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84" name="Ink 84">
                <a:extLst>
                  <a:ext uri="{FF2B5EF4-FFF2-40B4-BE49-F238E27FC236}">
                    <a16:creationId xmlns:a16="http://schemas.microsoft.com/office/drawing/2014/main" id="{65E65B70-C1E1-91FA-61EE-A3FD31369F97}"/>
                  </a:ext>
                </a:extLst>
              </p14:cNvPr>
              <p14:cNvContentPartPr/>
              <p14:nvPr/>
            </p14:nvContentPartPr>
            <p14:xfrm>
              <a:off x="6399001" y="3013793"/>
              <a:ext cx="867960" cy="718560"/>
            </p14:xfrm>
          </p:contentPart>
        </mc:Choice>
        <mc:Fallback xmlns="">
          <p:pic>
            <p:nvPicPr>
              <p:cNvPr id="84" name="Ink 84">
                <a:extLst>
                  <a:ext uri="{FF2B5EF4-FFF2-40B4-BE49-F238E27FC236}">
                    <a16:creationId xmlns:a16="http://schemas.microsoft.com/office/drawing/2014/main" id="{65E65B70-C1E1-91FA-61EE-A3FD31369F97}"/>
                  </a:ext>
                </a:extLst>
              </p:cNvPr>
              <p:cNvPicPr/>
              <p:nvPr/>
            </p:nvPicPr>
            <p:blipFill>
              <a:blip r:embed="rId55"/>
              <a:stretch>
                <a:fillRect/>
              </a:stretch>
            </p:blipFill>
            <p:spPr>
              <a:xfrm>
                <a:off x="6390361" y="3004793"/>
                <a:ext cx="885600" cy="7362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85" name="Ink 84">
                <a:extLst>
                  <a:ext uri="{FF2B5EF4-FFF2-40B4-BE49-F238E27FC236}">
                    <a16:creationId xmlns:a16="http://schemas.microsoft.com/office/drawing/2014/main" id="{53131528-B29D-50CC-8652-0E976E802F10}"/>
                  </a:ext>
                </a:extLst>
              </p14:cNvPr>
              <p14:cNvContentPartPr/>
              <p14:nvPr/>
            </p14:nvContentPartPr>
            <p14:xfrm>
              <a:off x="7135921" y="3401513"/>
              <a:ext cx="202320" cy="41040"/>
            </p14:xfrm>
          </p:contentPart>
        </mc:Choice>
        <mc:Fallback xmlns="">
          <p:pic>
            <p:nvPicPr>
              <p:cNvPr id="85" name="Ink 84">
                <a:extLst>
                  <a:ext uri="{FF2B5EF4-FFF2-40B4-BE49-F238E27FC236}">
                    <a16:creationId xmlns:a16="http://schemas.microsoft.com/office/drawing/2014/main" id="{53131528-B29D-50CC-8652-0E976E802F10}"/>
                  </a:ext>
                </a:extLst>
              </p:cNvPr>
              <p:cNvPicPr/>
              <p:nvPr/>
            </p:nvPicPr>
            <p:blipFill>
              <a:blip r:embed="rId57"/>
              <a:stretch>
                <a:fillRect/>
              </a:stretch>
            </p:blipFill>
            <p:spPr>
              <a:xfrm>
                <a:off x="7126921" y="3392513"/>
                <a:ext cx="21996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88" name="Ink 88">
                <a:extLst>
                  <a:ext uri="{FF2B5EF4-FFF2-40B4-BE49-F238E27FC236}">
                    <a16:creationId xmlns:a16="http://schemas.microsoft.com/office/drawing/2014/main" id="{3F893907-BAC5-08A6-4961-C16D7FD70359}"/>
                  </a:ext>
                </a:extLst>
              </p14:cNvPr>
              <p14:cNvContentPartPr/>
              <p14:nvPr/>
            </p14:nvContentPartPr>
            <p14:xfrm>
              <a:off x="1702081" y="4836473"/>
              <a:ext cx="665280" cy="376200"/>
            </p14:xfrm>
          </p:contentPart>
        </mc:Choice>
        <mc:Fallback xmlns="">
          <p:pic>
            <p:nvPicPr>
              <p:cNvPr id="88" name="Ink 88">
                <a:extLst>
                  <a:ext uri="{FF2B5EF4-FFF2-40B4-BE49-F238E27FC236}">
                    <a16:creationId xmlns:a16="http://schemas.microsoft.com/office/drawing/2014/main" id="{3F893907-BAC5-08A6-4961-C16D7FD70359}"/>
                  </a:ext>
                </a:extLst>
              </p:cNvPr>
              <p:cNvPicPr/>
              <p:nvPr/>
            </p:nvPicPr>
            <p:blipFill>
              <a:blip r:embed="rId59"/>
              <a:stretch>
                <a:fillRect/>
              </a:stretch>
            </p:blipFill>
            <p:spPr>
              <a:xfrm>
                <a:off x="1693441" y="4827825"/>
                <a:ext cx="682920" cy="393857"/>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91" name="Ink 91">
                <a:extLst>
                  <a:ext uri="{FF2B5EF4-FFF2-40B4-BE49-F238E27FC236}">
                    <a16:creationId xmlns:a16="http://schemas.microsoft.com/office/drawing/2014/main" id="{6CCB6C52-CD37-C38B-554D-D22C99433C94}"/>
                  </a:ext>
                </a:extLst>
              </p14:cNvPr>
              <p14:cNvContentPartPr/>
              <p14:nvPr/>
            </p14:nvContentPartPr>
            <p14:xfrm>
              <a:off x="2431801" y="4853033"/>
              <a:ext cx="1274400" cy="342360"/>
            </p14:xfrm>
          </p:contentPart>
        </mc:Choice>
        <mc:Fallback xmlns="">
          <p:pic>
            <p:nvPicPr>
              <p:cNvPr id="91" name="Ink 91">
                <a:extLst>
                  <a:ext uri="{FF2B5EF4-FFF2-40B4-BE49-F238E27FC236}">
                    <a16:creationId xmlns:a16="http://schemas.microsoft.com/office/drawing/2014/main" id="{6CCB6C52-CD37-C38B-554D-D22C99433C94}"/>
                  </a:ext>
                </a:extLst>
              </p:cNvPr>
              <p:cNvPicPr/>
              <p:nvPr/>
            </p:nvPicPr>
            <p:blipFill>
              <a:blip r:embed="rId61"/>
              <a:stretch>
                <a:fillRect/>
              </a:stretch>
            </p:blipFill>
            <p:spPr>
              <a:xfrm>
                <a:off x="2423159" y="4844393"/>
                <a:ext cx="1292045"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92" name="Ink 91">
                <a:extLst>
                  <a:ext uri="{FF2B5EF4-FFF2-40B4-BE49-F238E27FC236}">
                    <a16:creationId xmlns:a16="http://schemas.microsoft.com/office/drawing/2014/main" id="{2C874BF6-CC43-EE30-186A-441C4965DA5B}"/>
                  </a:ext>
                </a:extLst>
              </p14:cNvPr>
              <p14:cNvContentPartPr/>
              <p14:nvPr/>
            </p14:nvContentPartPr>
            <p14:xfrm>
              <a:off x="3757681" y="4815953"/>
              <a:ext cx="1617840" cy="657360"/>
            </p14:xfrm>
          </p:contentPart>
        </mc:Choice>
        <mc:Fallback xmlns="">
          <p:pic>
            <p:nvPicPr>
              <p:cNvPr id="92" name="Ink 91">
                <a:extLst>
                  <a:ext uri="{FF2B5EF4-FFF2-40B4-BE49-F238E27FC236}">
                    <a16:creationId xmlns:a16="http://schemas.microsoft.com/office/drawing/2014/main" id="{2C874BF6-CC43-EE30-186A-441C4965DA5B}"/>
                  </a:ext>
                </a:extLst>
              </p:cNvPr>
              <p:cNvPicPr/>
              <p:nvPr/>
            </p:nvPicPr>
            <p:blipFill>
              <a:blip r:embed="rId63"/>
              <a:stretch>
                <a:fillRect/>
              </a:stretch>
            </p:blipFill>
            <p:spPr>
              <a:xfrm>
                <a:off x="3749041" y="4806953"/>
                <a:ext cx="1635480" cy="675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95" name="Ink 95">
                <a:extLst>
                  <a:ext uri="{FF2B5EF4-FFF2-40B4-BE49-F238E27FC236}">
                    <a16:creationId xmlns:a16="http://schemas.microsoft.com/office/drawing/2014/main" id="{07AFB61A-2D1A-17A5-89EF-9895AE22449D}"/>
                  </a:ext>
                </a:extLst>
              </p14:cNvPr>
              <p14:cNvContentPartPr/>
              <p14:nvPr/>
            </p14:nvContentPartPr>
            <p14:xfrm>
              <a:off x="5707801" y="4616873"/>
              <a:ext cx="567000" cy="511560"/>
            </p14:xfrm>
          </p:contentPart>
        </mc:Choice>
        <mc:Fallback xmlns="">
          <p:pic>
            <p:nvPicPr>
              <p:cNvPr id="95" name="Ink 95">
                <a:extLst>
                  <a:ext uri="{FF2B5EF4-FFF2-40B4-BE49-F238E27FC236}">
                    <a16:creationId xmlns:a16="http://schemas.microsoft.com/office/drawing/2014/main" id="{07AFB61A-2D1A-17A5-89EF-9895AE22449D}"/>
                  </a:ext>
                </a:extLst>
              </p:cNvPr>
              <p:cNvPicPr/>
              <p:nvPr/>
            </p:nvPicPr>
            <p:blipFill>
              <a:blip r:embed="rId65"/>
              <a:stretch>
                <a:fillRect/>
              </a:stretch>
            </p:blipFill>
            <p:spPr>
              <a:xfrm>
                <a:off x="5699156" y="4607873"/>
                <a:ext cx="584651" cy="5292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99" name="Ink 99">
                <a:extLst>
                  <a:ext uri="{FF2B5EF4-FFF2-40B4-BE49-F238E27FC236}">
                    <a16:creationId xmlns:a16="http://schemas.microsoft.com/office/drawing/2014/main" id="{C969C33E-908A-0FA5-2596-E245E3A8A3B7}"/>
                  </a:ext>
                </a:extLst>
              </p14:cNvPr>
              <p14:cNvContentPartPr/>
              <p14:nvPr/>
            </p14:nvContentPartPr>
            <p14:xfrm>
              <a:off x="6114241" y="4568993"/>
              <a:ext cx="682200" cy="522000"/>
            </p14:xfrm>
          </p:contentPart>
        </mc:Choice>
        <mc:Fallback xmlns="">
          <p:pic>
            <p:nvPicPr>
              <p:cNvPr id="99" name="Ink 99">
                <a:extLst>
                  <a:ext uri="{FF2B5EF4-FFF2-40B4-BE49-F238E27FC236}">
                    <a16:creationId xmlns:a16="http://schemas.microsoft.com/office/drawing/2014/main" id="{C969C33E-908A-0FA5-2596-E245E3A8A3B7}"/>
                  </a:ext>
                </a:extLst>
              </p:cNvPr>
              <p:cNvPicPr/>
              <p:nvPr/>
            </p:nvPicPr>
            <p:blipFill>
              <a:blip r:embed="rId67"/>
              <a:stretch>
                <a:fillRect/>
              </a:stretch>
            </p:blipFill>
            <p:spPr>
              <a:xfrm>
                <a:off x="6105241" y="4559999"/>
                <a:ext cx="699840" cy="539628"/>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0" name="Ink 99">
                <a:extLst>
                  <a:ext uri="{FF2B5EF4-FFF2-40B4-BE49-F238E27FC236}">
                    <a16:creationId xmlns:a16="http://schemas.microsoft.com/office/drawing/2014/main" id="{491A6DE6-3776-6686-3A63-CAADA4923FD9}"/>
                  </a:ext>
                </a:extLst>
              </p14:cNvPr>
              <p14:cNvContentPartPr/>
              <p14:nvPr/>
            </p14:nvContentPartPr>
            <p14:xfrm>
              <a:off x="6967441" y="4534433"/>
              <a:ext cx="487440" cy="597240"/>
            </p14:xfrm>
          </p:contentPart>
        </mc:Choice>
        <mc:Fallback xmlns="">
          <p:pic>
            <p:nvPicPr>
              <p:cNvPr id="100" name="Ink 99">
                <a:extLst>
                  <a:ext uri="{FF2B5EF4-FFF2-40B4-BE49-F238E27FC236}">
                    <a16:creationId xmlns:a16="http://schemas.microsoft.com/office/drawing/2014/main" id="{491A6DE6-3776-6686-3A63-CAADA4923FD9}"/>
                  </a:ext>
                </a:extLst>
              </p:cNvPr>
              <p:cNvPicPr/>
              <p:nvPr/>
            </p:nvPicPr>
            <p:blipFill>
              <a:blip r:embed="rId69"/>
              <a:stretch>
                <a:fillRect/>
              </a:stretch>
            </p:blipFill>
            <p:spPr>
              <a:xfrm>
                <a:off x="6958441" y="4525793"/>
                <a:ext cx="505080" cy="6148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4" name="Ink 104">
                <a:extLst>
                  <a:ext uri="{FF2B5EF4-FFF2-40B4-BE49-F238E27FC236}">
                    <a16:creationId xmlns:a16="http://schemas.microsoft.com/office/drawing/2014/main" id="{EC491ACF-C3A4-7D84-D05E-1848EDFE00AA}"/>
                  </a:ext>
                </a:extLst>
              </p14:cNvPr>
              <p14:cNvContentPartPr/>
              <p14:nvPr/>
            </p14:nvContentPartPr>
            <p14:xfrm>
              <a:off x="1594441" y="5737193"/>
              <a:ext cx="1515960" cy="524520"/>
            </p14:xfrm>
          </p:contentPart>
        </mc:Choice>
        <mc:Fallback xmlns="">
          <p:pic>
            <p:nvPicPr>
              <p:cNvPr id="104" name="Ink 104">
                <a:extLst>
                  <a:ext uri="{FF2B5EF4-FFF2-40B4-BE49-F238E27FC236}">
                    <a16:creationId xmlns:a16="http://schemas.microsoft.com/office/drawing/2014/main" id="{EC491ACF-C3A4-7D84-D05E-1848EDFE00AA}"/>
                  </a:ext>
                </a:extLst>
              </p:cNvPr>
              <p:cNvPicPr/>
              <p:nvPr/>
            </p:nvPicPr>
            <p:blipFill>
              <a:blip r:embed="rId71"/>
              <a:stretch>
                <a:fillRect/>
              </a:stretch>
            </p:blipFill>
            <p:spPr>
              <a:xfrm>
                <a:off x="1585443" y="5728193"/>
                <a:ext cx="1533596" cy="542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7" name="Ink 107">
                <a:extLst>
                  <a:ext uri="{FF2B5EF4-FFF2-40B4-BE49-F238E27FC236}">
                    <a16:creationId xmlns:a16="http://schemas.microsoft.com/office/drawing/2014/main" id="{CE148430-D5CC-F8BD-6C50-5E6E3E98B2B3}"/>
                  </a:ext>
                </a:extLst>
              </p14:cNvPr>
              <p14:cNvContentPartPr/>
              <p14:nvPr/>
            </p14:nvContentPartPr>
            <p14:xfrm>
              <a:off x="3152161" y="5595713"/>
              <a:ext cx="700920" cy="491760"/>
            </p14:xfrm>
          </p:contentPart>
        </mc:Choice>
        <mc:Fallback xmlns="">
          <p:pic>
            <p:nvPicPr>
              <p:cNvPr id="107" name="Ink 107">
                <a:extLst>
                  <a:ext uri="{FF2B5EF4-FFF2-40B4-BE49-F238E27FC236}">
                    <a16:creationId xmlns:a16="http://schemas.microsoft.com/office/drawing/2014/main" id="{CE148430-D5CC-F8BD-6C50-5E6E3E98B2B3}"/>
                  </a:ext>
                </a:extLst>
              </p:cNvPr>
              <p:cNvPicPr/>
              <p:nvPr/>
            </p:nvPicPr>
            <p:blipFill>
              <a:blip r:embed="rId73"/>
              <a:stretch>
                <a:fillRect/>
              </a:stretch>
            </p:blipFill>
            <p:spPr>
              <a:xfrm>
                <a:off x="3143521" y="5586713"/>
                <a:ext cx="718560" cy="5094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10" name="Ink 110">
                <a:extLst>
                  <a:ext uri="{FF2B5EF4-FFF2-40B4-BE49-F238E27FC236}">
                    <a16:creationId xmlns:a16="http://schemas.microsoft.com/office/drawing/2014/main" id="{4407020C-898A-628C-8B99-BD2F09F80862}"/>
                  </a:ext>
                </a:extLst>
              </p14:cNvPr>
              <p14:cNvContentPartPr/>
              <p14:nvPr/>
            </p14:nvContentPartPr>
            <p14:xfrm>
              <a:off x="3909961" y="5585633"/>
              <a:ext cx="448920" cy="531000"/>
            </p14:xfrm>
          </p:contentPart>
        </mc:Choice>
        <mc:Fallback xmlns="">
          <p:pic>
            <p:nvPicPr>
              <p:cNvPr id="110" name="Ink 110">
                <a:extLst>
                  <a:ext uri="{FF2B5EF4-FFF2-40B4-BE49-F238E27FC236}">
                    <a16:creationId xmlns:a16="http://schemas.microsoft.com/office/drawing/2014/main" id="{4407020C-898A-628C-8B99-BD2F09F80862}"/>
                  </a:ext>
                </a:extLst>
              </p:cNvPr>
              <p:cNvPicPr/>
              <p:nvPr/>
            </p:nvPicPr>
            <p:blipFill>
              <a:blip r:embed="rId75"/>
              <a:stretch>
                <a:fillRect/>
              </a:stretch>
            </p:blipFill>
            <p:spPr>
              <a:xfrm>
                <a:off x="3900961" y="5576993"/>
                <a:ext cx="466560" cy="5486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11" name="Ink 110">
                <a:extLst>
                  <a:ext uri="{FF2B5EF4-FFF2-40B4-BE49-F238E27FC236}">
                    <a16:creationId xmlns:a16="http://schemas.microsoft.com/office/drawing/2014/main" id="{EFB3464F-0CB2-F1D7-6D9A-107F3E659802}"/>
                  </a:ext>
                </a:extLst>
              </p14:cNvPr>
              <p14:cNvContentPartPr/>
              <p14:nvPr/>
            </p14:nvContentPartPr>
            <p14:xfrm>
              <a:off x="2424601" y="6193493"/>
              <a:ext cx="297360" cy="184680"/>
            </p14:xfrm>
          </p:contentPart>
        </mc:Choice>
        <mc:Fallback xmlns="">
          <p:pic>
            <p:nvPicPr>
              <p:cNvPr id="111" name="Ink 110">
                <a:extLst>
                  <a:ext uri="{FF2B5EF4-FFF2-40B4-BE49-F238E27FC236}">
                    <a16:creationId xmlns:a16="http://schemas.microsoft.com/office/drawing/2014/main" id="{EFB3464F-0CB2-F1D7-6D9A-107F3E659802}"/>
                  </a:ext>
                </a:extLst>
              </p:cNvPr>
              <p:cNvPicPr/>
              <p:nvPr/>
            </p:nvPicPr>
            <p:blipFill>
              <a:blip r:embed="rId77"/>
              <a:stretch>
                <a:fillRect/>
              </a:stretch>
            </p:blipFill>
            <p:spPr>
              <a:xfrm>
                <a:off x="2415961" y="6184853"/>
                <a:ext cx="31500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14" name="Ink 114">
                <a:extLst>
                  <a:ext uri="{FF2B5EF4-FFF2-40B4-BE49-F238E27FC236}">
                    <a16:creationId xmlns:a16="http://schemas.microsoft.com/office/drawing/2014/main" id="{0BA3E76A-0CE5-67C0-D1DC-2F64E4BF7BCB}"/>
                  </a:ext>
                </a:extLst>
              </p14:cNvPr>
              <p14:cNvContentPartPr/>
              <p14:nvPr/>
            </p14:nvContentPartPr>
            <p14:xfrm>
              <a:off x="4480561" y="5686613"/>
              <a:ext cx="398880" cy="271440"/>
            </p14:xfrm>
          </p:contentPart>
        </mc:Choice>
        <mc:Fallback xmlns="">
          <p:pic>
            <p:nvPicPr>
              <p:cNvPr id="114" name="Ink 114">
                <a:extLst>
                  <a:ext uri="{FF2B5EF4-FFF2-40B4-BE49-F238E27FC236}">
                    <a16:creationId xmlns:a16="http://schemas.microsoft.com/office/drawing/2014/main" id="{0BA3E76A-0CE5-67C0-D1DC-2F64E4BF7BCB}"/>
                  </a:ext>
                </a:extLst>
              </p:cNvPr>
              <p:cNvPicPr/>
              <p:nvPr/>
            </p:nvPicPr>
            <p:blipFill>
              <a:blip r:embed="rId79"/>
              <a:stretch>
                <a:fillRect/>
              </a:stretch>
            </p:blipFill>
            <p:spPr>
              <a:xfrm>
                <a:off x="4471561" y="5677625"/>
                <a:ext cx="416520" cy="289057"/>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17" name="Ink 117">
                <a:extLst>
                  <a:ext uri="{FF2B5EF4-FFF2-40B4-BE49-F238E27FC236}">
                    <a16:creationId xmlns:a16="http://schemas.microsoft.com/office/drawing/2014/main" id="{F8D08A98-DB82-2E9E-8469-57BF2CD99199}"/>
                  </a:ext>
                </a:extLst>
              </p14:cNvPr>
              <p14:cNvContentPartPr/>
              <p14:nvPr/>
            </p14:nvContentPartPr>
            <p14:xfrm>
              <a:off x="5078161" y="5489333"/>
              <a:ext cx="1467000" cy="684360"/>
            </p14:xfrm>
          </p:contentPart>
        </mc:Choice>
        <mc:Fallback xmlns="">
          <p:pic>
            <p:nvPicPr>
              <p:cNvPr id="117" name="Ink 117">
                <a:extLst>
                  <a:ext uri="{FF2B5EF4-FFF2-40B4-BE49-F238E27FC236}">
                    <a16:creationId xmlns:a16="http://schemas.microsoft.com/office/drawing/2014/main" id="{F8D08A98-DB82-2E9E-8469-57BF2CD99199}"/>
                  </a:ext>
                </a:extLst>
              </p:cNvPr>
              <p:cNvPicPr/>
              <p:nvPr/>
            </p:nvPicPr>
            <p:blipFill>
              <a:blip r:embed="rId81"/>
              <a:stretch>
                <a:fillRect/>
              </a:stretch>
            </p:blipFill>
            <p:spPr>
              <a:xfrm>
                <a:off x="5069161" y="5480693"/>
                <a:ext cx="1484640" cy="702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20" name="Ink 120">
                <a:extLst>
                  <a:ext uri="{FF2B5EF4-FFF2-40B4-BE49-F238E27FC236}">
                    <a16:creationId xmlns:a16="http://schemas.microsoft.com/office/drawing/2014/main" id="{5C5D893E-C731-7024-91C6-30310823AA0F}"/>
                  </a:ext>
                </a:extLst>
              </p14:cNvPr>
              <p14:cNvContentPartPr/>
              <p14:nvPr/>
            </p14:nvContentPartPr>
            <p14:xfrm>
              <a:off x="6740281" y="5370173"/>
              <a:ext cx="946080" cy="590760"/>
            </p14:xfrm>
          </p:contentPart>
        </mc:Choice>
        <mc:Fallback xmlns="">
          <p:pic>
            <p:nvPicPr>
              <p:cNvPr id="120" name="Ink 120">
                <a:extLst>
                  <a:ext uri="{FF2B5EF4-FFF2-40B4-BE49-F238E27FC236}">
                    <a16:creationId xmlns:a16="http://schemas.microsoft.com/office/drawing/2014/main" id="{5C5D893E-C731-7024-91C6-30310823AA0F}"/>
                  </a:ext>
                </a:extLst>
              </p:cNvPr>
              <p:cNvPicPr/>
              <p:nvPr/>
            </p:nvPicPr>
            <p:blipFill>
              <a:blip r:embed="rId83"/>
              <a:stretch>
                <a:fillRect/>
              </a:stretch>
            </p:blipFill>
            <p:spPr>
              <a:xfrm>
                <a:off x="6731638" y="5361173"/>
                <a:ext cx="963727" cy="6084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23" name="Ink 123">
                <a:extLst>
                  <a:ext uri="{FF2B5EF4-FFF2-40B4-BE49-F238E27FC236}">
                    <a16:creationId xmlns:a16="http://schemas.microsoft.com/office/drawing/2014/main" id="{722BB686-0DAE-2AE0-0C34-D61173EFC204}"/>
                  </a:ext>
                </a:extLst>
              </p14:cNvPr>
              <p14:cNvContentPartPr/>
              <p14:nvPr/>
            </p14:nvContentPartPr>
            <p14:xfrm>
              <a:off x="5830561" y="6006293"/>
              <a:ext cx="181080" cy="187560"/>
            </p14:xfrm>
          </p:contentPart>
        </mc:Choice>
        <mc:Fallback xmlns="">
          <p:pic>
            <p:nvPicPr>
              <p:cNvPr id="123" name="Ink 123">
                <a:extLst>
                  <a:ext uri="{FF2B5EF4-FFF2-40B4-BE49-F238E27FC236}">
                    <a16:creationId xmlns:a16="http://schemas.microsoft.com/office/drawing/2014/main" id="{722BB686-0DAE-2AE0-0C34-D61173EFC204}"/>
                  </a:ext>
                </a:extLst>
              </p:cNvPr>
              <p:cNvPicPr/>
              <p:nvPr/>
            </p:nvPicPr>
            <p:blipFill>
              <a:blip r:embed="rId85"/>
              <a:stretch>
                <a:fillRect/>
              </a:stretch>
            </p:blipFill>
            <p:spPr>
              <a:xfrm>
                <a:off x="5821921" y="5997653"/>
                <a:ext cx="19872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 name="Ink 1">
                <a:extLst>
                  <a:ext uri="{FF2B5EF4-FFF2-40B4-BE49-F238E27FC236}">
                    <a16:creationId xmlns:a16="http://schemas.microsoft.com/office/drawing/2014/main" id="{D9D70096-B1DA-A6F5-BB17-4A603D7837C1}"/>
                  </a:ext>
                </a:extLst>
              </p14:cNvPr>
              <p14:cNvContentPartPr/>
              <p14:nvPr/>
            </p14:nvContentPartPr>
            <p14:xfrm>
              <a:off x="7499521" y="3224393"/>
              <a:ext cx="18360" cy="20520"/>
            </p14:xfrm>
          </p:contentPart>
        </mc:Choice>
        <mc:Fallback xmlns="">
          <p:pic>
            <p:nvPicPr>
              <p:cNvPr id="2" name="Ink 1">
                <a:extLst>
                  <a:ext uri="{FF2B5EF4-FFF2-40B4-BE49-F238E27FC236}">
                    <a16:creationId xmlns:a16="http://schemas.microsoft.com/office/drawing/2014/main" id="{D9D70096-B1DA-A6F5-BB17-4A603D7837C1}"/>
                  </a:ext>
                </a:extLst>
              </p:cNvPr>
              <p:cNvPicPr/>
              <p:nvPr/>
            </p:nvPicPr>
            <p:blipFill>
              <a:blip r:embed="rId87"/>
              <a:stretch>
                <a:fillRect/>
              </a:stretch>
            </p:blipFill>
            <p:spPr>
              <a:xfrm>
                <a:off x="7490521" y="3215393"/>
                <a:ext cx="3600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 name="Ink 3">
                <a:extLst>
                  <a:ext uri="{FF2B5EF4-FFF2-40B4-BE49-F238E27FC236}">
                    <a16:creationId xmlns:a16="http://schemas.microsoft.com/office/drawing/2014/main" id="{CDEDE8E3-E8C6-F2A1-4B8C-FD7119BF6A92}"/>
                  </a:ext>
                </a:extLst>
              </p14:cNvPr>
              <p14:cNvContentPartPr/>
              <p14:nvPr/>
            </p14:nvContentPartPr>
            <p14:xfrm>
              <a:off x="7479361" y="3403673"/>
              <a:ext cx="53280" cy="158760"/>
            </p14:xfrm>
          </p:contentPart>
        </mc:Choice>
        <mc:Fallback xmlns="">
          <p:pic>
            <p:nvPicPr>
              <p:cNvPr id="4" name="Ink 3">
                <a:extLst>
                  <a:ext uri="{FF2B5EF4-FFF2-40B4-BE49-F238E27FC236}">
                    <a16:creationId xmlns:a16="http://schemas.microsoft.com/office/drawing/2014/main" id="{CDEDE8E3-E8C6-F2A1-4B8C-FD7119BF6A92}"/>
                  </a:ext>
                </a:extLst>
              </p:cNvPr>
              <p:cNvPicPr/>
              <p:nvPr/>
            </p:nvPicPr>
            <p:blipFill>
              <a:blip r:embed="rId89"/>
              <a:stretch>
                <a:fillRect/>
              </a:stretch>
            </p:blipFill>
            <p:spPr>
              <a:xfrm>
                <a:off x="7470721" y="3394673"/>
                <a:ext cx="7092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 name="Ink 7">
                <a:extLst>
                  <a:ext uri="{FF2B5EF4-FFF2-40B4-BE49-F238E27FC236}">
                    <a16:creationId xmlns:a16="http://schemas.microsoft.com/office/drawing/2014/main" id="{BE177F58-305A-7A33-86F1-EE0DDC1E0849}"/>
                  </a:ext>
                </a:extLst>
              </p14:cNvPr>
              <p14:cNvContentPartPr/>
              <p14:nvPr/>
            </p14:nvContentPartPr>
            <p14:xfrm>
              <a:off x="7752961" y="2917313"/>
              <a:ext cx="398880" cy="824400"/>
            </p14:xfrm>
          </p:contentPart>
        </mc:Choice>
        <mc:Fallback xmlns="">
          <p:pic>
            <p:nvPicPr>
              <p:cNvPr id="7" name="Ink 7">
                <a:extLst>
                  <a:ext uri="{FF2B5EF4-FFF2-40B4-BE49-F238E27FC236}">
                    <a16:creationId xmlns:a16="http://schemas.microsoft.com/office/drawing/2014/main" id="{BE177F58-305A-7A33-86F1-EE0DDC1E0849}"/>
                  </a:ext>
                </a:extLst>
              </p:cNvPr>
              <p:cNvPicPr/>
              <p:nvPr/>
            </p:nvPicPr>
            <p:blipFill>
              <a:blip r:embed="rId91"/>
              <a:stretch>
                <a:fillRect/>
              </a:stretch>
            </p:blipFill>
            <p:spPr>
              <a:xfrm>
                <a:off x="7743961" y="2908313"/>
                <a:ext cx="416520" cy="842040"/>
              </a:xfrm>
              <a:prstGeom prst="rect">
                <a:avLst/>
              </a:prstGeom>
            </p:spPr>
          </p:pic>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16232</TotalTime>
  <Words>1181</Words>
  <Application>Microsoft Office PowerPoint</Application>
  <PresentationFormat>On-screen Show (4:3)</PresentationFormat>
  <Paragraphs>401</Paragraphs>
  <Slides>29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Lato</vt:lpstr>
      <vt:lpstr>Office Theme</vt:lpstr>
      <vt:lpstr>BITS Pilani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BITS</cp:lastModifiedBy>
  <cp:revision>291</cp:revision>
  <dcterms:created xsi:type="dcterms:W3CDTF">2011-09-14T09:42:05Z</dcterms:created>
  <dcterms:modified xsi:type="dcterms:W3CDTF">2022-09-21T10:05:48Z</dcterms:modified>
</cp:coreProperties>
</file>