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b9ac24c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b9ac24c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9ac24c5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9ac24c5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b9ac24c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b9ac24c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6070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HEALTH DIAGNOSIS</a:t>
            </a:r>
            <a:endParaRPr b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USING THREE ML ALGORITHM</a:t>
            </a:r>
            <a:endParaRPr b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Accurate and on-time analysis of any health-related problem is essential for preventing and treating the illness. The traditional way of diagnosis may not be sufficient in the case of a severe ailment.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Developing a medical diagnosis system based on machine learning (ML) algorithms to predict any disease can help in a more accurate diagnosis than the conventional method.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Tested the performance of three machine learning algorithms - Naive Bayes, Decision Tree, and Random Forest and achieved the best-case accuracy of 95.12%.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 USER INTERFACE(GUI)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Tested the performance of three machine learning algorithms - Naive Bayes, Decision Tree, and Random Forest and achieved the best-case accuracy of 95.12%.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have used Tkinter for our GUI (Graphical User Interface).  Python with tkinter is the fastest and easiest way to create the GUI applications.</a:t>
            </a:r>
            <a:endParaRPr sz="16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688" y="3091600"/>
            <a:ext cx="3996625" cy="18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45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/>
              <a:t>THANK YOU</a:t>
            </a:r>
            <a:endParaRPr b="1" sz="5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072775" y="3126075"/>
            <a:ext cx="24735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ISHA GOEL(102183055)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AKSHAT KHOSLA(102053026)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ARUSHI SHARMA(102003202)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