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E97A1-765E-48B1-893C-4D4FF2379A00}" v="26" dt="2020-05-18T14:27:26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hotra, Akshat" userId="d12debc0-4c28-4121-a769-ebcc4ff149c5" providerId="ADAL" clId="{B88E97A1-765E-48B1-893C-4D4FF2379A00}"/>
    <pc:docChg chg="custSel addSld modSld">
      <pc:chgData name="Malhotra, Akshat" userId="d12debc0-4c28-4121-a769-ebcc4ff149c5" providerId="ADAL" clId="{B88E97A1-765E-48B1-893C-4D4FF2379A00}" dt="2020-05-18T14:27:30.953" v="196" actId="20577"/>
      <pc:docMkLst>
        <pc:docMk/>
      </pc:docMkLst>
      <pc:sldChg chg="addSp delSp modSp">
        <pc:chgData name="Malhotra, Akshat" userId="d12debc0-4c28-4121-a769-ebcc4ff149c5" providerId="ADAL" clId="{B88E97A1-765E-48B1-893C-4D4FF2379A00}" dt="2020-05-18T14:19:28.058" v="22" actId="14100"/>
        <pc:sldMkLst>
          <pc:docMk/>
          <pc:sldMk cId="3241864987" sldId="264"/>
        </pc:sldMkLst>
        <pc:spChg chg="mod">
          <ac:chgData name="Malhotra, Akshat" userId="d12debc0-4c28-4121-a769-ebcc4ff149c5" providerId="ADAL" clId="{B88E97A1-765E-48B1-893C-4D4FF2379A00}" dt="2020-05-18T14:19:06.182" v="19" actId="20577"/>
          <ac:spMkLst>
            <pc:docMk/>
            <pc:sldMk cId="3241864987" sldId="264"/>
            <ac:spMk id="2" creationId="{A3CD1AD5-57F6-4C10-B34B-5F24FEBE9944}"/>
          </ac:spMkLst>
        </pc:spChg>
        <pc:spChg chg="del">
          <ac:chgData name="Malhotra, Akshat" userId="d12debc0-4c28-4121-a769-ebcc4ff149c5" providerId="ADAL" clId="{B88E97A1-765E-48B1-893C-4D4FF2379A00}" dt="2020-05-18T14:19:00.455" v="0" actId="478"/>
          <ac:spMkLst>
            <pc:docMk/>
            <pc:sldMk cId="3241864987" sldId="264"/>
            <ac:spMk id="3" creationId="{04FD6A65-7BF6-4C9B-AD96-C1C23C59C4F3}"/>
          </ac:spMkLst>
        </pc:spChg>
        <pc:picChg chg="add mod">
          <ac:chgData name="Malhotra, Akshat" userId="d12debc0-4c28-4121-a769-ebcc4ff149c5" providerId="ADAL" clId="{B88E97A1-765E-48B1-893C-4D4FF2379A00}" dt="2020-05-18T14:19:28.058" v="22" actId="14100"/>
          <ac:picMkLst>
            <pc:docMk/>
            <pc:sldMk cId="3241864987" sldId="264"/>
            <ac:picMk id="4" creationId="{46785EA9-7267-45B0-AA96-76FC7A6C8414}"/>
          </ac:picMkLst>
        </pc:picChg>
      </pc:sldChg>
      <pc:sldChg chg="addSp delSp modSp add">
        <pc:chgData name="Malhotra, Akshat" userId="d12debc0-4c28-4121-a769-ebcc4ff149c5" providerId="ADAL" clId="{B88E97A1-765E-48B1-893C-4D4FF2379A00}" dt="2020-05-18T14:21:03.306" v="41"/>
        <pc:sldMkLst>
          <pc:docMk/>
          <pc:sldMk cId="2011095484" sldId="265"/>
        </pc:sldMkLst>
        <pc:spChg chg="mod">
          <ac:chgData name="Malhotra, Akshat" userId="d12debc0-4c28-4121-a769-ebcc4ff149c5" providerId="ADAL" clId="{B88E97A1-765E-48B1-893C-4D4FF2379A00}" dt="2020-05-18T14:19:55.305" v="36" actId="20577"/>
          <ac:spMkLst>
            <pc:docMk/>
            <pc:sldMk cId="2011095484" sldId="265"/>
            <ac:spMk id="2" creationId="{A846C7E9-27F9-4C18-995D-2D4CE0BBE148}"/>
          </ac:spMkLst>
        </pc:spChg>
        <pc:spChg chg="mod">
          <ac:chgData name="Malhotra, Akshat" userId="d12debc0-4c28-4121-a769-ebcc4ff149c5" providerId="ADAL" clId="{B88E97A1-765E-48B1-893C-4D4FF2379A00}" dt="2020-05-18T14:20:12.534" v="38" actId="5793"/>
          <ac:spMkLst>
            <pc:docMk/>
            <pc:sldMk cId="2011095484" sldId="265"/>
            <ac:spMk id="3" creationId="{E64F762A-75A5-4B33-9C91-93A3510D3717}"/>
          </ac:spMkLst>
        </pc:spChg>
        <pc:picChg chg="add del">
          <ac:chgData name="Malhotra, Akshat" userId="d12debc0-4c28-4121-a769-ebcc4ff149c5" providerId="ADAL" clId="{B88E97A1-765E-48B1-893C-4D4FF2379A00}" dt="2020-05-18T14:21:03.306" v="41"/>
          <ac:picMkLst>
            <pc:docMk/>
            <pc:sldMk cId="2011095484" sldId="265"/>
            <ac:picMk id="4" creationId="{C0D8C135-F9F3-4BB4-96D3-4EB4E006D401}"/>
          </ac:picMkLst>
        </pc:picChg>
      </pc:sldChg>
      <pc:sldChg chg="addSp delSp modSp add">
        <pc:chgData name="Malhotra, Akshat" userId="d12debc0-4c28-4121-a769-ebcc4ff149c5" providerId="ADAL" clId="{B88E97A1-765E-48B1-893C-4D4FF2379A00}" dt="2020-05-18T14:21:14.319" v="53" actId="1076"/>
        <pc:sldMkLst>
          <pc:docMk/>
          <pc:sldMk cId="2099436626" sldId="266"/>
        </pc:sldMkLst>
        <pc:spChg chg="mod">
          <ac:chgData name="Malhotra, Akshat" userId="d12debc0-4c28-4121-a769-ebcc4ff149c5" providerId="ADAL" clId="{B88E97A1-765E-48B1-893C-4D4FF2379A00}" dt="2020-05-18T14:21:07.734" v="50" actId="20577"/>
          <ac:spMkLst>
            <pc:docMk/>
            <pc:sldMk cId="2099436626" sldId="266"/>
            <ac:spMk id="2" creationId="{AC9A4DAB-6ADE-48B5-B6C3-D72C7C13273D}"/>
          </ac:spMkLst>
        </pc:spChg>
        <pc:spChg chg="del">
          <ac:chgData name="Malhotra, Akshat" userId="d12debc0-4c28-4121-a769-ebcc4ff149c5" providerId="ADAL" clId="{B88E97A1-765E-48B1-893C-4D4FF2379A00}" dt="2020-05-18T14:21:10.806" v="51" actId="478"/>
          <ac:spMkLst>
            <pc:docMk/>
            <pc:sldMk cId="2099436626" sldId="266"/>
            <ac:spMk id="3" creationId="{45EA257D-9877-4A9B-ADF5-134B84643CCD}"/>
          </ac:spMkLst>
        </pc:spChg>
        <pc:picChg chg="add mod">
          <ac:chgData name="Malhotra, Akshat" userId="d12debc0-4c28-4121-a769-ebcc4ff149c5" providerId="ADAL" clId="{B88E97A1-765E-48B1-893C-4D4FF2379A00}" dt="2020-05-18T14:21:14.319" v="53" actId="1076"/>
          <ac:picMkLst>
            <pc:docMk/>
            <pc:sldMk cId="2099436626" sldId="266"/>
            <ac:picMk id="4" creationId="{3AF09743-3C69-4282-A071-B43938C6F8F1}"/>
          </ac:picMkLst>
        </pc:picChg>
      </pc:sldChg>
      <pc:sldChg chg="modSp add">
        <pc:chgData name="Malhotra, Akshat" userId="d12debc0-4c28-4121-a769-ebcc4ff149c5" providerId="ADAL" clId="{B88E97A1-765E-48B1-893C-4D4FF2379A00}" dt="2020-05-18T14:21:50.744" v="60"/>
        <pc:sldMkLst>
          <pc:docMk/>
          <pc:sldMk cId="2073620723" sldId="267"/>
        </pc:sldMkLst>
        <pc:spChg chg="mod">
          <ac:chgData name="Malhotra, Akshat" userId="d12debc0-4c28-4121-a769-ebcc4ff149c5" providerId="ADAL" clId="{B88E97A1-765E-48B1-893C-4D4FF2379A00}" dt="2020-05-18T14:21:33.470" v="59" actId="20577"/>
          <ac:spMkLst>
            <pc:docMk/>
            <pc:sldMk cId="2073620723" sldId="267"/>
            <ac:spMk id="2" creationId="{A846C7E9-27F9-4C18-995D-2D4CE0BBE148}"/>
          </ac:spMkLst>
        </pc:spChg>
        <pc:spChg chg="mod">
          <ac:chgData name="Malhotra, Akshat" userId="d12debc0-4c28-4121-a769-ebcc4ff149c5" providerId="ADAL" clId="{B88E97A1-765E-48B1-893C-4D4FF2379A00}" dt="2020-05-18T14:21:50.744" v="60"/>
          <ac:spMkLst>
            <pc:docMk/>
            <pc:sldMk cId="2073620723" sldId="267"/>
            <ac:spMk id="3" creationId="{E64F762A-75A5-4B33-9C91-93A3510D3717}"/>
          </ac:spMkLst>
        </pc:spChg>
      </pc:sldChg>
      <pc:sldChg chg="addSp delSp modSp add">
        <pc:chgData name="Malhotra, Akshat" userId="d12debc0-4c28-4121-a769-ebcc4ff149c5" providerId="ADAL" clId="{B88E97A1-765E-48B1-893C-4D4FF2379A00}" dt="2020-05-18T14:22:27.393" v="65" actId="20577"/>
        <pc:sldMkLst>
          <pc:docMk/>
          <pc:sldMk cId="3400513937" sldId="268"/>
        </pc:sldMkLst>
        <pc:spChg chg="mod">
          <ac:chgData name="Malhotra, Akshat" userId="d12debc0-4c28-4121-a769-ebcc4ff149c5" providerId="ADAL" clId="{B88E97A1-765E-48B1-893C-4D4FF2379A00}" dt="2020-05-18T14:22:27.393" v="65" actId="20577"/>
          <ac:spMkLst>
            <pc:docMk/>
            <pc:sldMk cId="3400513937" sldId="268"/>
            <ac:spMk id="2" creationId="{AC9A4DAB-6ADE-48B5-B6C3-D72C7C13273D}"/>
          </ac:spMkLst>
        </pc:spChg>
        <pc:picChg chg="add mod">
          <ac:chgData name="Malhotra, Akshat" userId="d12debc0-4c28-4121-a769-ebcc4ff149c5" providerId="ADAL" clId="{B88E97A1-765E-48B1-893C-4D4FF2379A00}" dt="2020-05-18T14:22:22.851" v="63" actId="1076"/>
          <ac:picMkLst>
            <pc:docMk/>
            <pc:sldMk cId="3400513937" sldId="268"/>
            <ac:picMk id="3" creationId="{E020B864-589A-4E96-9B1C-DB1AF60924F2}"/>
          </ac:picMkLst>
        </pc:picChg>
        <pc:picChg chg="del">
          <ac:chgData name="Malhotra, Akshat" userId="d12debc0-4c28-4121-a769-ebcc4ff149c5" providerId="ADAL" clId="{B88E97A1-765E-48B1-893C-4D4FF2379A00}" dt="2020-05-18T14:21:55.768" v="61" actId="478"/>
          <ac:picMkLst>
            <pc:docMk/>
            <pc:sldMk cId="3400513937" sldId="268"/>
            <ac:picMk id="4" creationId="{3AF09743-3C69-4282-A071-B43938C6F8F1}"/>
          </ac:picMkLst>
        </pc:picChg>
      </pc:sldChg>
      <pc:sldChg chg="modSp add">
        <pc:chgData name="Malhotra, Akshat" userId="d12debc0-4c28-4121-a769-ebcc4ff149c5" providerId="ADAL" clId="{B88E97A1-765E-48B1-893C-4D4FF2379A00}" dt="2020-05-18T14:22:52.749" v="68"/>
        <pc:sldMkLst>
          <pc:docMk/>
          <pc:sldMk cId="1282749293" sldId="269"/>
        </pc:sldMkLst>
        <pc:spChg chg="mod">
          <ac:chgData name="Malhotra, Akshat" userId="d12debc0-4c28-4121-a769-ebcc4ff149c5" providerId="ADAL" clId="{B88E97A1-765E-48B1-893C-4D4FF2379A00}" dt="2020-05-18T14:22:32.892" v="67" actId="20577"/>
          <ac:spMkLst>
            <pc:docMk/>
            <pc:sldMk cId="1282749293" sldId="269"/>
            <ac:spMk id="2" creationId="{A846C7E9-27F9-4C18-995D-2D4CE0BBE148}"/>
          </ac:spMkLst>
        </pc:spChg>
        <pc:spChg chg="mod">
          <ac:chgData name="Malhotra, Akshat" userId="d12debc0-4c28-4121-a769-ebcc4ff149c5" providerId="ADAL" clId="{B88E97A1-765E-48B1-893C-4D4FF2379A00}" dt="2020-05-18T14:22:52.749" v="68"/>
          <ac:spMkLst>
            <pc:docMk/>
            <pc:sldMk cId="1282749293" sldId="269"/>
            <ac:spMk id="3" creationId="{E64F762A-75A5-4B33-9C91-93A3510D3717}"/>
          </ac:spMkLst>
        </pc:spChg>
      </pc:sldChg>
      <pc:sldChg chg="addSp delSp modSp add">
        <pc:chgData name="Malhotra, Akshat" userId="d12debc0-4c28-4121-a769-ebcc4ff149c5" providerId="ADAL" clId="{B88E97A1-765E-48B1-893C-4D4FF2379A00}" dt="2020-05-18T14:23:28.749" v="73" actId="1076"/>
        <pc:sldMkLst>
          <pc:docMk/>
          <pc:sldMk cId="3492859795" sldId="270"/>
        </pc:sldMkLst>
        <pc:spChg chg="mod">
          <ac:chgData name="Malhotra, Akshat" userId="d12debc0-4c28-4121-a769-ebcc4ff149c5" providerId="ADAL" clId="{B88E97A1-765E-48B1-893C-4D4FF2379A00}" dt="2020-05-18T14:23:00.979" v="71" actId="20577"/>
          <ac:spMkLst>
            <pc:docMk/>
            <pc:sldMk cId="3492859795" sldId="270"/>
            <ac:spMk id="2" creationId="{AC9A4DAB-6ADE-48B5-B6C3-D72C7C13273D}"/>
          </ac:spMkLst>
        </pc:spChg>
        <pc:picChg chg="add mod">
          <ac:chgData name="Malhotra, Akshat" userId="d12debc0-4c28-4121-a769-ebcc4ff149c5" providerId="ADAL" clId="{B88E97A1-765E-48B1-893C-4D4FF2379A00}" dt="2020-05-18T14:23:28.749" v="73" actId="1076"/>
          <ac:picMkLst>
            <pc:docMk/>
            <pc:sldMk cId="3492859795" sldId="270"/>
            <ac:picMk id="3" creationId="{1EB392F2-8A91-4331-877C-B3663D23B998}"/>
          </ac:picMkLst>
        </pc:picChg>
        <pc:picChg chg="del">
          <ac:chgData name="Malhotra, Akshat" userId="d12debc0-4c28-4121-a769-ebcc4ff149c5" providerId="ADAL" clId="{B88E97A1-765E-48B1-893C-4D4FF2379A00}" dt="2020-05-18T14:22:58.588" v="69" actId="478"/>
          <ac:picMkLst>
            <pc:docMk/>
            <pc:sldMk cId="3492859795" sldId="270"/>
            <ac:picMk id="4" creationId="{3AF09743-3C69-4282-A071-B43938C6F8F1}"/>
          </ac:picMkLst>
        </pc:picChg>
      </pc:sldChg>
      <pc:sldChg chg="modSp add">
        <pc:chgData name="Malhotra, Akshat" userId="d12debc0-4c28-4121-a769-ebcc4ff149c5" providerId="ADAL" clId="{B88E97A1-765E-48B1-893C-4D4FF2379A00}" dt="2020-05-18T14:23:54.919" v="76"/>
        <pc:sldMkLst>
          <pc:docMk/>
          <pc:sldMk cId="2928459473" sldId="271"/>
        </pc:sldMkLst>
        <pc:spChg chg="mod">
          <ac:chgData name="Malhotra, Akshat" userId="d12debc0-4c28-4121-a769-ebcc4ff149c5" providerId="ADAL" clId="{B88E97A1-765E-48B1-893C-4D4FF2379A00}" dt="2020-05-18T14:23:35.809" v="75" actId="20577"/>
          <ac:spMkLst>
            <pc:docMk/>
            <pc:sldMk cId="2928459473" sldId="271"/>
            <ac:spMk id="2" creationId="{A846C7E9-27F9-4C18-995D-2D4CE0BBE148}"/>
          </ac:spMkLst>
        </pc:spChg>
        <pc:spChg chg="mod">
          <ac:chgData name="Malhotra, Akshat" userId="d12debc0-4c28-4121-a769-ebcc4ff149c5" providerId="ADAL" clId="{B88E97A1-765E-48B1-893C-4D4FF2379A00}" dt="2020-05-18T14:23:54.919" v="76"/>
          <ac:spMkLst>
            <pc:docMk/>
            <pc:sldMk cId="2928459473" sldId="271"/>
            <ac:spMk id="3" creationId="{E64F762A-75A5-4B33-9C91-93A3510D3717}"/>
          </ac:spMkLst>
        </pc:spChg>
      </pc:sldChg>
      <pc:sldChg chg="addSp delSp modSp add">
        <pc:chgData name="Malhotra, Akshat" userId="d12debc0-4c28-4121-a769-ebcc4ff149c5" providerId="ADAL" clId="{B88E97A1-765E-48B1-893C-4D4FF2379A00}" dt="2020-05-18T14:24:31.262" v="81" actId="1076"/>
        <pc:sldMkLst>
          <pc:docMk/>
          <pc:sldMk cId="930842807" sldId="272"/>
        </pc:sldMkLst>
        <pc:spChg chg="mod">
          <ac:chgData name="Malhotra, Akshat" userId="d12debc0-4c28-4121-a769-ebcc4ff149c5" providerId="ADAL" clId="{B88E97A1-765E-48B1-893C-4D4FF2379A00}" dt="2020-05-18T14:24:04.328" v="79" actId="20577"/>
          <ac:spMkLst>
            <pc:docMk/>
            <pc:sldMk cId="930842807" sldId="272"/>
            <ac:spMk id="2" creationId="{AC9A4DAB-6ADE-48B5-B6C3-D72C7C13273D}"/>
          </ac:spMkLst>
        </pc:spChg>
        <pc:picChg chg="add mod">
          <ac:chgData name="Malhotra, Akshat" userId="d12debc0-4c28-4121-a769-ebcc4ff149c5" providerId="ADAL" clId="{B88E97A1-765E-48B1-893C-4D4FF2379A00}" dt="2020-05-18T14:24:31.262" v="81" actId="1076"/>
          <ac:picMkLst>
            <pc:docMk/>
            <pc:sldMk cId="930842807" sldId="272"/>
            <ac:picMk id="3" creationId="{123FA90E-2E21-4CF6-8367-5DF73D260AC9}"/>
          </ac:picMkLst>
        </pc:picChg>
        <pc:picChg chg="del">
          <ac:chgData name="Malhotra, Akshat" userId="d12debc0-4c28-4121-a769-ebcc4ff149c5" providerId="ADAL" clId="{B88E97A1-765E-48B1-893C-4D4FF2379A00}" dt="2020-05-18T14:24:00.615" v="77" actId="478"/>
          <ac:picMkLst>
            <pc:docMk/>
            <pc:sldMk cId="930842807" sldId="272"/>
            <ac:picMk id="4" creationId="{3AF09743-3C69-4282-A071-B43938C6F8F1}"/>
          </ac:picMkLst>
        </pc:picChg>
      </pc:sldChg>
      <pc:sldChg chg="modSp add">
        <pc:chgData name="Malhotra, Akshat" userId="d12debc0-4c28-4121-a769-ebcc4ff149c5" providerId="ADAL" clId="{B88E97A1-765E-48B1-893C-4D4FF2379A00}" dt="2020-05-18T14:24:51.831" v="84"/>
        <pc:sldMkLst>
          <pc:docMk/>
          <pc:sldMk cId="4179722577" sldId="273"/>
        </pc:sldMkLst>
        <pc:spChg chg="mod">
          <ac:chgData name="Malhotra, Akshat" userId="d12debc0-4c28-4121-a769-ebcc4ff149c5" providerId="ADAL" clId="{B88E97A1-765E-48B1-893C-4D4FF2379A00}" dt="2020-05-18T14:24:37.456" v="83" actId="20577"/>
          <ac:spMkLst>
            <pc:docMk/>
            <pc:sldMk cId="4179722577" sldId="273"/>
            <ac:spMk id="2" creationId="{A846C7E9-27F9-4C18-995D-2D4CE0BBE148}"/>
          </ac:spMkLst>
        </pc:spChg>
        <pc:spChg chg="mod">
          <ac:chgData name="Malhotra, Akshat" userId="d12debc0-4c28-4121-a769-ebcc4ff149c5" providerId="ADAL" clId="{B88E97A1-765E-48B1-893C-4D4FF2379A00}" dt="2020-05-18T14:24:51.831" v="84"/>
          <ac:spMkLst>
            <pc:docMk/>
            <pc:sldMk cId="4179722577" sldId="273"/>
            <ac:spMk id="3" creationId="{E64F762A-75A5-4B33-9C91-93A3510D3717}"/>
          </ac:spMkLst>
        </pc:spChg>
      </pc:sldChg>
      <pc:sldChg chg="addSp delSp modSp add">
        <pc:chgData name="Malhotra, Akshat" userId="d12debc0-4c28-4121-a769-ebcc4ff149c5" providerId="ADAL" clId="{B88E97A1-765E-48B1-893C-4D4FF2379A00}" dt="2020-05-18T14:25:20.074" v="89" actId="20577"/>
        <pc:sldMkLst>
          <pc:docMk/>
          <pc:sldMk cId="802456932" sldId="274"/>
        </pc:sldMkLst>
        <pc:spChg chg="mod">
          <ac:chgData name="Malhotra, Akshat" userId="d12debc0-4c28-4121-a769-ebcc4ff149c5" providerId="ADAL" clId="{B88E97A1-765E-48B1-893C-4D4FF2379A00}" dt="2020-05-18T14:25:20.074" v="89" actId="20577"/>
          <ac:spMkLst>
            <pc:docMk/>
            <pc:sldMk cId="802456932" sldId="274"/>
            <ac:spMk id="2" creationId="{AC9A4DAB-6ADE-48B5-B6C3-D72C7C13273D}"/>
          </ac:spMkLst>
        </pc:spChg>
        <pc:picChg chg="add mod">
          <ac:chgData name="Malhotra, Akshat" userId="d12debc0-4c28-4121-a769-ebcc4ff149c5" providerId="ADAL" clId="{B88E97A1-765E-48B1-893C-4D4FF2379A00}" dt="2020-05-18T14:25:17.725" v="87" actId="1076"/>
          <ac:picMkLst>
            <pc:docMk/>
            <pc:sldMk cId="802456932" sldId="274"/>
            <ac:picMk id="3" creationId="{301B51A5-641B-4A5F-A3C2-AF61B35EC730}"/>
          </ac:picMkLst>
        </pc:picChg>
        <pc:picChg chg="del">
          <ac:chgData name="Malhotra, Akshat" userId="d12debc0-4c28-4121-a769-ebcc4ff149c5" providerId="ADAL" clId="{B88E97A1-765E-48B1-893C-4D4FF2379A00}" dt="2020-05-18T14:24:57.137" v="85" actId="478"/>
          <ac:picMkLst>
            <pc:docMk/>
            <pc:sldMk cId="802456932" sldId="274"/>
            <ac:picMk id="4" creationId="{3AF09743-3C69-4282-A071-B43938C6F8F1}"/>
          </ac:picMkLst>
        </pc:picChg>
      </pc:sldChg>
      <pc:sldChg chg="modSp add">
        <pc:chgData name="Malhotra, Akshat" userId="d12debc0-4c28-4121-a769-ebcc4ff149c5" providerId="ADAL" clId="{B88E97A1-765E-48B1-893C-4D4FF2379A00}" dt="2020-05-18T14:26:17.494" v="144" actId="20577"/>
        <pc:sldMkLst>
          <pc:docMk/>
          <pc:sldMk cId="1271131425" sldId="275"/>
        </pc:sldMkLst>
        <pc:spChg chg="mod">
          <ac:chgData name="Malhotra, Akshat" userId="d12debc0-4c28-4121-a769-ebcc4ff149c5" providerId="ADAL" clId="{B88E97A1-765E-48B1-893C-4D4FF2379A00}" dt="2020-05-18T14:26:17.494" v="144" actId="20577"/>
          <ac:spMkLst>
            <pc:docMk/>
            <pc:sldMk cId="1271131425" sldId="275"/>
            <ac:spMk id="2" creationId="{3F1BB978-397B-4A95-9C4B-DEEBDE99B321}"/>
          </ac:spMkLst>
        </pc:spChg>
        <pc:spChg chg="mod">
          <ac:chgData name="Malhotra, Akshat" userId="d12debc0-4c28-4121-a769-ebcc4ff149c5" providerId="ADAL" clId="{B88E97A1-765E-48B1-893C-4D4FF2379A00}" dt="2020-05-18T14:26:09.581" v="126" actId="27636"/>
          <ac:spMkLst>
            <pc:docMk/>
            <pc:sldMk cId="1271131425" sldId="275"/>
            <ac:spMk id="3" creationId="{F88E12B0-B22B-432D-B57B-BFB2010B9CA3}"/>
          </ac:spMkLst>
        </pc:spChg>
      </pc:sldChg>
      <pc:sldChg chg="modSp add">
        <pc:chgData name="Malhotra, Akshat" userId="d12debc0-4c28-4121-a769-ebcc4ff149c5" providerId="ADAL" clId="{B88E97A1-765E-48B1-893C-4D4FF2379A00}" dt="2020-05-18T14:27:30.953" v="196" actId="20577"/>
        <pc:sldMkLst>
          <pc:docMk/>
          <pc:sldMk cId="1997569136" sldId="276"/>
        </pc:sldMkLst>
        <pc:spChg chg="mod">
          <ac:chgData name="Malhotra, Akshat" userId="d12debc0-4c28-4121-a769-ebcc4ff149c5" providerId="ADAL" clId="{B88E97A1-765E-48B1-893C-4D4FF2379A00}" dt="2020-05-18T14:26:26.756" v="177" actId="20577"/>
          <ac:spMkLst>
            <pc:docMk/>
            <pc:sldMk cId="1997569136" sldId="276"/>
            <ac:spMk id="2" creationId="{5A471774-FB58-418F-A5A8-073B08461479}"/>
          </ac:spMkLst>
        </pc:spChg>
        <pc:spChg chg="mod">
          <ac:chgData name="Malhotra, Akshat" userId="d12debc0-4c28-4121-a769-ebcc4ff149c5" providerId="ADAL" clId="{B88E97A1-765E-48B1-893C-4D4FF2379A00}" dt="2020-05-18T14:27:30.953" v="196" actId="20577"/>
          <ac:spMkLst>
            <pc:docMk/>
            <pc:sldMk cId="1997569136" sldId="276"/>
            <ac:spMk id="3" creationId="{1911D0E2-99ED-42E5-B22E-086E983C72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al_codes_in_Singapore" TargetMode="External"/><Relationship Id="rId2" Type="http://schemas.openxmlformats.org/officeDocument/2006/relationships/hyperlink" Target="https://en.wikipedia.org/wiki/Planning_Areas_of_Singap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ngstat.gov.sg/find-data/search-by-theme/population/geographic-distribution/latest-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7D8-6240-420D-BC04-44C9F886B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Strategic opening of a new Chinese Restaurant in Singapore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50C07-4808-4C95-A470-E0F2982CD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C7E9-27F9-4C18-995D-2D4CE0BB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62A-75A5-4B33-9C91-93A3510D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Most of the population lives under 5K$ (Low income)</a:t>
            </a:r>
          </a:p>
          <a:p>
            <a:pPr lvl="0"/>
            <a:r>
              <a:rPr lang="en-US" dirty="0"/>
              <a:t>20-30% of the restaurants are Chinese (High Competition)</a:t>
            </a:r>
          </a:p>
          <a:p>
            <a:pPr lvl="0"/>
            <a:r>
              <a:rPr lang="en-US" dirty="0"/>
              <a:t>10-15K Chinese population density (per Km2) (High Population Density)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9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DAB-6ADE-48B5-B6C3-D72C7C1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9743-3C69-4282-A071-B43938C6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38" y="616976"/>
            <a:ext cx="6355631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C7E9-27F9-4C18-995D-2D4CE0BB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62A-75A5-4B33-9C91-93A3510D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Significant people in income &gt;=5K$ and &gt;=10K$ (More than average income)</a:t>
            </a:r>
          </a:p>
          <a:p>
            <a:pPr lvl="0"/>
            <a:r>
              <a:rPr lang="en-US" dirty="0"/>
              <a:t>Most areas have &gt;=25% of Chinese restaurants (High Competition) . However </a:t>
            </a:r>
            <a:r>
              <a:rPr lang="en-US" b="1" dirty="0"/>
              <a:t>Queenstown </a:t>
            </a:r>
            <a:r>
              <a:rPr lang="en-US" dirty="0"/>
              <a:t>has no Chinese restaurant</a:t>
            </a:r>
          </a:p>
          <a:p>
            <a:pPr lvl="0"/>
            <a:r>
              <a:rPr lang="en-US" dirty="0"/>
              <a:t>Average Chinese Population density is between 7K and 9K per Km2(Average Chinese pop density)</a:t>
            </a:r>
          </a:p>
        </p:txBody>
      </p:sp>
    </p:spTree>
    <p:extLst>
      <p:ext uri="{BB962C8B-B14F-4D97-AF65-F5344CB8AC3E}">
        <p14:creationId xmlns:p14="http://schemas.microsoft.com/office/powerpoint/2010/main" val="207362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DAB-6ADE-48B5-B6C3-D72C7C1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0B864-589A-4E96-9B1C-DB1AF609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09" y="607980"/>
            <a:ext cx="5845047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1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C7E9-27F9-4C18-995D-2D4CE0BB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62A-75A5-4B33-9C91-93A3510D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Significant people with income &gt;=10K$ (High average income)</a:t>
            </a:r>
          </a:p>
          <a:p>
            <a:pPr lvl="0"/>
            <a:r>
              <a:rPr lang="en-US" dirty="0"/>
              <a:t>Most areas have no Chinese restaurants (Low Chinese restaurant Ratio)</a:t>
            </a:r>
          </a:p>
          <a:p>
            <a:pPr lvl="0"/>
            <a:r>
              <a:rPr lang="en-US" dirty="0"/>
              <a:t>Chinese Population density is pretty low (avg </a:t>
            </a:r>
            <a:r>
              <a:rPr lang="en-US" dirty="0" err="1"/>
              <a:t>arnd</a:t>
            </a:r>
            <a:r>
              <a:rPr lang="en-US" dirty="0"/>
              <a:t> 5K per Km2)</a:t>
            </a:r>
          </a:p>
          <a:p>
            <a:r>
              <a:rPr lang="en-US" dirty="0"/>
              <a:t>However </a:t>
            </a:r>
            <a:r>
              <a:rPr lang="en-US" b="1" dirty="0"/>
              <a:t>Outram area </a:t>
            </a:r>
            <a:r>
              <a:rPr lang="en-US" dirty="0"/>
              <a:t> has high Chinese population density and around 9% Chinese Restaurants </a:t>
            </a:r>
          </a:p>
        </p:txBody>
      </p:sp>
    </p:spTree>
    <p:extLst>
      <p:ext uri="{BB962C8B-B14F-4D97-AF65-F5344CB8AC3E}">
        <p14:creationId xmlns:p14="http://schemas.microsoft.com/office/powerpoint/2010/main" val="128274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DAB-6ADE-48B5-B6C3-D72C7C1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392F2-8A91-4331-877C-B3663D23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15" y="791937"/>
            <a:ext cx="6111770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C7E9-27F9-4C18-995D-2D4CE0BB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62A-75A5-4B33-9C91-93A3510D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Significant Population in &lt;5K$ and &lt;10K $ (More than average income)</a:t>
            </a:r>
          </a:p>
          <a:p>
            <a:pPr lvl="0"/>
            <a:r>
              <a:rPr lang="en-US" dirty="0"/>
              <a:t>15% Chinese Restaurants on average (Moderate competition)</a:t>
            </a:r>
          </a:p>
          <a:p>
            <a:pPr lvl="0"/>
            <a:r>
              <a:rPr lang="en-US" dirty="0"/>
              <a:t>Chinese population density on average </a:t>
            </a:r>
            <a:r>
              <a:rPr lang="en-US" dirty="0" err="1"/>
              <a:t>arnd</a:t>
            </a:r>
            <a:r>
              <a:rPr lang="en-US" dirty="0"/>
              <a:t> 10K per Km2 (More than average Chinese population density)</a:t>
            </a:r>
          </a:p>
          <a:p>
            <a:pPr lvl="0"/>
            <a:r>
              <a:rPr lang="en-US" dirty="0"/>
              <a:t>Area </a:t>
            </a:r>
            <a:r>
              <a:rPr lang="en-US" b="1" dirty="0"/>
              <a:t>Woodlands </a:t>
            </a:r>
            <a:r>
              <a:rPr lang="en-US" dirty="0"/>
              <a:t>has no Chinese restaurant and pretty high Chinese population density(&gt;10k)</a:t>
            </a:r>
          </a:p>
        </p:txBody>
      </p:sp>
    </p:spTree>
    <p:extLst>
      <p:ext uri="{BB962C8B-B14F-4D97-AF65-F5344CB8AC3E}">
        <p14:creationId xmlns:p14="http://schemas.microsoft.com/office/powerpoint/2010/main" val="292845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DAB-6ADE-48B5-B6C3-D72C7C1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FA90E-2E21-4CF6-8367-5DF73D26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59" y="571252"/>
            <a:ext cx="6294665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4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C7E9-27F9-4C18-995D-2D4CE0BB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62A-75A5-4B33-9C91-93A3510D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Most population under 5K$ (Low Average income)</a:t>
            </a:r>
          </a:p>
          <a:p>
            <a:pPr lvl="0"/>
            <a:r>
              <a:rPr lang="en-US" dirty="0"/>
              <a:t>&gt;30 % restaurants are Chinese (High Competition)</a:t>
            </a:r>
          </a:p>
          <a:p>
            <a:pPr lvl="0"/>
            <a:r>
              <a:rPr lang="en-US" dirty="0"/>
              <a:t>Average Population Density (8-10K per Km2)</a:t>
            </a:r>
          </a:p>
        </p:txBody>
      </p:sp>
    </p:spTree>
    <p:extLst>
      <p:ext uri="{BB962C8B-B14F-4D97-AF65-F5344CB8AC3E}">
        <p14:creationId xmlns:p14="http://schemas.microsoft.com/office/powerpoint/2010/main" val="417972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DAB-6ADE-48B5-B6C3-D72C7C1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B51A5-641B-4A5F-A3C2-AF61B35E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71" y="372172"/>
            <a:ext cx="5974598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567C-E3FD-4292-ACD9-2D34C64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Singapore –its economy and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6286-C059-4196-A2E3-05E42989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Singapore has a highly developed market economy, based historically on extended entrepôt trade</a:t>
            </a:r>
          </a:p>
          <a:p>
            <a:r>
              <a:rPr lang="en-US" dirty="0"/>
              <a:t>Between 1965 and 1995, growth rates averaged around 6 per cent per annum, transforming the living standards of the population </a:t>
            </a:r>
          </a:p>
          <a:p>
            <a:r>
              <a:rPr lang="en-US" dirty="0"/>
              <a:t>Census reports that about 74.1% of residents were of Chinese descent</a:t>
            </a:r>
          </a:p>
          <a:p>
            <a:r>
              <a:rPr lang="en-US" dirty="0"/>
              <a:t>It makes sense to open a Chinese Restaurant in the booming market of Singapore</a:t>
            </a:r>
          </a:p>
        </p:txBody>
      </p:sp>
    </p:spTree>
    <p:extLst>
      <p:ext uri="{BB962C8B-B14F-4D97-AF65-F5344CB8AC3E}">
        <p14:creationId xmlns:p14="http://schemas.microsoft.com/office/powerpoint/2010/main" val="370775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B978-397B-4A95-9C4B-DEEBDE99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12B0-B22B-432D-B57B-BFB2010B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Areas in Cluster 1 have high Chinese population density and low average monthly income with high competition . This could be suitable for restaurants with under budget menus and not very expensive ones</a:t>
            </a:r>
          </a:p>
          <a:p>
            <a:pPr lvl="0"/>
            <a:r>
              <a:rPr lang="en-US" dirty="0"/>
              <a:t>Areas in Cluster 2 have pretty high income and high competition , however Queenstown is an area where there is no Chinese Restaurant hence could be targeted</a:t>
            </a:r>
          </a:p>
          <a:p>
            <a:pPr lvl="0"/>
            <a:r>
              <a:rPr lang="en-US" dirty="0"/>
              <a:t>Areas in Cluster 3 have very low Chinese Restaurant competition and more than avg income population . Outram is an area with high Chinese population density and could be suitable for the location</a:t>
            </a:r>
          </a:p>
          <a:p>
            <a:pPr lvl="0"/>
            <a:r>
              <a:rPr lang="en-US" dirty="0"/>
              <a:t>Areas in Cluster 4 have more than average income and moderate competition . Woodlands is an area with no Chinese restaurant .</a:t>
            </a:r>
          </a:p>
          <a:p>
            <a:r>
              <a:rPr lang="en-US" dirty="0"/>
              <a:t>Areas in cluster 5 have high competition , low average income and moderately high Chinese population density . It may not be suitable to open a restaurant here .</a:t>
            </a:r>
          </a:p>
        </p:txBody>
      </p:sp>
    </p:spTree>
    <p:extLst>
      <p:ext uri="{BB962C8B-B14F-4D97-AF65-F5344CB8AC3E}">
        <p14:creationId xmlns:p14="http://schemas.microsoft.com/office/powerpoint/2010/main" val="127113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1774-FB58-418F-A5A8-073B0846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D0E2-99ED-42E5-B22E-086E983C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analysis was fairly able to identify areas based on the data where it would be optimal to open a Chinese Restaurant and where it would be not </a:t>
            </a:r>
          </a:p>
          <a:p>
            <a:r>
              <a:rPr lang="en-US" dirty="0"/>
              <a:t>The analysis however does not yet include the cost of living , cost of procurement and other factors that a restaurant has to deal with on a day to day basis due to time constraints . The solution however can be extended to include that analysis </a:t>
            </a:r>
          </a:p>
          <a:p>
            <a:r>
              <a:rPr lang="en-US"/>
              <a:t>The analysis can </a:t>
            </a:r>
            <a:r>
              <a:rPr lang="en-US" dirty="0"/>
              <a:t>also be extended to existing Restaurant chains who want to open a restaurant at a new location </a:t>
            </a:r>
          </a:p>
        </p:txBody>
      </p:sp>
    </p:spTree>
    <p:extLst>
      <p:ext uri="{BB962C8B-B14F-4D97-AF65-F5344CB8AC3E}">
        <p14:creationId xmlns:p14="http://schemas.microsoft.com/office/powerpoint/2010/main" val="199756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4B05-989F-465C-83A0-9C6E8944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F064-86BE-4209-A4AA-A5652C30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 becomes important to choose a location  that :-</a:t>
            </a:r>
          </a:p>
          <a:p>
            <a:pPr lvl="0"/>
            <a:r>
              <a:rPr lang="en-US" dirty="0"/>
              <a:t>Targets as many customers as possible</a:t>
            </a:r>
          </a:p>
          <a:p>
            <a:pPr lvl="0"/>
            <a:r>
              <a:rPr lang="en-US" dirty="0"/>
              <a:t>Has a population base with adequate spending power</a:t>
            </a:r>
          </a:p>
          <a:p>
            <a:pPr lvl="0"/>
            <a:r>
              <a:rPr lang="en-US" dirty="0"/>
              <a:t>Has not too many competitors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C8D3-B405-46DE-9518-A6B9054A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br>
              <a:rPr lang="en-US" dirty="0"/>
            </a:br>
            <a:r>
              <a:rPr lang="en-US" dirty="0"/>
              <a:t>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53E5-891A-4B71-93C3-CCB599A3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05" y="532660"/>
            <a:ext cx="6313415" cy="5519148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Competitor data – Chinese restaurants already available in Singapore for each planning area – Combination of foursquare API + Planning area data of </a:t>
            </a:r>
            <a:r>
              <a:rPr lang="en-US" dirty="0" err="1"/>
              <a:t>singapre</a:t>
            </a:r>
            <a:r>
              <a:rPr lang="en-US" dirty="0"/>
              <a:t> as described in the following:</a:t>
            </a:r>
          </a:p>
          <a:p>
            <a:pPr lvl="0"/>
            <a:r>
              <a:rPr lang="en-US" dirty="0"/>
              <a:t>Singapore Planning areas / subzones location data: </a:t>
            </a:r>
          </a:p>
          <a:p>
            <a:pPr lvl="1"/>
            <a:r>
              <a:rPr lang="en-US" u="sng" dirty="0">
                <a:hlinkClick r:id="rId2"/>
              </a:rPr>
              <a:t>https://en.wikipedia.org/wiki/Planning_Areas_of_Singapore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https://en.wikipedia.org/wiki/Postal_codes_in_Singapore</a:t>
            </a:r>
            <a:endParaRPr lang="en-US" dirty="0"/>
          </a:p>
          <a:p>
            <a:pPr lvl="1"/>
            <a:r>
              <a:rPr lang="en-US" dirty="0"/>
              <a:t>Latitude and Longitude data can be made by google searching the planning area name / </a:t>
            </a:r>
            <a:r>
              <a:rPr lang="en-US" dirty="0" err="1"/>
              <a:t>Nominatim</a:t>
            </a:r>
            <a:r>
              <a:rPr lang="en-US" dirty="0"/>
              <a:t> library of python</a:t>
            </a:r>
          </a:p>
          <a:p>
            <a:pPr lvl="0"/>
            <a:r>
              <a:rPr lang="en-US" dirty="0"/>
              <a:t>Geographical distribution , ethnic distribution and average monthly income data for Singapore</a:t>
            </a:r>
          </a:p>
          <a:p>
            <a:pPr lvl="1"/>
            <a:r>
              <a:rPr lang="en-US" u="sng" dirty="0">
                <a:hlinkClick r:id="rId4"/>
              </a:rPr>
              <a:t>https://www.singstat.gov.sg/find-data/search-by-theme/population/geographic-distribution/latest-data</a:t>
            </a:r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r>
              <a:rPr lang="en-US" b="1" u="sng" dirty="0"/>
              <a:t>Total 28 Planning Areas were used for analysis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6973-F6DE-469B-946B-45BD2C32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656736" cy="2825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Monthly income brackets and Chinese Restaurants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 descr="C:\Users\i320030\AppData\Local\Microsoft\Windows\INetCache\Content.MSO\69CE1911.tmp">
            <a:extLst>
              <a:ext uri="{FF2B5EF4-FFF2-40B4-BE49-F238E27FC236}">
                <a16:creationId xmlns:a16="http://schemas.microsoft.com/office/drawing/2014/main" id="{11EE4353-84B8-495A-91E1-D25CBF40A7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17" y="329438"/>
            <a:ext cx="3656736" cy="329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EE0F6-E390-4C4D-A6C5-C80C4CA22D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56" y="329438"/>
            <a:ext cx="3943633" cy="329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A745A-230F-4EDE-ADD8-74C440FB52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6" y="3622088"/>
            <a:ext cx="4761660" cy="31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6507-A196-4137-B928-53F221DF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612348" cy="29677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Region, Planning Areas and Number of Chinese Restaurants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 descr="C:\Users\i320030\AppData\Local\Microsoft\Windows\INetCache\Content.MSO\1EFE56ED.tmp">
            <a:extLst>
              <a:ext uri="{FF2B5EF4-FFF2-40B4-BE49-F238E27FC236}">
                <a16:creationId xmlns:a16="http://schemas.microsoft.com/office/drawing/2014/main" id="{BD8E0575-3B46-4FC6-92AD-B834509EDB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30" y="187577"/>
            <a:ext cx="5245483" cy="338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i320030\AppData\Local\Microsoft\Windows\INetCache\Content.MSO\2C15F483.tmp">
            <a:extLst>
              <a:ext uri="{FF2B5EF4-FFF2-40B4-BE49-F238E27FC236}">
                <a16:creationId xmlns:a16="http://schemas.microsoft.com/office/drawing/2014/main" id="{F6BF6744-5F5D-4A59-9230-1B221BDABB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30" y="3538453"/>
            <a:ext cx="5387340" cy="3558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52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FD7D-477C-4291-9EC5-C4CECB96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576837" cy="27458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Population distribution by monthly income among planning areas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 descr="C:\Users\i320030\AppData\Local\Microsoft\Windows\INetCache\Content.MSO\401EE489.tmp">
            <a:extLst>
              <a:ext uri="{FF2B5EF4-FFF2-40B4-BE49-F238E27FC236}">
                <a16:creationId xmlns:a16="http://schemas.microsoft.com/office/drawing/2014/main" id="{28655B71-74CC-4615-88A1-9526C29779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92" y="255936"/>
            <a:ext cx="3495620" cy="333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i320030\AppData\Local\Microsoft\Windows\INetCache\Content.MSO\BB97807F.tmp">
            <a:extLst>
              <a:ext uri="{FF2B5EF4-FFF2-40B4-BE49-F238E27FC236}">
                <a16:creationId xmlns:a16="http://schemas.microsoft.com/office/drawing/2014/main" id="{D02873E7-8E56-4080-B2BB-A922F9BE11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2" y="255935"/>
            <a:ext cx="3755254" cy="333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1BC58-335D-4389-ACA5-7253814F0D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94" y="3595454"/>
            <a:ext cx="5385435" cy="3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25E9-102A-4E01-BE6F-6790576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2" y="2349925"/>
            <a:ext cx="3479182" cy="2435139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Chinese Population density on number of Chinese Restaurants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00689-3607-4C51-B9F5-419FC056DB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96" y="795886"/>
            <a:ext cx="4968053" cy="42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8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1AD5-57F6-4C10-B34B-5F24FEBE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Means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85EA9-7267-45B0-AA96-76FC7A6C8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2592" y="1527297"/>
            <a:ext cx="6637358" cy="440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49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FD6F1506F564BB79A97F9C245AD34" ma:contentTypeVersion="13" ma:contentTypeDescription="Create a new document." ma:contentTypeScope="" ma:versionID="974a7266094f47aa4c4609225ff261f6">
  <xsd:schema xmlns:xsd="http://www.w3.org/2001/XMLSchema" xmlns:xs="http://www.w3.org/2001/XMLSchema" xmlns:p="http://schemas.microsoft.com/office/2006/metadata/properties" xmlns:ns3="386f4720-9db4-4950-8ffd-cd1ef4b846d5" xmlns:ns4="025efd7d-4e1d-49ec-b269-b81537660960" targetNamespace="http://schemas.microsoft.com/office/2006/metadata/properties" ma:root="true" ma:fieldsID="f1917e9de8263c89cd9cc619555e9eeb" ns3:_="" ns4:_="">
    <xsd:import namespace="386f4720-9db4-4950-8ffd-cd1ef4b846d5"/>
    <xsd:import namespace="025efd7d-4e1d-49ec-b269-b81537660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f4720-9db4-4950-8ffd-cd1ef4b84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efd7d-4e1d-49ec-b269-b81537660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E1424F-196A-4966-AB00-17D9624FD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f4720-9db4-4950-8ffd-cd1ef4b846d5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0FC044-8877-4954-B64E-86EDD9EB9C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4B90BF-543D-43B4-BCC3-5A053618B390}">
  <ds:schemaRefs>
    <ds:schemaRef ds:uri="http://purl.org/dc/elements/1.1/"/>
    <ds:schemaRef ds:uri="http://schemas.microsoft.com/office/2006/metadata/properties"/>
    <ds:schemaRef ds:uri="http://purl.org/dc/terms/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86f4720-9db4-4950-8ffd-cd1ef4b846d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</TotalTime>
  <Words>773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 Light</vt:lpstr>
      <vt:lpstr>Rockwell</vt:lpstr>
      <vt:lpstr>Wingdings</vt:lpstr>
      <vt:lpstr>Atlas</vt:lpstr>
      <vt:lpstr>Strategic opening of a new Chinese Restaurant in Singapore</vt:lpstr>
      <vt:lpstr>Singapore –its economy and ethnicity</vt:lpstr>
      <vt:lpstr>Factors to open a Restaurant</vt:lpstr>
      <vt:lpstr>Data Acquisition and Cleaning</vt:lpstr>
      <vt:lpstr>Relationship between Monthly income brackets and Chinese Restaurants </vt:lpstr>
      <vt:lpstr>Relationship between Region, Planning Areas and Number of Chinese Restaurants </vt:lpstr>
      <vt:lpstr>Population distribution by monthly income among planning areas </vt:lpstr>
      <vt:lpstr>Impact of Chinese Population density on number of Chinese Restaurants</vt:lpstr>
      <vt:lpstr>K- Means Clustering</vt:lpstr>
      <vt:lpstr>Cluster 1</vt:lpstr>
      <vt:lpstr>Cluster 1</vt:lpstr>
      <vt:lpstr>Cluster 2</vt:lpstr>
      <vt:lpstr>Cluster 2</vt:lpstr>
      <vt:lpstr>Cluster 3</vt:lpstr>
      <vt:lpstr>Cluster 3</vt:lpstr>
      <vt:lpstr>Cluster 4</vt:lpstr>
      <vt:lpstr>Cluster 4</vt:lpstr>
      <vt:lpstr>Cluster 5</vt:lpstr>
      <vt:lpstr>Cluster 5</vt:lpstr>
      <vt:lpstr>Observations</vt:lpstr>
      <vt:lpstr>Conclusions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opening of a new Chinese Restaurant in Singapore</dc:title>
  <dc:creator>Malhotra, Akshat</dc:creator>
  <cp:lastModifiedBy>Malhotra, Akshat</cp:lastModifiedBy>
  <cp:revision>3</cp:revision>
  <dcterms:created xsi:type="dcterms:W3CDTF">2020-05-18T14:04:35Z</dcterms:created>
  <dcterms:modified xsi:type="dcterms:W3CDTF">2020-05-18T14:27:31Z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0x010100CA2FD6F1506F564BB79A97F9C245AD34</vt:lpwstr>
  </property>
</Properties>
</file>