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606"/>
            <a:ext cx="9144000" cy="33142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58" y="0"/>
            <a:ext cx="770968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7981"/>
            <a:ext cx="9144000" cy="46875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3337"/>
            <a:ext cx="9144000" cy="37368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0552"/>
            <a:ext cx="9144000" cy="4362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2020-03-18T07:35:26.149Z</dcterms:created>
  <dcterms:modified xsi:type="dcterms:W3CDTF">2020-03-18T07:35:26.149Z</dcterms:modified>
</cp:coreProperties>
</file>