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5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ype="http://schemas.openxmlformats.org/officeDocument/2006/relationships/presProps" Target="presProps.xml"/>  <Relationship Id="rId12" Type="http://schemas.openxmlformats.org/officeDocument/2006/relationships/viewProps" Target="viewProps.xml"/>  <Relationship Id="rId13" Type="http://schemas.openxmlformats.org/officeDocument/2006/relationships/theme" Target="theme/theme1.xml"/>  <Relationship Id="rId14" Type="http://schemas.openxmlformats.org/officeDocument/2006/relationships/tableStyles" Target="tableStyles.xml"/>  <Relationship Id="rId15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91499"/>
            <a:ext cx="9144000" cy="336050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7906" y="0"/>
            <a:ext cx="7668189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0326"/>
            <a:ext cx="9144000" cy="380284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71863"/>
            <a:ext cx="9144000" cy="47997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0326"/>
            <a:ext cx="9144000" cy="380284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0326"/>
            <a:ext cx="9144000" cy="38028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0326"/>
            <a:ext cx="9144000" cy="380284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0326"/>
            <a:ext cx="9144000" cy="380284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42953"/>
            <a:ext cx="9144000" cy="425759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2020-03-17T07:49:41.500Z</dcterms:created>
  <dcterms:modified xsi:type="dcterms:W3CDTF">2020-03-17T07:49:41.500Z</dcterms:modified>
</cp:coreProperties>
</file>