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1114"/>
            <a:ext cx="9144000" cy="3301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164"/>
            <a:ext cx="9144000" cy="4793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981"/>
            <a:ext cx="9144000" cy="4687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0552"/>
            <a:ext cx="9144000" cy="4362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2020-03-12T08:35:10.026Z</dcterms:created>
  <dcterms:modified xsi:type="dcterms:W3CDTF">2020-03-12T08:35:10.026Z</dcterms:modified>
</cp:coreProperties>
</file>