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7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ype="http://schemas.openxmlformats.org/officeDocument/2006/relationships/presProps" Target="presProps.xml"/>  <Relationship Id="rId14" Type="http://schemas.openxmlformats.org/officeDocument/2006/relationships/viewProps" Target="viewProps.xml"/>  <Relationship Id="rId15" Type="http://schemas.openxmlformats.org/officeDocument/2006/relationships/theme" Target="theme/theme1.xml"/>  <Relationship Id="rId16" Type="http://schemas.openxmlformats.org/officeDocument/2006/relationships/tableStyles" Target="tableStyles.xml"/>  <Relationship Id="rId17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91499"/>
            <a:ext cx="9144000" cy="336050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42953"/>
            <a:ext cx="9144000" cy="425759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22720" y="0"/>
            <a:ext cx="1298559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38681"/>
            <a:ext cx="9144000" cy="346613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15744"/>
            <a:ext cx="9144000" cy="49120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0326"/>
            <a:ext cx="9144000" cy="380284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71863"/>
            <a:ext cx="9144000" cy="47997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0326"/>
            <a:ext cx="9144000" cy="38028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0326"/>
            <a:ext cx="9144000" cy="380284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0326"/>
            <a:ext cx="9144000" cy="380284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0326"/>
            <a:ext cx="9144000" cy="38028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2020-03-13T07:04:54.080Z</dcterms:created>
  <dcterms:modified xsi:type="dcterms:W3CDTF">2020-03-13T07:04:54.080Z</dcterms:modified>
</cp:coreProperties>
</file>