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91499"/>
            <a:ext cx="9144000" cy="33605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906" y="0"/>
            <a:ext cx="766818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0326"/>
            <a:ext cx="9144000" cy="38028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1863"/>
            <a:ext cx="9144000" cy="4799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0326"/>
            <a:ext cx="9144000" cy="3802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0326"/>
            <a:ext cx="9144000" cy="3802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0326"/>
            <a:ext cx="9144000" cy="3802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0326"/>
            <a:ext cx="9144000" cy="3802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2953"/>
            <a:ext cx="9144000" cy="42575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2020-03-20T03:24:28.193Z</dcterms:created>
  <dcterms:modified xsi:type="dcterms:W3CDTF">2020-03-20T03:24:28.193Z</dcterms:modified>
</cp:coreProperties>
</file>