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1499"/>
            <a:ext cx="9144000" cy="3360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806" y="0"/>
            <a:ext cx="753038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1863"/>
            <a:ext cx="9144000" cy="4799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2953"/>
            <a:ext cx="9144000" cy="4257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2020-03-16T10:45:34.421Z</dcterms:created>
  <dcterms:modified xsi:type="dcterms:W3CDTF">2020-03-16T10:45:34.421Z</dcterms:modified>
</cp:coreProperties>
</file>