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87742D-DD03-446D-92F7-41DCC793EF89}" v="5" dt="2024-07-03T01:24:33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t Pegallapati" userId="c5d7e9e62ebd7e99" providerId="LiveId" clId="{A987742D-DD03-446D-92F7-41DCC793EF89}"/>
    <pc:docChg chg="undo custSel addSld modSld">
      <pc:chgData name="Akshat Pegallapati" userId="c5d7e9e62ebd7e99" providerId="LiveId" clId="{A987742D-DD03-446D-92F7-41DCC793EF89}" dt="2024-07-03T23:37:25.524" v="7358" actId="20577"/>
      <pc:docMkLst>
        <pc:docMk/>
      </pc:docMkLst>
      <pc:sldChg chg="modSp mod">
        <pc:chgData name="Akshat Pegallapati" userId="c5d7e9e62ebd7e99" providerId="LiveId" clId="{A987742D-DD03-446D-92F7-41DCC793EF89}" dt="2024-07-03T01:07:51.382" v="3947" actId="20577"/>
        <pc:sldMkLst>
          <pc:docMk/>
          <pc:sldMk cId="4139780547" sldId="257"/>
        </pc:sldMkLst>
        <pc:spChg chg="mod">
          <ac:chgData name="Akshat Pegallapati" userId="c5d7e9e62ebd7e99" providerId="LiveId" clId="{A987742D-DD03-446D-92F7-41DCC793EF89}" dt="2024-07-03T01:07:51.382" v="3947" actId="20577"/>
          <ac:spMkLst>
            <pc:docMk/>
            <pc:sldMk cId="4139780547" sldId="257"/>
            <ac:spMk id="3" creationId="{0C4584D9-AB0E-4432-1212-DED6E50BB606}"/>
          </ac:spMkLst>
        </pc:spChg>
      </pc:sldChg>
      <pc:sldChg chg="modSp mod">
        <pc:chgData name="Akshat Pegallapati" userId="c5d7e9e62ebd7e99" providerId="LiveId" clId="{A987742D-DD03-446D-92F7-41DCC793EF89}" dt="2024-07-03T01:57:55.637" v="7238" actId="255"/>
        <pc:sldMkLst>
          <pc:docMk/>
          <pc:sldMk cId="436666130" sldId="258"/>
        </pc:sldMkLst>
        <pc:spChg chg="mod">
          <ac:chgData name="Akshat Pegallapati" userId="c5d7e9e62ebd7e99" providerId="LiveId" clId="{A987742D-DD03-446D-92F7-41DCC793EF89}" dt="2024-07-03T01:57:55.637" v="7238" actId="255"/>
          <ac:spMkLst>
            <pc:docMk/>
            <pc:sldMk cId="436666130" sldId="258"/>
            <ac:spMk id="3" creationId="{55EED17E-8ED9-8C14-1EED-D8E8842C03FA}"/>
          </ac:spMkLst>
        </pc:spChg>
      </pc:sldChg>
      <pc:sldChg chg="modSp mod">
        <pc:chgData name="Akshat Pegallapati" userId="c5d7e9e62ebd7e99" providerId="LiveId" clId="{A987742D-DD03-446D-92F7-41DCC793EF89}" dt="2024-07-03T01:57:26.709" v="7236" actId="27107"/>
        <pc:sldMkLst>
          <pc:docMk/>
          <pc:sldMk cId="1196184557" sldId="259"/>
        </pc:sldMkLst>
        <pc:spChg chg="mod">
          <ac:chgData name="Akshat Pegallapati" userId="c5d7e9e62ebd7e99" providerId="LiveId" clId="{A987742D-DD03-446D-92F7-41DCC793EF89}" dt="2024-07-02T22:14:16.167" v="11" actId="2711"/>
          <ac:spMkLst>
            <pc:docMk/>
            <pc:sldMk cId="1196184557" sldId="259"/>
            <ac:spMk id="2" creationId="{E359F488-7DBF-C744-7C9E-5687C8C626D1}"/>
          </ac:spMkLst>
        </pc:spChg>
        <pc:spChg chg="mod">
          <ac:chgData name="Akshat Pegallapati" userId="c5d7e9e62ebd7e99" providerId="LiveId" clId="{A987742D-DD03-446D-92F7-41DCC793EF89}" dt="2024-07-03T01:57:26.709" v="7236" actId="27107"/>
          <ac:spMkLst>
            <pc:docMk/>
            <pc:sldMk cId="1196184557" sldId="259"/>
            <ac:spMk id="3" creationId="{08B2E3A0-00FA-7917-680D-F99E48A9F193}"/>
          </ac:spMkLst>
        </pc:spChg>
      </pc:sldChg>
      <pc:sldChg chg="modSp mod">
        <pc:chgData name="Akshat Pegallapati" userId="c5d7e9e62ebd7e99" providerId="LiveId" clId="{A987742D-DD03-446D-92F7-41DCC793EF89}" dt="2024-07-03T01:08:24.519" v="3963" actId="20577"/>
        <pc:sldMkLst>
          <pc:docMk/>
          <pc:sldMk cId="1694969489" sldId="260"/>
        </pc:sldMkLst>
        <pc:spChg chg="mod">
          <ac:chgData name="Akshat Pegallapati" userId="c5d7e9e62ebd7e99" providerId="LiveId" clId="{A987742D-DD03-446D-92F7-41DCC793EF89}" dt="2024-07-02T22:19:16.726" v="303" actId="2711"/>
          <ac:spMkLst>
            <pc:docMk/>
            <pc:sldMk cId="1694969489" sldId="260"/>
            <ac:spMk id="2" creationId="{A905D17C-E22E-677E-9062-99CF9279ED26}"/>
          </ac:spMkLst>
        </pc:spChg>
        <pc:spChg chg="mod">
          <ac:chgData name="Akshat Pegallapati" userId="c5d7e9e62ebd7e99" providerId="LiveId" clId="{A987742D-DD03-446D-92F7-41DCC793EF89}" dt="2024-07-03T01:08:24.519" v="3963" actId="20577"/>
          <ac:spMkLst>
            <pc:docMk/>
            <pc:sldMk cId="1694969489" sldId="260"/>
            <ac:spMk id="3" creationId="{497FF6A0-DE1C-2D19-3816-4BD0A6152252}"/>
          </ac:spMkLst>
        </pc:spChg>
      </pc:sldChg>
      <pc:sldChg chg="addSp delSp modSp mod">
        <pc:chgData name="Akshat Pegallapati" userId="c5d7e9e62ebd7e99" providerId="LiveId" clId="{A987742D-DD03-446D-92F7-41DCC793EF89}" dt="2024-07-02T22:49:06.965" v="1790"/>
        <pc:sldMkLst>
          <pc:docMk/>
          <pc:sldMk cId="2731563262" sldId="261"/>
        </pc:sldMkLst>
        <pc:spChg chg="mod">
          <ac:chgData name="Akshat Pegallapati" userId="c5d7e9e62ebd7e99" providerId="LiveId" clId="{A987742D-DD03-446D-92F7-41DCC793EF89}" dt="2024-07-02T22:26:50.542" v="372" actId="2711"/>
          <ac:spMkLst>
            <pc:docMk/>
            <pc:sldMk cId="2731563262" sldId="261"/>
            <ac:spMk id="2" creationId="{0039F320-452F-FD30-5BAC-834E657492C4}"/>
          </ac:spMkLst>
        </pc:spChg>
        <pc:spChg chg="del">
          <ac:chgData name="Akshat Pegallapati" userId="c5d7e9e62ebd7e99" providerId="LiveId" clId="{A987742D-DD03-446D-92F7-41DCC793EF89}" dt="2024-07-02T22:24:15.288" v="345" actId="22"/>
          <ac:spMkLst>
            <pc:docMk/>
            <pc:sldMk cId="2731563262" sldId="261"/>
            <ac:spMk id="3" creationId="{2ED558F4-7D7A-1A66-AF5D-24454F4C60A0}"/>
          </ac:spMkLst>
        </pc:spChg>
        <pc:picChg chg="add mod ord">
          <ac:chgData name="Akshat Pegallapati" userId="c5d7e9e62ebd7e99" providerId="LiveId" clId="{A987742D-DD03-446D-92F7-41DCC793EF89}" dt="2024-07-02T22:25:44.153" v="356" actId="1076"/>
          <ac:picMkLst>
            <pc:docMk/>
            <pc:sldMk cId="2731563262" sldId="261"/>
            <ac:picMk id="5" creationId="{C3E99C3F-DCD9-410D-32A5-47B7302318EB}"/>
          </ac:picMkLst>
        </pc:picChg>
        <pc:picChg chg="add mod">
          <ac:chgData name="Akshat Pegallapati" userId="c5d7e9e62ebd7e99" providerId="LiveId" clId="{A987742D-DD03-446D-92F7-41DCC793EF89}" dt="2024-07-02T22:49:06.965" v="1790"/>
          <ac:picMkLst>
            <pc:docMk/>
            <pc:sldMk cId="2731563262" sldId="261"/>
            <ac:picMk id="6" creationId="{9C71D5D6-FF9B-4F20-0A8B-94B65983E7AA}"/>
          </ac:picMkLst>
        </pc:picChg>
      </pc:sldChg>
      <pc:sldChg chg="modSp mod">
        <pc:chgData name="Akshat Pegallapati" userId="c5d7e9e62ebd7e99" providerId="LiveId" clId="{A987742D-DD03-446D-92F7-41DCC793EF89}" dt="2024-07-03T01:56:23.519" v="7221" actId="255"/>
        <pc:sldMkLst>
          <pc:docMk/>
          <pc:sldMk cId="342141328" sldId="262"/>
        </pc:sldMkLst>
        <pc:spChg chg="mod">
          <ac:chgData name="Akshat Pegallapati" userId="c5d7e9e62ebd7e99" providerId="LiveId" clId="{A987742D-DD03-446D-92F7-41DCC793EF89}" dt="2024-07-02T22:26:41.299" v="371" actId="2711"/>
          <ac:spMkLst>
            <pc:docMk/>
            <pc:sldMk cId="342141328" sldId="262"/>
            <ac:spMk id="2" creationId="{664AA43B-D85D-2383-464D-14C1B9FBCA3E}"/>
          </ac:spMkLst>
        </pc:spChg>
        <pc:spChg chg="mod">
          <ac:chgData name="Akshat Pegallapati" userId="c5d7e9e62ebd7e99" providerId="LiveId" clId="{A987742D-DD03-446D-92F7-41DCC793EF89}" dt="2024-07-03T01:56:23.519" v="7221" actId="255"/>
          <ac:spMkLst>
            <pc:docMk/>
            <pc:sldMk cId="342141328" sldId="262"/>
            <ac:spMk id="3" creationId="{FF9DEF66-6ADC-0E41-EAE2-0B8055B8B51F}"/>
          </ac:spMkLst>
        </pc:spChg>
      </pc:sldChg>
      <pc:sldChg chg="addSp delSp modSp mod">
        <pc:chgData name="Akshat Pegallapati" userId="c5d7e9e62ebd7e99" providerId="LiveId" clId="{A987742D-DD03-446D-92F7-41DCC793EF89}" dt="2024-07-03T23:29:37.896" v="7259" actId="1076"/>
        <pc:sldMkLst>
          <pc:docMk/>
          <pc:sldMk cId="3047231612" sldId="263"/>
        </pc:sldMkLst>
        <pc:spChg chg="mod">
          <ac:chgData name="Akshat Pegallapati" userId="c5d7e9e62ebd7e99" providerId="LiveId" clId="{A987742D-DD03-446D-92F7-41DCC793EF89}" dt="2024-07-02T22:44:24.953" v="1654" actId="20577"/>
          <ac:spMkLst>
            <pc:docMk/>
            <pc:sldMk cId="3047231612" sldId="263"/>
            <ac:spMk id="2" creationId="{FCFC7128-9E68-E16B-2F16-6606A6379374}"/>
          </ac:spMkLst>
        </pc:spChg>
        <pc:spChg chg="del">
          <ac:chgData name="Akshat Pegallapati" userId="c5d7e9e62ebd7e99" providerId="LiveId" clId="{A987742D-DD03-446D-92F7-41DCC793EF89}" dt="2024-07-02T22:48:44.502" v="1785" actId="22"/>
          <ac:spMkLst>
            <pc:docMk/>
            <pc:sldMk cId="3047231612" sldId="263"/>
            <ac:spMk id="3" creationId="{10B926FE-D3F8-B866-1631-CE79568CBDBF}"/>
          </ac:spMkLst>
        </pc:spChg>
        <pc:spChg chg="add del mod">
          <ac:chgData name="Akshat Pegallapati" userId="c5d7e9e62ebd7e99" providerId="LiveId" clId="{A987742D-DD03-446D-92F7-41DCC793EF89}" dt="2024-07-02T22:50:39.881" v="1800" actId="478"/>
          <ac:spMkLst>
            <pc:docMk/>
            <pc:sldMk cId="3047231612" sldId="263"/>
            <ac:spMk id="9" creationId="{5953176A-E318-9A58-2B5E-F74EB2609030}"/>
          </ac:spMkLst>
        </pc:spChg>
        <pc:spChg chg="add mod">
          <ac:chgData name="Akshat Pegallapati" userId="c5d7e9e62ebd7e99" providerId="LiveId" clId="{A987742D-DD03-446D-92F7-41DCC793EF89}" dt="2024-07-02T22:51:01.377" v="1805" actId="20577"/>
          <ac:spMkLst>
            <pc:docMk/>
            <pc:sldMk cId="3047231612" sldId="263"/>
            <ac:spMk id="11" creationId="{EA85F558-D0AD-1237-F648-D69289D87F0E}"/>
          </ac:spMkLst>
        </pc:spChg>
        <pc:picChg chg="add mod">
          <ac:chgData name="Akshat Pegallapati" userId="c5d7e9e62ebd7e99" providerId="LiveId" clId="{A987742D-DD03-446D-92F7-41DCC793EF89}" dt="2024-07-03T23:29:37.896" v="7259" actId="1076"/>
          <ac:picMkLst>
            <pc:docMk/>
            <pc:sldMk cId="3047231612" sldId="263"/>
            <ac:picMk id="4" creationId="{8232817A-ABC8-AD90-9F52-D618D8658408}"/>
          </ac:picMkLst>
        </pc:picChg>
        <pc:picChg chg="add del mod ord">
          <ac:chgData name="Akshat Pegallapati" userId="c5d7e9e62ebd7e99" providerId="LiveId" clId="{A987742D-DD03-446D-92F7-41DCC793EF89}" dt="2024-07-02T22:49:59.063" v="1796" actId="478"/>
          <ac:picMkLst>
            <pc:docMk/>
            <pc:sldMk cId="3047231612" sldId="263"/>
            <ac:picMk id="5" creationId="{D68936CE-5EF8-C4B1-7952-9ADC92453469}"/>
          </ac:picMkLst>
        </pc:picChg>
        <pc:picChg chg="add del mod">
          <ac:chgData name="Akshat Pegallapati" userId="c5d7e9e62ebd7e99" providerId="LiveId" clId="{A987742D-DD03-446D-92F7-41DCC793EF89}" dt="2024-07-02T22:51:10.051" v="1807" actId="478"/>
          <ac:picMkLst>
            <pc:docMk/>
            <pc:sldMk cId="3047231612" sldId="263"/>
            <ac:picMk id="7" creationId="{654D56F0-205C-8A72-F608-ACFFB1E7FC8A}"/>
          </ac:picMkLst>
        </pc:picChg>
        <pc:picChg chg="add del mod">
          <ac:chgData name="Akshat Pegallapati" userId="c5d7e9e62ebd7e99" providerId="LiveId" clId="{A987742D-DD03-446D-92F7-41DCC793EF89}" dt="2024-07-03T23:29:23.630" v="7253" actId="478"/>
          <ac:picMkLst>
            <pc:docMk/>
            <pc:sldMk cId="3047231612" sldId="263"/>
            <ac:picMk id="13" creationId="{7C25E366-A45A-6FC7-DF25-99BDECCE2339}"/>
          </ac:picMkLst>
        </pc:picChg>
      </pc:sldChg>
      <pc:sldChg chg="modSp mod">
        <pc:chgData name="Akshat Pegallapati" userId="c5d7e9e62ebd7e99" providerId="LiveId" clId="{A987742D-DD03-446D-92F7-41DCC793EF89}" dt="2024-07-03T23:31:49.413" v="7311" actId="20577"/>
        <pc:sldMkLst>
          <pc:docMk/>
          <pc:sldMk cId="2326287034" sldId="264"/>
        </pc:sldMkLst>
        <pc:spChg chg="mod">
          <ac:chgData name="Akshat Pegallapati" userId="c5d7e9e62ebd7e99" providerId="LiveId" clId="{A987742D-DD03-446D-92F7-41DCC793EF89}" dt="2024-07-02T22:44:44.052" v="1664" actId="20577"/>
          <ac:spMkLst>
            <pc:docMk/>
            <pc:sldMk cId="2326287034" sldId="264"/>
            <ac:spMk id="2" creationId="{7D35EC9A-1435-6392-196F-54F9B61CD3FA}"/>
          </ac:spMkLst>
        </pc:spChg>
        <pc:spChg chg="mod">
          <ac:chgData name="Akshat Pegallapati" userId="c5d7e9e62ebd7e99" providerId="LiveId" clId="{A987742D-DD03-446D-92F7-41DCC793EF89}" dt="2024-07-03T23:31:49.413" v="7311" actId="20577"/>
          <ac:spMkLst>
            <pc:docMk/>
            <pc:sldMk cId="2326287034" sldId="264"/>
            <ac:spMk id="3" creationId="{5C172C35-0219-49E6-39FD-2366B0281279}"/>
          </ac:spMkLst>
        </pc:spChg>
      </pc:sldChg>
      <pc:sldChg chg="addSp delSp modSp new mod">
        <pc:chgData name="Akshat Pegallapati" userId="c5d7e9e62ebd7e99" providerId="LiveId" clId="{A987742D-DD03-446D-92F7-41DCC793EF89}" dt="2024-07-03T23:35:10.937" v="7336" actId="14100"/>
        <pc:sldMkLst>
          <pc:docMk/>
          <pc:sldMk cId="1177634325" sldId="265"/>
        </pc:sldMkLst>
        <pc:spChg chg="mod">
          <ac:chgData name="Akshat Pegallapati" userId="c5d7e9e62ebd7e99" providerId="LiveId" clId="{A987742D-DD03-446D-92F7-41DCC793EF89}" dt="2024-07-02T22:45:46.253" v="1726" actId="2711"/>
          <ac:spMkLst>
            <pc:docMk/>
            <pc:sldMk cId="1177634325" sldId="265"/>
            <ac:spMk id="2" creationId="{94F5D214-614D-EE9A-2627-72F98FFAADB6}"/>
          </ac:spMkLst>
        </pc:spChg>
        <pc:picChg chg="add del mod">
          <ac:chgData name="Akshat Pegallapati" userId="c5d7e9e62ebd7e99" providerId="LiveId" clId="{A987742D-DD03-446D-92F7-41DCC793EF89}" dt="2024-07-03T23:32:18.458" v="7312" actId="478"/>
          <ac:picMkLst>
            <pc:docMk/>
            <pc:sldMk cId="1177634325" sldId="265"/>
            <ac:picMk id="5" creationId="{E8BE8699-8B0C-514E-E0A8-8E0A8DEFA1ED}"/>
          </ac:picMkLst>
        </pc:picChg>
        <pc:picChg chg="add del mod">
          <ac:chgData name="Akshat Pegallapati" userId="c5d7e9e62ebd7e99" providerId="LiveId" clId="{A987742D-DD03-446D-92F7-41DCC793EF89}" dt="2024-07-03T23:33:33.435" v="7315" actId="478"/>
          <ac:picMkLst>
            <pc:docMk/>
            <pc:sldMk cId="1177634325" sldId="265"/>
            <ac:picMk id="6" creationId="{FAD2F9E4-91F7-AC70-3FD1-FB9BC2D1C7FC}"/>
          </ac:picMkLst>
        </pc:picChg>
        <pc:picChg chg="add del mod">
          <ac:chgData name="Akshat Pegallapati" userId="c5d7e9e62ebd7e99" providerId="LiveId" clId="{A987742D-DD03-446D-92F7-41DCC793EF89}" dt="2024-07-03T23:34:37.488" v="7325" actId="478"/>
          <ac:picMkLst>
            <pc:docMk/>
            <pc:sldMk cId="1177634325" sldId="265"/>
            <ac:picMk id="8" creationId="{3E433E8F-DB3B-06E3-C3E0-F706579B20CE}"/>
          </ac:picMkLst>
        </pc:picChg>
        <pc:picChg chg="add mod">
          <ac:chgData name="Akshat Pegallapati" userId="c5d7e9e62ebd7e99" providerId="LiveId" clId="{A987742D-DD03-446D-92F7-41DCC793EF89}" dt="2024-07-03T23:35:10.937" v="7336" actId="14100"/>
          <ac:picMkLst>
            <pc:docMk/>
            <pc:sldMk cId="1177634325" sldId="265"/>
            <ac:picMk id="10" creationId="{A9BDDCEC-CE70-EB67-A6ED-1E001435C89E}"/>
          </ac:picMkLst>
        </pc:picChg>
      </pc:sldChg>
      <pc:sldChg chg="modSp new mod">
        <pc:chgData name="Akshat Pegallapati" userId="c5d7e9e62ebd7e99" providerId="LiveId" clId="{A987742D-DD03-446D-92F7-41DCC793EF89}" dt="2024-07-03T23:37:25.524" v="7358" actId="20577"/>
        <pc:sldMkLst>
          <pc:docMk/>
          <pc:sldMk cId="346345918" sldId="266"/>
        </pc:sldMkLst>
        <pc:spChg chg="mod">
          <ac:chgData name="Akshat Pegallapati" userId="c5d7e9e62ebd7e99" providerId="LiveId" clId="{A987742D-DD03-446D-92F7-41DCC793EF89}" dt="2024-07-02T22:45:54.133" v="1736" actId="20577"/>
          <ac:spMkLst>
            <pc:docMk/>
            <pc:sldMk cId="346345918" sldId="266"/>
            <ac:spMk id="2" creationId="{B513D2A7-0D93-3B67-56D4-BBE635956110}"/>
          </ac:spMkLst>
        </pc:spChg>
        <pc:spChg chg="mod">
          <ac:chgData name="Akshat Pegallapati" userId="c5d7e9e62ebd7e99" providerId="LiveId" clId="{A987742D-DD03-446D-92F7-41DCC793EF89}" dt="2024-07-03T23:37:25.524" v="7358" actId="20577"/>
          <ac:spMkLst>
            <pc:docMk/>
            <pc:sldMk cId="346345918" sldId="266"/>
            <ac:spMk id="3" creationId="{1F4EE24D-441C-FE9E-5037-67CFF25875FD}"/>
          </ac:spMkLst>
        </pc:spChg>
      </pc:sldChg>
      <pc:sldChg chg="addSp delSp modSp new mod">
        <pc:chgData name="Akshat Pegallapati" userId="c5d7e9e62ebd7e99" providerId="LiveId" clId="{A987742D-DD03-446D-92F7-41DCC793EF89}" dt="2024-07-03T01:14:45.200" v="4606" actId="1076"/>
        <pc:sldMkLst>
          <pc:docMk/>
          <pc:sldMk cId="2476423394" sldId="267"/>
        </pc:sldMkLst>
        <pc:spChg chg="mod">
          <ac:chgData name="Akshat Pegallapati" userId="c5d7e9e62ebd7e99" providerId="LiveId" clId="{A987742D-DD03-446D-92F7-41DCC793EF89}" dt="2024-07-02T22:47:44.812" v="1783" actId="2711"/>
          <ac:spMkLst>
            <pc:docMk/>
            <pc:sldMk cId="2476423394" sldId="267"/>
            <ac:spMk id="2" creationId="{CB229F95-B7B8-9C9A-848C-DC5801A28142}"/>
          </ac:spMkLst>
        </pc:spChg>
        <pc:spChg chg="del">
          <ac:chgData name="Akshat Pegallapati" userId="c5d7e9e62ebd7e99" providerId="LiveId" clId="{A987742D-DD03-446D-92F7-41DCC793EF89}" dt="2024-07-03T01:08:58.724" v="3964"/>
          <ac:spMkLst>
            <pc:docMk/>
            <pc:sldMk cId="2476423394" sldId="267"/>
            <ac:spMk id="3" creationId="{5B929E9F-29AF-C99F-02FE-0E7B190F4F34}"/>
          </ac:spMkLst>
        </pc:spChg>
        <pc:picChg chg="add mod">
          <ac:chgData name="Akshat Pegallapati" userId="c5d7e9e62ebd7e99" providerId="LiveId" clId="{A987742D-DD03-446D-92F7-41DCC793EF89}" dt="2024-07-03T01:14:45.200" v="4606" actId="1076"/>
          <ac:picMkLst>
            <pc:docMk/>
            <pc:sldMk cId="2476423394" sldId="267"/>
            <ac:picMk id="5" creationId="{43BB6026-A61C-ECD3-2F40-FA65048885AB}"/>
          </ac:picMkLst>
        </pc:picChg>
        <pc:picChg chg="add mod">
          <ac:chgData name="Akshat Pegallapati" userId="c5d7e9e62ebd7e99" providerId="LiveId" clId="{A987742D-DD03-446D-92F7-41DCC793EF89}" dt="2024-07-03T01:14:36.034" v="4604" actId="1076"/>
          <ac:picMkLst>
            <pc:docMk/>
            <pc:sldMk cId="2476423394" sldId="267"/>
            <ac:picMk id="7" creationId="{B77DDA97-7136-8F99-25C0-9CA1B6F8189F}"/>
          </ac:picMkLst>
        </pc:picChg>
      </pc:sldChg>
      <pc:sldChg chg="modSp new mod">
        <pc:chgData name="Akshat Pegallapati" userId="c5d7e9e62ebd7e99" providerId="LiveId" clId="{A987742D-DD03-446D-92F7-41DCC793EF89}" dt="2024-07-03T01:59:06.260" v="7247" actId="255"/>
        <pc:sldMkLst>
          <pc:docMk/>
          <pc:sldMk cId="266337268" sldId="268"/>
        </pc:sldMkLst>
        <pc:spChg chg="mod">
          <ac:chgData name="Akshat Pegallapati" userId="c5d7e9e62ebd7e99" providerId="LiveId" clId="{A987742D-DD03-446D-92F7-41DCC793EF89}" dt="2024-07-02T22:47:38.805" v="1782" actId="2711"/>
          <ac:spMkLst>
            <pc:docMk/>
            <pc:sldMk cId="266337268" sldId="268"/>
            <ac:spMk id="2" creationId="{5C78E500-341E-B298-5F16-91D0A3E3E87D}"/>
          </ac:spMkLst>
        </pc:spChg>
        <pc:spChg chg="mod">
          <ac:chgData name="Akshat Pegallapati" userId="c5d7e9e62ebd7e99" providerId="LiveId" clId="{A987742D-DD03-446D-92F7-41DCC793EF89}" dt="2024-07-03T01:59:06.260" v="7247" actId="255"/>
          <ac:spMkLst>
            <pc:docMk/>
            <pc:sldMk cId="266337268" sldId="268"/>
            <ac:spMk id="3" creationId="{0D72DB0B-F49D-FFA9-E821-B807492CEA57}"/>
          </ac:spMkLst>
        </pc:spChg>
      </pc:sldChg>
      <pc:sldChg chg="addSp modSp new mod">
        <pc:chgData name="Akshat Pegallapati" userId="c5d7e9e62ebd7e99" providerId="LiveId" clId="{A987742D-DD03-446D-92F7-41DCC793EF89}" dt="2024-07-03T01:31:24.552" v="6182" actId="2711"/>
        <pc:sldMkLst>
          <pc:docMk/>
          <pc:sldMk cId="3785048459" sldId="269"/>
        </pc:sldMkLst>
        <pc:spChg chg="mod">
          <ac:chgData name="Akshat Pegallapati" userId="c5d7e9e62ebd7e99" providerId="LiveId" clId="{A987742D-DD03-446D-92F7-41DCC793EF89}" dt="2024-07-03T01:23:49.701" v="5210" actId="2711"/>
          <ac:spMkLst>
            <pc:docMk/>
            <pc:sldMk cId="3785048459" sldId="269"/>
            <ac:spMk id="2" creationId="{BBA3EABC-8D1B-A54F-AE85-40F70EC5D9C4}"/>
          </ac:spMkLst>
        </pc:spChg>
        <pc:spChg chg="mod">
          <ac:chgData name="Akshat Pegallapati" userId="c5d7e9e62ebd7e99" providerId="LiveId" clId="{A987742D-DD03-446D-92F7-41DCC793EF89}" dt="2024-07-03T01:28:41.015" v="5747" actId="20577"/>
          <ac:spMkLst>
            <pc:docMk/>
            <pc:sldMk cId="3785048459" sldId="269"/>
            <ac:spMk id="3" creationId="{9FD0E43B-0E16-E56B-C18F-2BFE51AB7D82}"/>
          </ac:spMkLst>
        </pc:spChg>
        <pc:spChg chg="add mod">
          <ac:chgData name="Akshat Pegallapati" userId="c5d7e9e62ebd7e99" providerId="LiveId" clId="{A987742D-DD03-446D-92F7-41DCC793EF89}" dt="2024-07-03T01:31:24.552" v="6182" actId="2711"/>
          <ac:spMkLst>
            <pc:docMk/>
            <pc:sldMk cId="3785048459" sldId="269"/>
            <ac:spMk id="4" creationId="{4317961A-8FB2-ACF3-4DAE-81E36334535B}"/>
          </ac:spMkLst>
        </pc:spChg>
      </pc:sldChg>
      <pc:sldChg chg="modSp new mod">
        <pc:chgData name="Akshat Pegallapati" userId="c5d7e9e62ebd7e99" providerId="LiveId" clId="{A987742D-DD03-446D-92F7-41DCC793EF89}" dt="2024-07-03T02:00:01.019" v="7252" actId="255"/>
        <pc:sldMkLst>
          <pc:docMk/>
          <pc:sldMk cId="1019690488" sldId="270"/>
        </pc:sldMkLst>
        <pc:spChg chg="mod">
          <ac:chgData name="Akshat Pegallapati" userId="c5d7e9e62ebd7e99" providerId="LiveId" clId="{A987742D-DD03-446D-92F7-41DCC793EF89}" dt="2024-07-03T01:32:14.340" v="6193" actId="2711"/>
          <ac:spMkLst>
            <pc:docMk/>
            <pc:sldMk cId="1019690488" sldId="270"/>
            <ac:spMk id="2" creationId="{15771ECC-926C-8A02-3FA2-A0B08338A537}"/>
          </ac:spMkLst>
        </pc:spChg>
        <pc:spChg chg="mod">
          <ac:chgData name="Akshat Pegallapati" userId="c5d7e9e62ebd7e99" providerId="LiveId" clId="{A987742D-DD03-446D-92F7-41DCC793EF89}" dt="2024-07-03T02:00:01.019" v="7252" actId="255"/>
          <ac:spMkLst>
            <pc:docMk/>
            <pc:sldMk cId="1019690488" sldId="270"/>
            <ac:spMk id="3" creationId="{D206E054-B91A-4728-B601-032A159810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228-2570-4804-8207-DAA3FA34D16D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572A-4733-4B0C-9524-5E77EFBE0C9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7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228-2570-4804-8207-DAA3FA34D16D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572A-4733-4B0C-9524-5E77EFBE0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8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228-2570-4804-8207-DAA3FA34D16D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572A-4733-4B0C-9524-5E77EFBE0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30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228-2570-4804-8207-DAA3FA34D16D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572A-4733-4B0C-9524-5E77EFBE0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03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228-2570-4804-8207-DAA3FA34D16D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572A-4733-4B0C-9524-5E77EFBE0C9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0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228-2570-4804-8207-DAA3FA34D16D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572A-4733-4B0C-9524-5E77EFBE0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34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228-2570-4804-8207-DAA3FA34D16D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572A-4733-4B0C-9524-5E77EFBE0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28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228-2570-4804-8207-DAA3FA34D16D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572A-4733-4B0C-9524-5E77EFBE0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0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228-2570-4804-8207-DAA3FA34D16D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572A-4733-4B0C-9524-5E77EFBE0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64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D1C228-2570-4804-8207-DAA3FA34D16D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69572A-4733-4B0C-9524-5E77EFBE0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09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228-2570-4804-8207-DAA3FA34D16D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572A-4733-4B0C-9524-5E77EFBE0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37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D1C228-2570-4804-8207-DAA3FA34D16D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69572A-4733-4B0C-9524-5E77EFBE0C9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4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A841-2B95-9DEA-A77E-3A34F385A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Abadi" panose="020B0604020104020204" pitchFamily="34" charset="0"/>
              </a:rPr>
              <a:t>James Harden Breakdown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0EA0E-630F-84BA-83C6-B426594DB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latin typeface="Abadi" panose="020B0604020104020204" pitchFamily="34" charset="0"/>
              </a:rPr>
              <a:t>Akshat Pegallapati</a:t>
            </a:r>
          </a:p>
          <a:p>
            <a:r>
              <a:rPr lang="en-CA" dirty="0">
                <a:latin typeface="Abadi" panose="020B0604020104020204" pitchFamily="34" charset="0"/>
              </a:rPr>
              <a:t>July 2024</a:t>
            </a:r>
          </a:p>
        </p:txBody>
      </p:sp>
    </p:spTree>
    <p:extLst>
      <p:ext uri="{BB962C8B-B14F-4D97-AF65-F5344CB8AC3E}">
        <p14:creationId xmlns:p14="http://schemas.microsoft.com/office/powerpoint/2010/main" val="305547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D214-614D-EE9A-2627-72F98FFA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badi" panose="020B0604020104020204" pitchFamily="34" charset="0"/>
              </a:rPr>
              <a:t>Harden Stats by Opponents 2023-2024 Regular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549D-3833-4343-C3FC-40328C26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BDDCEC-CE70-EB67-A6ED-1E001435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1845734"/>
            <a:ext cx="10378440" cy="44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3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D2A7-0D93-3B67-56D4-BBE63595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badi" panose="020B0604020104020204" pitchFamily="34" charset="0"/>
              </a:rPr>
              <a:t>Harden Stats by Opponents 2023-2024 Regular Season Findings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E24D-441C-FE9E-5037-67CFF258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1845734"/>
            <a:ext cx="10552176" cy="44087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sz="2200" dirty="0">
                <a:latin typeface="Abadi" panose="020B0604020104020204" pitchFamily="34" charset="0"/>
              </a:rPr>
              <a:t>Harden’s stats best scoring average was against the Wizards with 26.5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200" dirty="0">
                <a:latin typeface="Abadi" panose="020B0604020104020204" pitchFamily="34" charset="0"/>
              </a:rPr>
              <a:t> Harden’s best assist average came against his previous team the 76ers with 14 assists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200" dirty="0">
                <a:latin typeface="Abadi" panose="020B0604020104020204" pitchFamily="34" charset="0"/>
              </a:rPr>
              <a:t> Harden’s best shooting percentage from the field came against the Suns in which he shot an average of 64.4 % over 2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200" dirty="0">
                <a:latin typeface="Abadi" panose="020B0604020104020204" pitchFamily="34" charset="0"/>
              </a:rPr>
              <a:t> Harden’s worst turnover average came against the Nets as he averaged 4.5 turnovers per game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200" dirty="0">
                <a:latin typeface="Abadi" panose="020B0604020104020204" pitchFamily="34" charset="0"/>
              </a:rPr>
              <a:t> Harden’s best stocks (steals + blocks) average of 4.5 came against the Wizards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200" dirty="0">
                <a:latin typeface="Abadi" panose="020B0604020104020204" pitchFamily="34" charset="0"/>
              </a:rPr>
              <a:t> The Washington Wizards are the opponent that Harden played the best against as he averaged 26.5 PPG, 6.5 APG, 6.5 REB, 1 SPG, 3.5 BPG, and </a:t>
            </a:r>
            <a:r>
              <a:rPr lang="en-CA" sz="2200">
                <a:latin typeface="Abadi" panose="020B0604020104020204" pitchFamily="34" charset="0"/>
              </a:rPr>
              <a:t>shot 57.1% </a:t>
            </a:r>
            <a:r>
              <a:rPr lang="en-CA" sz="2200" dirty="0">
                <a:latin typeface="Abadi" panose="020B0604020104020204" pitchFamily="34" charset="0"/>
              </a:rPr>
              <a:t>from the field</a:t>
            </a:r>
            <a:r>
              <a:rPr lang="en-CA" sz="2200">
                <a:latin typeface="Abadi" panose="020B0604020104020204" pitchFamily="34" charset="0"/>
              </a:rPr>
              <a:t>, 57.9% </a:t>
            </a:r>
            <a:r>
              <a:rPr lang="en-CA" sz="2200" dirty="0">
                <a:latin typeface="Abadi" panose="020B0604020104020204" pitchFamily="34" charset="0"/>
              </a:rPr>
              <a:t>from 3, and 100% from the free throw line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34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9F95-B7B8-9C9A-848C-DC5801A2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badi" panose="020B0604020104020204" pitchFamily="34" charset="0"/>
              </a:rPr>
              <a:t>Harden Shot Charts</a:t>
            </a:r>
          </a:p>
        </p:txBody>
      </p:sp>
      <p:pic>
        <p:nvPicPr>
          <p:cNvPr id="5" name="Content Placeholder 4" descr="A diagram of James Harden Shot Attempts">
            <a:extLst>
              <a:ext uri="{FF2B5EF4-FFF2-40B4-BE49-F238E27FC236}">
                <a16:creationId xmlns:a16="http://schemas.microsoft.com/office/drawing/2014/main" id="{43BB6026-A61C-ECD3-2F40-FA6504888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800950"/>
            <a:ext cx="5852172" cy="4389129"/>
          </a:xfrm>
        </p:spPr>
      </p:pic>
      <p:pic>
        <p:nvPicPr>
          <p:cNvPr id="7" name="Picture 6" descr="A diagram of James Harden Shot Attempts">
            <a:extLst>
              <a:ext uri="{FF2B5EF4-FFF2-40B4-BE49-F238E27FC236}">
                <a16:creationId xmlns:a16="http://schemas.microsoft.com/office/drawing/2014/main" id="{B77DDA97-7136-8F99-25C0-9CA1B6F81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39" y="180095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2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E500-341E-B298-5F16-91D0A3E3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badi" panose="020B0604020104020204" pitchFamily="34" charset="0"/>
              </a:rPr>
              <a:t>Harden Shot Charts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DB0B-F49D-FFA9-E821-B807492C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732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CA" sz="2300" dirty="0">
                <a:latin typeface="Abadi" panose="020B0604020104020204" pitchFamily="34" charset="0"/>
              </a:rPr>
              <a:t>In the 2017-2018 regular season most of Harden’s shot attempts were either 3’s or right at the rim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300" dirty="0">
                <a:latin typeface="Abadi" panose="020B0604020104020204" pitchFamily="34" charset="0"/>
              </a:rPr>
              <a:t>In 2023-2024 regular season Harden’s shot attempts follow the same pattern as above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300" dirty="0">
                <a:latin typeface="Abadi" panose="020B0604020104020204" pitchFamily="34" charset="0"/>
              </a:rPr>
              <a:t>In 2023-2024 regular season Harden has fewer shot attempts compared to his MVP year and this points out how his role has changed since then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300" dirty="0">
                <a:latin typeface="Abadi" panose="020B0604020104020204" pitchFamily="34" charset="0"/>
              </a:rPr>
              <a:t>Despite having lost a step since his hamstring injury in Brooklyn, he still is able to get to the rim and has not utilized the midrange heavily in his shot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300" dirty="0">
                <a:latin typeface="Abadi" panose="020B0604020104020204" pitchFamily="34" charset="0"/>
              </a:rPr>
              <a:t>Harden’s shot attempts throughout his career since his Houston days have been heavily influenced by analytics and despite playing for various teams most of his shot attempts continue to be from 3 or layups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33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EABC-8D1B-A54F-AE85-40F70EC5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badi" panose="020B0604020104020204" pitchFamily="34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E43B-0E16-E56B-C18F-2BFE51AB7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790870"/>
            <a:ext cx="4425696" cy="4545922"/>
          </a:xfrm>
        </p:spPr>
        <p:txBody>
          <a:bodyPr/>
          <a:lstStyle/>
          <a:p>
            <a:r>
              <a:rPr lang="en-CA" dirty="0">
                <a:latin typeface="Abadi" panose="020B0604020104020204" pitchFamily="34" charset="0"/>
              </a:rPr>
              <a:t>Findings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>
                <a:latin typeface="Abadi" panose="020B0604020104020204" pitchFamily="34" charset="0"/>
              </a:rPr>
              <a:t> Harden’s overall stats have a slight difference between regular season and the playoffs due to his efficiency and free throw attempts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>
                <a:latin typeface="Abadi" panose="020B0604020104020204" pitchFamily="34" charset="0"/>
              </a:rPr>
              <a:t> Harden performed equally well at home and on the road in the past regular season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>
                <a:latin typeface="Abadi" panose="020B0604020104020204" pitchFamily="34" charset="0"/>
              </a:rPr>
              <a:t> The Wizards are the team against which Harden played the best in 2023-2024 regular season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>
                <a:latin typeface="Abadi" panose="020B0604020104020204" pitchFamily="34" charset="0"/>
              </a:rPr>
              <a:t> Harden’s shot attempts are mostly 3’s or right at the rim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17961A-8FB2-ACF3-4DAE-81E36334535B}"/>
              </a:ext>
            </a:extLst>
          </p:cNvPr>
          <p:cNvSpPr txBox="1">
            <a:spLocks/>
          </p:cNvSpPr>
          <p:nvPr/>
        </p:nvSpPr>
        <p:spPr>
          <a:xfrm>
            <a:off x="6711696" y="1850476"/>
            <a:ext cx="4824984" cy="42577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Abadi" panose="020B0604020104020204" pitchFamily="34" charset="0"/>
              </a:rPr>
              <a:t>Implications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>
                <a:latin typeface="Abadi" panose="020B0604020104020204" pitchFamily="34" charset="0"/>
              </a:rPr>
              <a:t> The narrative that Harden performs much worse in the playoffs is wrong, as his production drops marginally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>
                <a:latin typeface="Abadi" panose="020B0604020104020204" pitchFamily="34" charset="0"/>
              </a:rPr>
              <a:t> Harden is unaffected by the location of the game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>
                <a:latin typeface="Abadi" panose="020B0604020104020204" pitchFamily="34" charset="0"/>
              </a:rPr>
              <a:t> Look for the Wizards to be a team Harden plays well against next season if they have a similar roster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>
                <a:latin typeface="Abadi" panose="020B0604020104020204" pitchFamily="34" charset="0"/>
              </a:rPr>
              <a:t> Harden’s shot attempts seem unlikely to change for the future as the trend shows he mostly shoots 3’s and layups</a:t>
            </a:r>
          </a:p>
        </p:txBody>
      </p:sp>
    </p:spTree>
    <p:extLst>
      <p:ext uri="{BB962C8B-B14F-4D97-AF65-F5344CB8AC3E}">
        <p14:creationId xmlns:p14="http://schemas.microsoft.com/office/powerpoint/2010/main" val="378504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1ECC-926C-8A02-3FA2-A0B08338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badi" panose="020B0604020104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E054-B91A-4728-B601-032A15981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sz="2400" dirty="0">
                <a:latin typeface="Abadi" panose="020B0604020104020204" pitchFamily="34" charset="0"/>
              </a:rPr>
              <a:t>Harden’s playoffs stats should be very similar to his regular season stats following his overall career stat differences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>
                <a:latin typeface="Abadi" panose="020B0604020104020204" pitchFamily="34" charset="0"/>
              </a:rPr>
              <a:t> Harden has shown shooting efficiency differences in home and away games, but his overall stat output is roughly the same showing that home and away games don’t influence his output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>
                <a:latin typeface="Abadi" panose="020B0604020104020204" pitchFamily="34" charset="0"/>
              </a:rPr>
              <a:t> Harden played well against most of the young teams and contending teams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>
                <a:latin typeface="Abadi" panose="020B0604020104020204" pitchFamily="34" charset="0"/>
              </a:rPr>
              <a:t> Harden’s shot attempts continue to follow his trend of 3’s and layups, and his decline in production is due to the change of his role with the Clippers of being a third option </a:t>
            </a:r>
          </a:p>
        </p:txBody>
      </p:sp>
    </p:spTree>
    <p:extLst>
      <p:ext uri="{BB962C8B-B14F-4D97-AF65-F5344CB8AC3E}">
        <p14:creationId xmlns:p14="http://schemas.microsoft.com/office/powerpoint/2010/main" val="101969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AEA8-472D-4729-0B63-8084B35D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badi" panose="020B0604020104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584D9-AB0E-4432-1212-DED6E50BB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800" dirty="0">
                <a:latin typeface="Abadi" panose="020F050202020403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Abadi" panose="020F0502020204030204" pitchFamily="34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Abadi" panose="020F0502020204030204" pitchFamily="34" charset="0"/>
              </a:rPr>
              <a:t>Results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Abadi" panose="020F0502020204030204" pitchFamily="34" charset="0"/>
              </a:rPr>
              <a:t>Visualizations and Takeaways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Abadi" panose="020F0502020204030204" pitchFamily="34" charset="0"/>
              </a:rPr>
              <a:t>Discussion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Abadi" panose="020F0502020204030204" pitchFamily="34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978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6FD-32A5-08C7-4D8E-2386919E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badi" panose="020B0604020104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D17E-8ED9-8C14-1EED-D8E8842C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dirty="0">
                <a:latin typeface="Abadi" panose="020B0604020104020204" pitchFamily="34" charset="0"/>
              </a:rPr>
              <a:t>Goal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200" dirty="0">
                <a:latin typeface="Abadi" panose="020B0604020104020204" pitchFamily="34" charset="0"/>
              </a:rPr>
              <a:t>Understand James Harden’s performance throughout his career and highlight key factors affecting his performance</a:t>
            </a:r>
          </a:p>
          <a:p>
            <a:r>
              <a:rPr lang="en-CA" sz="2200" dirty="0">
                <a:latin typeface="Abadi" panose="020B0604020104020204" pitchFamily="34" charset="0"/>
              </a:rPr>
              <a:t>Key Topics: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200" dirty="0">
                <a:latin typeface="Abadi" panose="020B0604020104020204" pitchFamily="34" charset="0"/>
              </a:rPr>
              <a:t>Career Statistics Overview (Playoffs vs Regular Season)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200" dirty="0">
                <a:latin typeface="Abadi" panose="020B0604020104020204" pitchFamily="34" charset="0"/>
              </a:rPr>
              <a:t>Home vs Away Game 2023-2024 Regular Season Performance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200" dirty="0">
                <a:latin typeface="Abadi" panose="020B0604020104020204" pitchFamily="34" charset="0"/>
              </a:rPr>
              <a:t>Statistics vs Opponents 2023-2024 Regular Season Performance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200" dirty="0">
                <a:latin typeface="Abadi" panose="020B0604020104020204" pitchFamily="34" charset="0"/>
              </a:rPr>
              <a:t>Shot Chart Analysis</a:t>
            </a:r>
          </a:p>
          <a:p>
            <a:r>
              <a:rPr lang="en-CA" sz="2200" dirty="0">
                <a:latin typeface="Abadi" panose="020B0604020104020204" pitchFamily="34" charset="0"/>
              </a:rPr>
              <a:t>Data Source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200" dirty="0">
                <a:latin typeface="Abadi" panose="020B0604020104020204" pitchFamily="34" charset="0"/>
              </a:rPr>
              <a:t>NBA API for statistics and game logs</a:t>
            </a:r>
          </a:p>
          <a:p>
            <a:pPr marL="201168" lvl="1" indent="0">
              <a:buNone/>
            </a:pPr>
            <a:endParaRPr lang="en-CA" dirty="0">
              <a:latin typeface="Abadi" panose="020B0604020104020204" pitchFamily="34" charset="0"/>
            </a:endParaRPr>
          </a:p>
          <a:p>
            <a:pPr marL="201168" lvl="1" indent="0">
              <a:buNone/>
            </a:pPr>
            <a:endParaRPr lang="en-CA" dirty="0">
              <a:latin typeface="Abadi" panose="020B0604020104020204" pitchFamily="34" charset="0"/>
            </a:endParaRPr>
          </a:p>
          <a:p>
            <a:endParaRPr lang="en-CA" dirty="0">
              <a:latin typeface="Abadi" panose="020B0604020104020204" pitchFamily="34" charset="0"/>
            </a:endParaRPr>
          </a:p>
          <a:p>
            <a:pPr marL="201168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666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F488-7DBF-C744-7C9E-5687C8C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badi" panose="020B0604020104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E3A0-00FA-7917-680D-F99E48A9F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>
                <a:latin typeface="Abadi" panose="020B0604020104020204" pitchFamily="34" charset="0"/>
              </a:rPr>
              <a:t>Collected data from NBA API for James Harden’s Career  </a:t>
            </a:r>
          </a:p>
          <a:p>
            <a:pPr lvl="1"/>
            <a:r>
              <a:rPr lang="en-US" sz="1800" dirty="0">
                <a:latin typeface="Abadi" panose="020B0604020104020204" pitchFamily="34" charset="0"/>
              </a:rPr>
              <a:t>Done using Python</a:t>
            </a:r>
          </a:p>
          <a:p>
            <a:r>
              <a:rPr lang="en-US" sz="2200" dirty="0">
                <a:latin typeface="Abadi" panose="020B0604020104020204" pitchFamily="34" charset="0"/>
              </a:rPr>
              <a:t>Refined the data using Python</a:t>
            </a:r>
          </a:p>
          <a:p>
            <a:pPr lvl="1"/>
            <a:r>
              <a:rPr lang="en-US" sz="1800" dirty="0">
                <a:latin typeface="Abadi" panose="020B0604020104020204" pitchFamily="34" charset="0"/>
              </a:rPr>
              <a:t>Used Pandas Library to achieve this 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Created new columns for per game averages from original data</a:t>
            </a:r>
            <a:endParaRPr lang="en-US" sz="1800" dirty="0">
              <a:latin typeface="Abadi" panose="020B0604020104020204" pitchFamily="34" charset="0"/>
            </a:endParaRPr>
          </a:p>
          <a:p>
            <a:r>
              <a:rPr lang="en-US" sz="2200" dirty="0">
                <a:latin typeface="Abadi" panose="020B0604020104020204" pitchFamily="34" charset="0"/>
              </a:rPr>
              <a:t>Exploratory data analysis using Python</a:t>
            </a:r>
          </a:p>
          <a:p>
            <a:pPr lvl="1"/>
            <a:r>
              <a:rPr lang="en-US" sz="1800" dirty="0">
                <a:latin typeface="Abadi" panose="020B0604020104020204" pitchFamily="34" charset="0"/>
              </a:rPr>
              <a:t>Used matplotlib and </a:t>
            </a:r>
            <a:r>
              <a:rPr lang="en-US" dirty="0">
                <a:latin typeface="Abadi" panose="020B0604020104020204" pitchFamily="34" charset="0"/>
              </a:rPr>
              <a:t>P</a:t>
            </a:r>
            <a:r>
              <a:rPr lang="en-US" sz="1800" dirty="0">
                <a:latin typeface="Abadi" panose="020B0604020104020204" pitchFamily="34" charset="0"/>
              </a:rPr>
              <a:t>andas library</a:t>
            </a:r>
          </a:p>
          <a:p>
            <a:pPr lvl="1"/>
            <a:r>
              <a:rPr lang="en-US" sz="1800" dirty="0">
                <a:latin typeface="Abadi" panose="020B0604020104020204" pitchFamily="34" charset="0"/>
              </a:rPr>
              <a:t>Studied the correlations between the data</a:t>
            </a:r>
          </a:p>
          <a:p>
            <a:r>
              <a:rPr lang="en-US" sz="2200" dirty="0">
                <a:latin typeface="Abadi" panose="020B0604020104020204" pitchFamily="34" charset="0"/>
              </a:rPr>
              <a:t>Data Visualization with Python</a:t>
            </a:r>
          </a:p>
          <a:p>
            <a:pPr lvl="1"/>
            <a:r>
              <a:rPr lang="en-US" sz="1800" dirty="0">
                <a:latin typeface="Abadi" panose="020B0604020104020204" pitchFamily="34" charset="0"/>
              </a:rPr>
              <a:t>Used matplotlib and seaborn libraries in Python</a:t>
            </a:r>
          </a:p>
          <a:p>
            <a:r>
              <a:rPr lang="en-US" sz="2200" dirty="0">
                <a:latin typeface="Abadi" panose="020B0604020104020204" pitchFamily="34" charset="0"/>
              </a:rPr>
              <a:t>Dashboard Creation using IBM Cognos Analytics</a:t>
            </a:r>
            <a:endParaRPr lang="en-US" sz="1200" dirty="0">
              <a:latin typeface="Abadi" panose="020B0604020104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618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D17C-E22E-677E-9062-99CF9279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badi" panose="020B0604020104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F6A0-DE1C-2D19-3816-4BD0A6152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>
                <a:latin typeface="Abadi" panose="020B0604020104020204" pitchFamily="34" charset="0"/>
              </a:rPr>
              <a:t>visualizations</a:t>
            </a:r>
            <a:r>
              <a:rPr lang="en-CA" dirty="0"/>
              <a:t> and takeaways are in the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169496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F320-452F-FD30-5BAC-834E6574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badi" panose="020B0604020104020204" pitchFamily="34" charset="0"/>
              </a:rPr>
              <a:t>Career Playoffs vs Regular Season Stats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99C3F-DCD9-410D-32A5-47B730231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01368"/>
            <a:ext cx="9674352" cy="4480560"/>
          </a:xfrm>
        </p:spPr>
      </p:pic>
    </p:spTree>
    <p:extLst>
      <p:ext uri="{BB962C8B-B14F-4D97-AF65-F5344CB8AC3E}">
        <p14:creationId xmlns:p14="http://schemas.microsoft.com/office/powerpoint/2010/main" val="273156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A43B-D85D-2383-464D-14C1B9FB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badi" panose="020B0604020104020204" pitchFamily="34" charset="0"/>
              </a:rPr>
              <a:t>Career Playoffs vs Regular Season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EF66-6ADC-0E41-EAE2-0B8055B8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>
                <a:latin typeface="Abadi" panose="020B0604020104020204" pitchFamily="34" charset="0"/>
              </a:rPr>
              <a:t> </a:t>
            </a:r>
            <a:r>
              <a:rPr lang="en-CA" sz="2200" dirty="0">
                <a:latin typeface="Abadi" panose="020B0604020104020204" pitchFamily="34" charset="0"/>
              </a:rPr>
              <a:t>Over Harden’s Career his stats in the playoffs and regular season are similar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200" dirty="0">
                <a:latin typeface="Abadi" panose="020B0604020104020204" pitchFamily="34" charset="0"/>
              </a:rPr>
              <a:t> Harden’s Points and Rebounds are the biggest difference in his stats between the regular season and playoffs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200" dirty="0">
                <a:latin typeface="Abadi" panose="020B0604020104020204" pitchFamily="34" charset="0"/>
              </a:rPr>
              <a:t> Harden’s shot attempts nearly identical for his career in both the playoffs and regular season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200" dirty="0">
                <a:latin typeface="Abadi" panose="020B0604020104020204" pitchFamily="34" charset="0"/>
              </a:rPr>
              <a:t> Harden’s shots made are consistent in both the regular season and playoffs for his career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200" dirty="0">
                <a:latin typeface="Abadi" panose="020B0604020104020204" pitchFamily="34" charset="0"/>
              </a:rPr>
              <a:t> Harden averages about 1 less free throw attempts in the playoffs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200" dirty="0">
                <a:latin typeface="Abadi" panose="020B0604020104020204" pitchFamily="34" charset="0"/>
              </a:rPr>
              <a:t> Harden’s averages less points in the playoffs due to his fall in shooting percentages and lower free throw attempts</a:t>
            </a:r>
          </a:p>
        </p:txBody>
      </p:sp>
    </p:spTree>
    <p:extLst>
      <p:ext uri="{BB962C8B-B14F-4D97-AF65-F5344CB8AC3E}">
        <p14:creationId xmlns:p14="http://schemas.microsoft.com/office/powerpoint/2010/main" val="34214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7128-9E68-E16B-2F16-6606A637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badi" panose="020B0604020104020204" pitchFamily="34" charset="0"/>
              </a:rPr>
              <a:t>Home vs Away Stats from 2023-2024 Regular Season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85F558-D0AD-1237-F648-D69289D87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02336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2817A-ABC8-AD90-9F52-D618D8658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10126835" cy="43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3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EC9A-1435-6392-196F-54F9B61C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badi" panose="020B0604020104020204" pitchFamily="34" charset="0"/>
              </a:rPr>
              <a:t>Home vs Away Stats from 2023-2024 Regular Season Findings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2C35-0219-49E6-39FD-2366B0281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10332720" cy="39881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900" dirty="0"/>
              <a:t> </a:t>
            </a:r>
            <a:r>
              <a:rPr lang="en-CA" sz="2200" dirty="0">
                <a:latin typeface="Abadi" panose="020B0604020104020204" pitchFamily="34" charset="0"/>
              </a:rPr>
              <a:t>Harden’s stats are very similar between home and away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200" dirty="0">
                <a:latin typeface="Abadi" panose="020B0604020104020204" pitchFamily="34" charset="0"/>
              </a:rPr>
              <a:t> Harden averaged more free attempts per game on the road instead of at home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200" dirty="0">
                <a:latin typeface="Abadi" panose="020B0604020104020204" pitchFamily="34" charset="0"/>
              </a:rPr>
              <a:t> Harden’s shots made are consistent in both home and away games, with the biggest difference in two pointers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200" dirty="0">
                <a:latin typeface="Abadi" panose="020B0604020104020204" pitchFamily="34" charset="0"/>
              </a:rPr>
              <a:t> Harden only shoots better from the three-point line in away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200" dirty="0">
                <a:latin typeface="Abadi" panose="020B0604020104020204" pitchFamily="34" charset="0"/>
              </a:rPr>
              <a:t> Harden shoots better overall in home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200" dirty="0">
                <a:latin typeface="Abadi" panose="020B0604020104020204" pitchFamily="34" charset="0"/>
              </a:rPr>
              <a:t> Through looking at the stats James Harden is unaffected by the game's location as his overall stats between home and away games are very similar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6287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147</TotalTime>
  <Words>885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Abadi</vt:lpstr>
      <vt:lpstr>Calibri</vt:lpstr>
      <vt:lpstr>Calibri Light</vt:lpstr>
      <vt:lpstr>Wingdings</vt:lpstr>
      <vt:lpstr>Retrospect</vt:lpstr>
      <vt:lpstr>James Harden Breakdown</vt:lpstr>
      <vt:lpstr>Outline</vt:lpstr>
      <vt:lpstr>Introduction</vt:lpstr>
      <vt:lpstr>Methodology</vt:lpstr>
      <vt:lpstr>Results</vt:lpstr>
      <vt:lpstr>Career Playoffs vs Regular Season Stats</vt:lpstr>
      <vt:lpstr>Career Playoffs vs Regular Season Findings</vt:lpstr>
      <vt:lpstr>Home vs Away Stats from 2023-2024 Regular Season</vt:lpstr>
      <vt:lpstr>Home vs Away Stats from 2023-2024 Regular Season Findings</vt:lpstr>
      <vt:lpstr>Harden Stats by Opponents 2023-2024 Regular Season</vt:lpstr>
      <vt:lpstr>Harden Stats by Opponents 2023-2024 Regular Season Findings</vt:lpstr>
      <vt:lpstr>Harden Shot Charts</vt:lpstr>
      <vt:lpstr>Harden Shot Charts Findings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Akshat Pegallapati</dc:creator>
  <cp:lastModifiedBy>Akshat Pegallapati</cp:lastModifiedBy>
  <cp:revision>1</cp:revision>
  <dcterms:created xsi:type="dcterms:W3CDTF">2024-07-02T21:53:02Z</dcterms:created>
  <dcterms:modified xsi:type="dcterms:W3CDTF">2024-07-03T23:37:33Z</dcterms:modified>
</cp:coreProperties>
</file>