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rxiv.org/abs/1409.155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8A61-A514-4FA2-A0F6-2489853E3A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C0F46-05D6-48A3-A07D-A9C9CDEA3C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Akshat Phumbhra</a:t>
            </a:r>
          </a:p>
        </p:txBody>
      </p:sp>
    </p:spTree>
    <p:extLst>
      <p:ext uri="{BB962C8B-B14F-4D97-AF65-F5344CB8AC3E}">
        <p14:creationId xmlns:p14="http://schemas.microsoft.com/office/powerpoint/2010/main" val="73874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88BAC-7D8C-494E-B932-33C96615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51916-CB6C-4308-9E89-E0782B6BA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classification is the basis of the field of computer vision</a:t>
            </a:r>
          </a:p>
          <a:p>
            <a:r>
              <a:rPr lang="en-US" dirty="0"/>
              <a:t>Here, we categorize the pixels of an image into one of 10 categories </a:t>
            </a:r>
          </a:p>
          <a:p>
            <a:r>
              <a:rPr lang="en-US" dirty="0"/>
              <a:t>This is one of the most basics of image classification</a:t>
            </a:r>
          </a:p>
          <a:p>
            <a:r>
              <a:rPr lang="en-US" dirty="0"/>
              <a:t>Previous solutions include models such as </a:t>
            </a:r>
            <a:r>
              <a:rPr lang="en-US" dirty="0" err="1"/>
              <a:t>ResNet</a:t>
            </a:r>
            <a:r>
              <a:rPr lang="en-US" dirty="0"/>
              <a:t>, </a:t>
            </a:r>
            <a:r>
              <a:rPr lang="en-US" dirty="0" err="1"/>
              <a:t>DenseNet</a:t>
            </a:r>
            <a:r>
              <a:rPr lang="en-US" dirty="0"/>
              <a:t>, and InceptionV3 </a:t>
            </a:r>
          </a:p>
        </p:txBody>
      </p:sp>
    </p:spTree>
    <p:extLst>
      <p:ext uri="{BB962C8B-B14F-4D97-AF65-F5344CB8AC3E}">
        <p14:creationId xmlns:p14="http://schemas.microsoft.com/office/powerpoint/2010/main" val="3882924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E4A9-C098-443F-8F4B-8733DB448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Dataset – cifar10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B9E8EC-56CC-46E9-A576-54C255FA9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CIFAR stands for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Canadian Institute For Advanced Research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The dataset is comprised of 60,000 32x32 pixel color photographs of objects from 10 classes</a:t>
            </a:r>
            <a:endParaRPr lang="en-US" sz="1800" dirty="0">
              <a:latin typeface="Times New Roman" panose="02020603050405020304" pitchFamily="18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The class labels are - 0: airplane, 1: automobile, 2: bird, 3: cat, 4: deer, 5: dog, 6: frog, 7: horse, 8: ship, 9: truck.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EE9E57-6761-41DA-9027-1C974C7A2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259651-E3A2-4994-9C7E-F9C996FEE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1C10BF1-7660-4980-8A86-050AC1679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15">
            <a:extLst>
              <a:ext uri="{FF2B5EF4-FFF2-40B4-BE49-F238E27FC236}">
                <a16:creationId xmlns:a16="http://schemas.microsoft.com/office/drawing/2014/main" id="{0B3E85F7-A121-4BE2-94EF-7251990E2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682" y="988222"/>
            <a:ext cx="5134327" cy="4126145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19F493-5AC2-4E46-A78B-9D203EB37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445" y="1116345"/>
            <a:ext cx="4700513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0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FB71-7F5E-4C1D-AB44-7BE6A7B05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815" cy="1049235"/>
          </a:xfrm>
        </p:spPr>
        <p:txBody>
          <a:bodyPr>
            <a:normAutofit/>
          </a:bodyPr>
          <a:lstStyle/>
          <a:p>
            <a:r>
              <a:rPr lang="en-US"/>
              <a:t>Proposed Method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E608EC1-BE71-4339-BCA4-DEE137D29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554772" cy="4743656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The model is based on the general architectural principles of the </a:t>
            </a:r>
            <a:r>
              <a:rPr lang="en-US" sz="2000" u="sng" dirty="0">
                <a:solidFill>
                  <a:srgbClr val="5F5F5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  <a:hlinkClick r:id="rId2"/>
              </a:rPr>
              <a:t>VGG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 models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This architecture involves stacking convolutional layers with small 3x3 filters followed by a max pooling layer</a:t>
            </a:r>
            <a:endParaRPr lang="en-US" sz="2000" dirty="0">
              <a:latin typeface="Times New Roman" panose="02020603050405020304" pitchFamily="18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Together these layers form a block. We repeat these blocks where each the number of filters in each block is increased with the depth of the network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Dropout is a technique that randomly drops nodes out of the network. This has a regularization effect as the remaining nodes must adapt to pick up the slack of the removed nodes</a:t>
            </a:r>
            <a:endParaRPr lang="en-US" sz="2000" dirty="0">
              <a:latin typeface="Times New Roman" panose="02020603050405020304" pitchFamily="18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Finally, we add batch normalization in order to stabilize the learning and perhaps accelerate the learning process. Batch normalization is designed to automatically standardize the inputs to a layer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C81D5880-7E96-4B50-8286-F4D84632D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560294"/>
            <a:ext cx="4960442" cy="31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5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C79B-FD7F-4162-BC50-49DD0703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4DA33-7082-48CB-851D-855851D39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classification accuracy to evaluate this model </a:t>
            </a:r>
          </a:p>
          <a:p>
            <a:r>
              <a:rPr lang="en-US" dirty="0">
                <a:ea typeface="SimSun" panose="02010600030101010101" pitchFamily="2" charset="-122"/>
                <a:cs typeface="Mangal" panose="02040503050203030202" pitchFamily="18" charset="0"/>
              </a:rPr>
              <a:t>W</a:t>
            </a:r>
            <a:r>
              <a:rPr lang="en-US" dirty="0">
                <a:effectLst/>
                <a:ea typeface="SimSun" panose="02010600030101010101" pitchFamily="2" charset="-122"/>
                <a:cs typeface="Mangal" panose="02040503050203030202" pitchFamily="18" charset="0"/>
              </a:rPr>
              <a:t>e also create a plot of the cross-entropy loss and classification accuracy during the model fit process</a:t>
            </a:r>
          </a:p>
          <a:p>
            <a:r>
              <a:rPr lang="en-US" dirty="0">
                <a:ea typeface="SimSun" panose="02010600030101010101" pitchFamily="2" charset="-122"/>
                <a:cs typeface="Mangal" panose="02040503050203030202" pitchFamily="18" charset="0"/>
              </a:rPr>
              <a:t>The plot can help detect whether we are over or under fitting our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0842-A137-425D-B4E5-EE3F7FEA5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043" y="804520"/>
            <a:ext cx="5550355" cy="1049235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D97468A9-9AF3-494D-B5D4-C485725C1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96" y="481108"/>
            <a:ext cx="3737722" cy="2491815"/>
          </a:xfrm>
          <a:prstGeom prst="rect">
            <a:avLst/>
          </a:prstGeom>
        </p:spPr>
      </p:pic>
      <p:pic>
        <p:nvPicPr>
          <p:cNvPr id="9" name="Content Placeholder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D7E8F24-81BF-4492-AE99-8C1079335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67" y="3137516"/>
            <a:ext cx="3511979" cy="2492878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3FFC7A3-5A27-46EF-B5F1-C1E183AF2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043" y="2015732"/>
            <a:ext cx="5550355" cy="3450613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The model achieved an 84.62% classification accuracy on the test set</a:t>
            </a:r>
          </a:p>
          <a:p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W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e noticed that the model was considerably accurate when classifying non-living objects like airplanes or trucks</a:t>
            </a:r>
          </a:p>
          <a:p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t often struggled to differentiate between the animals</a:t>
            </a:r>
          </a:p>
          <a:p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It was most confused between cats and dogs, but sometimes between dogs and frogs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198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37</TotalTime>
  <Words>339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Rockwell</vt:lpstr>
      <vt:lpstr>Times New Roman</vt:lpstr>
      <vt:lpstr>Gallery</vt:lpstr>
      <vt:lpstr>Image classification</vt:lpstr>
      <vt:lpstr>Introduction</vt:lpstr>
      <vt:lpstr>Dataset – cifar10</vt:lpstr>
      <vt:lpstr>Proposed Method</vt:lpstr>
      <vt:lpstr>Evaluation method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</dc:title>
  <dc:creator>Akshat Phumbhra</dc:creator>
  <cp:lastModifiedBy>Akshat Phumbhra</cp:lastModifiedBy>
  <cp:revision>4</cp:revision>
  <dcterms:created xsi:type="dcterms:W3CDTF">2021-12-12T21:27:22Z</dcterms:created>
  <dcterms:modified xsi:type="dcterms:W3CDTF">2021-12-12T22:04:38Z</dcterms:modified>
</cp:coreProperties>
</file>