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66F180E-202D-44BE-B654-7913F1585A1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4DCAAC4-D703-46FC-8BED-C8721942A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286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180E-202D-44BE-B654-7913F1585A1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AAC4-D703-46FC-8BED-C8721942A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85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180E-202D-44BE-B654-7913F1585A1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AAC4-D703-46FC-8BED-C8721942A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47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180E-202D-44BE-B654-7913F1585A1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AAC4-D703-46FC-8BED-C8721942A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58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6F180E-202D-44BE-B654-7913F1585A1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4DCAAC4-D703-46FC-8BED-C8721942A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489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180E-202D-44BE-B654-7913F1585A1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AAC4-D703-46FC-8BED-C8721942A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48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180E-202D-44BE-B654-7913F1585A1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AAC4-D703-46FC-8BED-C8721942A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76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180E-202D-44BE-B654-7913F1585A1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AAC4-D703-46FC-8BED-C8721942A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13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180E-202D-44BE-B654-7913F1585A1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AAC4-D703-46FC-8BED-C8721942A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41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180E-202D-44BE-B654-7913F1585A1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DCAAC4-D703-46FC-8BED-C8721942A5D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845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66F180E-202D-44BE-B654-7913F1585A1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DCAAC4-D703-46FC-8BED-C8721942A5D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23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6F180E-202D-44BE-B654-7913F1585A1B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4DCAAC4-D703-46FC-8BED-C8721942A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30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EE51-F9ED-F13E-F616-69B589719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FD1E9-3B15-37BE-4C96-7F7B77143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83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D674-414D-B6EF-368C-FCDBB378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3882421" cy="529505"/>
          </a:xfrm>
        </p:spPr>
        <p:txBody>
          <a:bodyPr>
            <a:normAutofit fontScale="90000"/>
          </a:bodyPr>
          <a:lstStyle/>
          <a:p>
            <a:r>
              <a:rPr lang="en-IN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8631-94F4-7BD4-3F14-2B251B2E4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52479"/>
            <a:ext cx="9603275" cy="529505"/>
          </a:xfrm>
        </p:spPr>
        <p:txBody>
          <a:bodyPr/>
          <a:lstStyle/>
          <a:p>
            <a:pPr lvl="1"/>
            <a:r>
              <a:rPr lang="en-IN" dirty="0"/>
              <a:t>For the modelling, all the three table data will be used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847760-17E7-7542-47E5-430DAA37A105}"/>
              </a:ext>
            </a:extLst>
          </p:cNvPr>
          <p:cNvSpPr txBox="1">
            <a:spLocks/>
          </p:cNvSpPr>
          <p:nvPr/>
        </p:nvSpPr>
        <p:spPr>
          <a:xfrm>
            <a:off x="1451579" y="1740321"/>
            <a:ext cx="3026153" cy="5295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cap="none" dirty="0"/>
              <a:t>Plan of 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D0234C-915A-F279-F729-E91057FB29EC}"/>
              </a:ext>
            </a:extLst>
          </p:cNvPr>
          <p:cNvSpPr txBox="1">
            <a:spLocks/>
          </p:cNvSpPr>
          <p:nvPr/>
        </p:nvSpPr>
        <p:spPr>
          <a:xfrm>
            <a:off x="1866359" y="2216531"/>
            <a:ext cx="9603275" cy="8760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Data Preparation</a:t>
            </a:r>
          </a:p>
          <a:p>
            <a:pPr lvl="1"/>
            <a:r>
              <a:rPr lang="en-IN" sz="1600" dirty="0"/>
              <a:t>Use the data model to merge the data, then clean the data and remove any outliers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37788E-63DA-0FD2-7148-ABBF73F6E4DE}"/>
              </a:ext>
            </a:extLst>
          </p:cNvPr>
          <p:cNvSpPr txBox="1">
            <a:spLocks/>
          </p:cNvSpPr>
          <p:nvPr/>
        </p:nvSpPr>
        <p:spPr>
          <a:xfrm>
            <a:off x="1866358" y="2789593"/>
            <a:ext cx="9603275" cy="103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Feature Engineering</a:t>
            </a:r>
          </a:p>
          <a:p>
            <a:pPr lvl="1"/>
            <a:r>
              <a:rPr lang="en-IN" sz="1600" dirty="0"/>
              <a:t>Create new features and transform the dataset ready for predictive modelling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FF9482-3B54-9A74-76CF-BE4C5A4491D7}"/>
              </a:ext>
            </a:extLst>
          </p:cNvPr>
          <p:cNvSpPr txBox="1">
            <a:spLocks/>
          </p:cNvSpPr>
          <p:nvPr/>
        </p:nvSpPr>
        <p:spPr>
          <a:xfrm>
            <a:off x="1866358" y="3438967"/>
            <a:ext cx="9603275" cy="103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Model Experimentation</a:t>
            </a:r>
          </a:p>
          <a:p>
            <a:pPr lvl="1"/>
            <a:r>
              <a:rPr lang="en-IN" sz="1600" dirty="0"/>
              <a:t>Testing algorithms with cross-validation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5B4BFA-6BF0-5DAD-CB89-FBF4A5711075}"/>
              </a:ext>
            </a:extLst>
          </p:cNvPr>
          <p:cNvSpPr txBox="1">
            <a:spLocks/>
          </p:cNvSpPr>
          <p:nvPr/>
        </p:nvSpPr>
        <p:spPr>
          <a:xfrm>
            <a:off x="1866357" y="4078509"/>
            <a:ext cx="9603275" cy="103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Evaluation of results and iteration</a:t>
            </a:r>
          </a:p>
          <a:p>
            <a:pPr lvl="1"/>
            <a:r>
              <a:rPr lang="en-IN" sz="1600" dirty="0"/>
              <a:t>Measuring performance metrics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776C01-8D5F-802C-3218-CAF36BF4AC25}"/>
              </a:ext>
            </a:extLst>
          </p:cNvPr>
          <p:cNvSpPr txBox="1">
            <a:spLocks/>
          </p:cNvSpPr>
          <p:nvPr/>
        </p:nvSpPr>
        <p:spPr>
          <a:xfrm>
            <a:off x="1866357" y="4718051"/>
            <a:ext cx="9603275" cy="103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Development of production algorithm</a:t>
            </a:r>
          </a:p>
          <a:p>
            <a:pPr lvl="1"/>
            <a:r>
              <a:rPr lang="en-IN" sz="1600" dirty="0"/>
              <a:t>Productionising the algorithm as an API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4C6646-3999-1D16-FF17-9FB1058157A6}"/>
              </a:ext>
            </a:extLst>
          </p:cNvPr>
          <p:cNvSpPr txBox="1">
            <a:spLocks/>
          </p:cNvSpPr>
          <p:nvPr/>
        </p:nvSpPr>
        <p:spPr>
          <a:xfrm>
            <a:off x="1866356" y="5367425"/>
            <a:ext cx="9603275" cy="103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QA and DevOps</a:t>
            </a:r>
          </a:p>
          <a:p>
            <a:pPr lvl="1"/>
            <a:r>
              <a:rPr lang="en-IN" sz="1600" dirty="0"/>
              <a:t>To ensure the model is performing as expected and to integrate the model</a:t>
            </a:r>
          </a:p>
        </p:txBody>
      </p:sp>
    </p:spTree>
    <p:extLst>
      <p:ext uri="{BB962C8B-B14F-4D97-AF65-F5344CB8AC3E}">
        <p14:creationId xmlns:p14="http://schemas.microsoft.com/office/powerpoint/2010/main" val="146817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EC27-5F69-152B-9069-5FF18B6D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686D5E-CC09-395B-729D-9BE3CE638733}"/>
              </a:ext>
            </a:extLst>
          </p:cNvPr>
          <p:cNvSpPr/>
          <p:nvPr/>
        </p:nvSpPr>
        <p:spPr>
          <a:xfrm>
            <a:off x="1630680" y="3261360"/>
            <a:ext cx="1584960" cy="11506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Unit Price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E8DC7C-931A-0901-FCF4-52BCEBE95396}"/>
              </a:ext>
            </a:extLst>
          </p:cNvPr>
          <p:cNvSpPr/>
          <p:nvPr/>
        </p:nvSpPr>
        <p:spPr>
          <a:xfrm>
            <a:off x="4762500" y="3261360"/>
            <a:ext cx="2316480" cy="11506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Temperature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8725F7-D59C-5AC0-76CA-80EFC382466C}"/>
              </a:ext>
            </a:extLst>
          </p:cNvPr>
          <p:cNvSpPr/>
          <p:nvPr/>
        </p:nvSpPr>
        <p:spPr>
          <a:xfrm>
            <a:off x="8884920" y="3261360"/>
            <a:ext cx="1584960" cy="11506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Hour of the 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5BC8D6-1087-9FA9-9E15-76F6937C1D03}"/>
              </a:ext>
            </a:extLst>
          </p:cNvPr>
          <p:cNvSpPr txBox="1"/>
          <p:nvPr/>
        </p:nvSpPr>
        <p:spPr>
          <a:xfrm>
            <a:off x="1630680" y="2499360"/>
            <a:ext cx="13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26.6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BF13C1-94AD-A88D-5830-DA1E66ECA501}"/>
              </a:ext>
            </a:extLst>
          </p:cNvPr>
          <p:cNvSpPr txBox="1"/>
          <p:nvPr/>
        </p:nvSpPr>
        <p:spPr>
          <a:xfrm>
            <a:off x="5064496" y="2499360"/>
            <a:ext cx="13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17.5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0C9666-7D67-DDD6-5AA5-DE1428688AE1}"/>
              </a:ext>
            </a:extLst>
          </p:cNvPr>
          <p:cNvSpPr txBox="1"/>
          <p:nvPr/>
        </p:nvSpPr>
        <p:spPr>
          <a:xfrm>
            <a:off x="8884920" y="2499360"/>
            <a:ext cx="13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10.8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301C1C-7C23-E126-2866-5FFAD04A84CF}"/>
              </a:ext>
            </a:extLst>
          </p:cNvPr>
          <p:cNvSpPr txBox="1"/>
          <p:nvPr/>
        </p:nvSpPr>
        <p:spPr>
          <a:xfrm>
            <a:off x="1866900" y="2034540"/>
            <a:ext cx="762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Feature Relative Importance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EFE7CB-D431-0E89-7F43-EFE60C94B185}"/>
              </a:ext>
            </a:extLst>
          </p:cNvPr>
          <p:cNvSpPr txBox="1"/>
          <p:nvPr/>
        </p:nvSpPr>
        <p:spPr>
          <a:xfrm>
            <a:off x="1348740" y="4706646"/>
            <a:ext cx="9601200" cy="15087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41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D220-3283-EF14-B292-501A20BB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9B8C-CC16-EBB4-DCB5-708AF15CB4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50975" y="2133072"/>
            <a:ext cx="3296285" cy="3272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Product categories are not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Unit price and temperature were only important in predicting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hour of day is also important in predicting the stock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76C08F-690F-C264-21D2-C12CB95A1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685" y="2044406"/>
            <a:ext cx="517445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11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132</TotalTime>
  <Words>134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Garamond</vt:lpstr>
      <vt:lpstr>Savon</vt:lpstr>
      <vt:lpstr>PowerPoint Presentation</vt:lpstr>
      <vt:lpstr>Data model</vt:lpstr>
      <vt:lpstr>Insights</vt:lpstr>
      <vt:lpstr>Analysis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Raj</dc:creator>
  <cp:lastModifiedBy>Akshat Raj</cp:lastModifiedBy>
  <cp:revision>3</cp:revision>
  <dcterms:created xsi:type="dcterms:W3CDTF">2024-05-17T10:32:08Z</dcterms:created>
  <dcterms:modified xsi:type="dcterms:W3CDTF">2024-05-19T12:29:42Z</dcterms:modified>
</cp:coreProperties>
</file>