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61" r:id="rId4"/>
    <p:sldId id="262" r:id="rId5"/>
    <p:sldId id="259" r:id="rId6"/>
    <p:sldId id="263" r:id="rId7"/>
    <p:sldId id="260" r:id="rId8"/>
    <p:sldId id="271" r:id="rId9"/>
    <p:sldId id="273" r:id="rId10"/>
    <p:sldId id="264" r:id="rId11"/>
    <p:sldId id="267" r:id="rId12"/>
    <p:sldId id="268" r:id="rId13"/>
    <p:sldId id="275" r:id="rId14"/>
    <p:sldId id="265" r:id="rId15"/>
    <p:sldId id="266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E4D3462-3B28-4FE9-8426-FEEB5AC08815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63BB3D-1FC6-4965-B7A6-F9130AD38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2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7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9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6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11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95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9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0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4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4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0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7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5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3BB3D-1FC6-4965-B7A6-F9130AD388D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6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9789-3BB2-B87E-D2E9-23EE2136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A47E-A8CD-79F2-D88D-6BE04FA40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A41A-F6E6-FCCA-1A64-E1417867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2C6F-078E-9E6A-AE97-3E45E61C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49C32-D97C-F0FA-9001-44795F97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A928-0CEB-CA48-34C9-6EF8CBBF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A7D37-2637-6C8E-2B7C-01CB34F5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0B95-314F-4564-204B-BDB5CC3C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3811-F4DA-FAEC-188E-AD5A38DC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39D2-E7A7-4AAE-1DF5-5C740331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72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FE42A-8A1E-85BB-2840-2FFBA235B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66A35-BFA9-A45E-777A-BB6E563DD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7F9D-CD22-9994-7408-FD0917DD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F250-B83A-8187-9C7B-4DCD7C5B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4649-E9C2-22A4-C48F-F0A5E946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2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19A5-75B5-B3AC-152D-49F3308D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E17D-6C4F-BD81-DCBA-492452A8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030-1651-E051-D6DC-25831BEB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F28C-AFF1-D45A-1DD1-5293C64D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7F91-C672-7E12-69D4-1C6B2CC1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34BC-B165-E220-6270-1F82D686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1B18-A683-3A88-BC36-C4E97A7B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81CD-AF66-F038-423A-99AC9E26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7AAC-B1D9-5507-9A33-99ECB9FA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2C25-95AF-4CBB-9984-C67CECBA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4069-DA19-A014-6F75-A1B8383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9BE3-38C5-5C05-9855-F29203114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A15A-9219-872E-ABAF-596B16BF7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108CA-9639-0DE3-4523-1EA82D21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AE8F-3F37-BE97-21C8-3E6DEEAD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01B65-B519-DB81-AFEE-6A1DD664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8F91-F595-BB85-48FB-4BC14223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CCC2-2A40-6D76-A951-F1F3A511B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2E81-3DE2-8EF1-6784-B8A6D222F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D366F-403D-0DF6-BCB7-4E4F16137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DA112-9892-E65A-48F9-728E95F8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F045C-FA59-7570-9F01-8C2CC9B3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C3D23-CD03-C626-A10C-0E789C18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766DE-3AA9-81C6-B7BC-184FFB73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7FE0-9861-9873-A588-E872A92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19C8F-773E-1792-77BD-FE84B092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A1FAB-130D-BAB1-F740-8D049FA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AC0D2-671B-3FBF-028D-E3ACB6A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FBB18-923D-E82D-A375-D59D3E29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37CF6-F6EB-76CF-D74A-17C2C692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B1BCE-3090-7908-47DD-65A4FA1B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DB73-DA4D-BFBF-2615-EC61109A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B581-619E-8344-3120-34192E16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9B4F5-00A1-E86A-3193-91408FBB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A7971-DFDC-7D04-829F-46F77E06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CE326-00AC-428C-2710-B4A1EED7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53D9F-4CBD-E3E8-6FD1-F542A47F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B5D6-4F49-C935-5F49-02E5F45D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79CD6-C1B4-7F89-EF3B-893D80901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67FD2-E09F-EB08-60C7-0B181D448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5B03-B2DA-2266-48EB-67519C13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8134E-5A5B-9E7E-CA4B-B5937F93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8072-79FB-1E71-37AC-4D864EA4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8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957CD-7A7B-4A9B-0EB5-C9B533B6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1478-05FD-B2BE-4421-41CC11A3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E5BF-FD8F-BBDD-9079-C4C065F9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F8847-A5B6-4CF8-A45E-DC4DE888620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D709-0B81-D8D3-0384-729BAB0D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7403-BB19-A72D-9960-B15C1837D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D71B5-256F-4176-B5CE-671D9F22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CodingEntrepreneurs/videos" TargetMode="External"/><Relationship Id="rId4" Type="http://schemas.openxmlformats.org/officeDocument/2006/relationships/hyperlink" Target="https://github.com/django/djang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rinedatascience.co/software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6ABF-AEE2-F136-741B-289C8868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Web Development with Django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DAFF-8DB5-C682-D65D-9BDBF99A7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Presenter: Akshat Soni</a:t>
            </a:r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210ABD-A386-59BF-42A0-7B265A3F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895" y="471056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41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14228-7950-4731-AFFE-1E43F915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8FF1-B32B-0D6D-4656-58108E35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Installation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CDA17-FEBD-26C8-0210-3C916B21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52A1-E8EF-F642-FE78-BFB0C10A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HTML Rendering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B6413-22EF-00CB-1CC2-ED2424AD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5164-0896-7CCE-E0BB-3E89AC99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API Development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C42AB-357D-E205-71DE-CC5A6670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Just Happened?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EDCE-66FE-07BC-C57E-0DC9218A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What’s Django?</a:t>
            </a:r>
          </a:p>
          <a:p>
            <a:r>
              <a:rPr lang="en-US" sz="2000" dirty="0"/>
              <a:t>Why Django?</a:t>
            </a:r>
          </a:p>
          <a:p>
            <a:r>
              <a:rPr lang="en-US" sz="2000" dirty="0"/>
              <a:t>Other Frameworks?</a:t>
            </a:r>
          </a:p>
          <a:p>
            <a:r>
              <a:rPr lang="en-US" sz="2000" dirty="0"/>
              <a:t>Demos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834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C42AB-357D-E205-71DE-CC5A6670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Important Links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FE4E74-D4B8-2356-20DF-48888131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https://www.djangoproject.com/</a:t>
            </a:r>
            <a:endParaRPr lang="en-IN" dirty="0"/>
          </a:p>
          <a:p>
            <a:r>
              <a:rPr lang="en-IN" dirty="0">
                <a:hlinkClick r:id="rId4"/>
              </a:rPr>
              <a:t>https://github.com/django/django</a:t>
            </a:r>
            <a:endParaRPr lang="en-IN" dirty="0"/>
          </a:p>
          <a:p>
            <a:r>
              <a:rPr lang="en-IN" dirty="0">
                <a:hlinkClick r:id="rId5"/>
              </a:rPr>
              <a:t>https://www.youtube.com/@CodingEntrepreneurs/videos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65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074FA-137C-620F-24B4-4EE233A7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24A55A9-3948-0573-16CD-71681475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570" y="5791201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Q&amp;A Time</a:t>
            </a:r>
          </a:p>
        </p:txBody>
      </p:sp>
      <p:pic>
        <p:nvPicPr>
          <p:cNvPr id="8" name="Content Placeholder 7" descr="A qr code with a cat&#10;&#10;Description automatically generated">
            <a:extLst>
              <a:ext uri="{FF2B5EF4-FFF2-40B4-BE49-F238E27FC236}">
                <a16:creationId xmlns:a16="http://schemas.microsoft.com/office/drawing/2014/main" id="{5DF70520-396D-C5FD-DD00-8AEECB9E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111" y="2133758"/>
            <a:ext cx="3219513" cy="3235692"/>
          </a:xfrm>
          <a:prstGeom prst="rect">
            <a:avLst/>
          </a:prstGeom>
        </p:spPr>
      </p:pic>
      <p:pic>
        <p:nvPicPr>
          <p:cNvPr id="6" name="Content Placeholder 5" descr="A qr code with a logo&#10;&#10;Description automatically generated">
            <a:extLst>
              <a:ext uri="{FF2B5EF4-FFF2-40B4-BE49-F238E27FC236}">
                <a16:creationId xmlns:a16="http://schemas.microsoft.com/office/drawing/2014/main" id="{86E6F0F1-0DA0-3AA7-6CF4-EDF8091757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75907" y="2133600"/>
            <a:ext cx="3235849" cy="32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0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ACF8A-65E8-5970-85BB-16FDD36D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About Me</a:t>
            </a:r>
            <a:endParaRPr lang="en-IN" sz="4000">
              <a:solidFill>
                <a:srgbClr val="FFFFFF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9A8904-63D5-EF63-505D-B02E797810EC}"/>
              </a:ext>
            </a:extLst>
          </p:cNvPr>
          <p:cNvGrpSpPr/>
          <p:nvPr/>
        </p:nvGrpSpPr>
        <p:grpSpPr>
          <a:xfrm>
            <a:off x="5595803" y="714869"/>
            <a:ext cx="1145339" cy="1137953"/>
            <a:chOff x="6096000" y="401023"/>
            <a:chExt cx="1371985" cy="13719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D3924E-5F66-0A8F-AE76-E96F2BC0FBD2}"/>
                </a:ext>
              </a:extLst>
            </p:cNvPr>
            <p:cNvSpPr/>
            <p:nvPr/>
          </p:nvSpPr>
          <p:spPr>
            <a:xfrm>
              <a:off x="6096000" y="401023"/>
              <a:ext cx="1371985" cy="13719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1CA0B8-886D-FEEE-F27E-0E2B8C8F0236}"/>
                </a:ext>
              </a:extLst>
            </p:cNvPr>
            <p:cNvSpPr/>
            <p:nvPr/>
          </p:nvSpPr>
          <p:spPr>
            <a:xfrm>
              <a:off x="6205237" y="539599"/>
              <a:ext cx="1153497" cy="1116622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A58713-2FCF-DB4E-EA2F-A680816B3C6A}"/>
              </a:ext>
            </a:extLst>
          </p:cNvPr>
          <p:cNvSpPr txBox="1"/>
          <p:nvPr/>
        </p:nvSpPr>
        <p:spPr>
          <a:xfrm>
            <a:off x="7035135" y="401023"/>
            <a:ext cx="3963311" cy="13719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Postgraduate Cybersecurity @Deakin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3BED6-D286-0C77-AD93-E317BAD68B40}"/>
              </a:ext>
            </a:extLst>
          </p:cNvPr>
          <p:cNvGrpSpPr/>
          <p:nvPr/>
        </p:nvGrpSpPr>
        <p:grpSpPr>
          <a:xfrm>
            <a:off x="5595808" y="2022453"/>
            <a:ext cx="1145339" cy="1193585"/>
            <a:chOff x="6095985" y="2174031"/>
            <a:chExt cx="1371985" cy="13719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3E8371-5EA9-D918-FFF6-499CA5409AAF}"/>
                </a:ext>
              </a:extLst>
            </p:cNvPr>
            <p:cNvSpPr/>
            <p:nvPr/>
          </p:nvSpPr>
          <p:spPr>
            <a:xfrm>
              <a:off x="6095985" y="2174031"/>
              <a:ext cx="1371985" cy="13719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9E9C7D-1019-7891-348F-C876655AD09C}"/>
                </a:ext>
              </a:extLst>
            </p:cNvPr>
            <p:cNvSpPr/>
            <p:nvPr/>
          </p:nvSpPr>
          <p:spPr>
            <a:xfrm>
              <a:off x="6246922" y="2341313"/>
              <a:ext cx="1070110" cy="1037420"/>
            </a:xfrm>
            <a:prstGeom prst="ellipse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431863-A118-3B25-2B11-A3757FB2185C}"/>
              </a:ext>
            </a:extLst>
          </p:cNvPr>
          <p:cNvGrpSpPr/>
          <p:nvPr/>
        </p:nvGrpSpPr>
        <p:grpSpPr>
          <a:xfrm>
            <a:off x="7032087" y="1878803"/>
            <a:ext cx="3966359" cy="1667213"/>
            <a:chOff x="7409156" y="72801"/>
            <a:chExt cx="3236451" cy="16672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F50F42-8F52-7F56-93EC-CC399A941F1B}"/>
                </a:ext>
              </a:extLst>
            </p:cNvPr>
            <p:cNvSpPr/>
            <p:nvPr/>
          </p:nvSpPr>
          <p:spPr>
            <a:xfrm>
              <a:off x="7411643" y="368029"/>
              <a:ext cx="3233964" cy="1371985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53EB20-604A-F5F8-5A4D-AB334199C073}"/>
                </a:ext>
              </a:extLst>
            </p:cNvPr>
            <p:cNvSpPr txBox="1"/>
            <p:nvPr/>
          </p:nvSpPr>
          <p:spPr>
            <a:xfrm>
              <a:off x="7409156" y="72801"/>
              <a:ext cx="3233964" cy="137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Career Ambassador @DeakinTALENT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160076-DDAB-2538-07C9-F1C7E5308DD7}"/>
              </a:ext>
            </a:extLst>
          </p:cNvPr>
          <p:cNvGrpSpPr/>
          <p:nvPr/>
        </p:nvGrpSpPr>
        <p:grpSpPr>
          <a:xfrm>
            <a:off x="5595808" y="3307119"/>
            <a:ext cx="1145339" cy="1193585"/>
            <a:chOff x="6045320" y="3947039"/>
            <a:chExt cx="1371985" cy="137198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47488B-9DF7-2FCC-D139-919B0551942B}"/>
                </a:ext>
              </a:extLst>
            </p:cNvPr>
            <p:cNvSpPr/>
            <p:nvPr/>
          </p:nvSpPr>
          <p:spPr>
            <a:xfrm>
              <a:off x="6045320" y="3947039"/>
              <a:ext cx="1371985" cy="137198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53F1D1-C1AB-CED0-8D89-2B660F03BF42}"/>
                </a:ext>
              </a:extLst>
            </p:cNvPr>
            <p:cNvSpPr/>
            <p:nvPr/>
          </p:nvSpPr>
          <p:spPr>
            <a:xfrm>
              <a:off x="6246922" y="4142035"/>
              <a:ext cx="968771" cy="98200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9000" r="-19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F95521F-74A3-42D7-D11C-F374B2DF320A}"/>
              </a:ext>
            </a:extLst>
          </p:cNvPr>
          <p:cNvSpPr/>
          <p:nvPr/>
        </p:nvSpPr>
        <p:spPr>
          <a:xfrm>
            <a:off x="6984454" y="3947039"/>
            <a:ext cx="3963311" cy="1371985"/>
          </a:xfrm>
          <a:prstGeom prst="rect">
            <a:avLst/>
          </a:pr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2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72D5B-151E-BBF1-EF91-C55BED742D60}"/>
              </a:ext>
            </a:extLst>
          </p:cNvPr>
          <p:cNvSpPr txBox="1"/>
          <p:nvPr/>
        </p:nvSpPr>
        <p:spPr>
          <a:xfrm>
            <a:off x="7032087" y="3217918"/>
            <a:ext cx="3963311" cy="13719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Ex-Software Engineer @GlobalLogic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5C28E1-D06F-AE1F-AD56-F14FE6B3925A}"/>
              </a:ext>
            </a:extLst>
          </p:cNvPr>
          <p:cNvGrpSpPr/>
          <p:nvPr/>
        </p:nvGrpSpPr>
        <p:grpSpPr>
          <a:xfrm>
            <a:off x="5595803" y="4670345"/>
            <a:ext cx="1145339" cy="1193585"/>
            <a:chOff x="6137261" y="4703191"/>
            <a:chExt cx="1371985" cy="13719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CD2D971-773E-6E50-757D-7590959E738B}"/>
                </a:ext>
              </a:extLst>
            </p:cNvPr>
            <p:cNvSpPr/>
            <p:nvPr/>
          </p:nvSpPr>
          <p:spPr>
            <a:xfrm>
              <a:off x="6137261" y="4703191"/>
              <a:ext cx="1371985" cy="1371985"/>
            </a:xfrm>
            <a:prstGeom prst="ellipse">
              <a:avLst/>
            </a:prstGeom>
            <a:solidFill>
              <a:srgbClr val="CC0000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2E2145-786E-C37C-1CC9-344CB7717171}"/>
                </a:ext>
              </a:extLst>
            </p:cNvPr>
            <p:cNvSpPr/>
            <p:nvPr/>
          </p:nvSpPr>
          <p:spPr>
            <a:xfrm>
              <a:off x="6269725" y="4812396"/>
              <a:ext cx="1107057" cy="1116622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83BD230-179F-1AA5-9837-7CDFF5886DF6}"/>
              </a:ext>
            </a:extLst>
          </p:cNvPr>
          <p:cNvSpPr txBox="1"/>
          <p:nvPr/>
        </p:nvSpPr>
        <p:spPr>
          <a:xfrm>
            <a:off x="7076412" y="4565070"/>
            <a:ext cx="3963310" cy="13719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rgbClr val="CC0000"/>
                </a:solidFill>
              </a:rPr>
              <a:t>Aspiring Security Professional</a:t>
            </a:r>
          </a:p>
        </p:txBody>
      </p:sp>
    </p:spTree>
    <p:extLst>
      <p:ext uri="{BB962C8B-B14F-4D97-AF65-F5344CB8AC3E}">
        <p14:creationId xmlns:p14="http://schemas.microsoft.com/office/powerpoint/2010/main" val="95468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C7360-AC3E-F591-A5E6-8CBCB2B2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Why Python?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EB79-92D9-8DA2-45C0-CF553590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You might use Python for Web Development:</a:t>
            </a:r>
          </a:p>
          <a:p>
            <a:r>
              <a:rPr lang="en-US" sz="2000" dirty="0"/>
              <a:t>Fundamental Knowledge of Python</a:t>
            </a:r>
          </a:p>
          <a:p>
            <a:r>
              <a:rPr lang="en-US" sz="2000" dirty="0"/>
              <a:t>Easy to learn</a:t>
            </a:r>
          </a:p>
          <a:p>
            <a:r>
              <a:rPr lang="en-US" sz="2000" dirty="0"/>
              <a:t>Readability</a:t>
            </a:r>
          </a:p>
          <a:p>
            <a:endParaRPr lang="en-US" sz="2000" dirty="0"/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EBC25829-9BC9-E561-3432-58E72E70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48935" y="4612517"/>
            <a:ext cx="1988977" cy="19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05AFC-F596-70D9-C48F-4C2AEB48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Frameworks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0722-110D-56AE-56FD-965D4B5E1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338" y="2374739"/>
            <a:ext cx="969012" cy="6740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Django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6812E0-FA85-AB61-BD5C-26C0A9E9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11" y="58685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cherry&#10;&#10;Description automatically generated">
            <a:extLst>
              <a:ext uri="{FF2B5EF4-FFF2-40B4-BE49-F238E27FC236}">
                <a16:creationId xmlns:a16="http://schemas.microsoft.com/office/drawing/2014/main" id="{D7CD1AC0-DDD5-1E92-B82E-CFE91CB3F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027" y="3693007"/>
            <a:ext cx="1336686" cy="2621518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FDFB6F-846F-FE4E-A031-FFB1F247B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90" y="4356016"/>
            <a:ext cx="1343508" cy="172616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CF82C0-8CF0-BB1D-27A7-65E2F6D7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17" y="764184"/>
            <a:ext cx="4090841" cy="147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95623C-ED12-38C6-3A1F-EAA6E9AC5F68}"/>
              </a:ext>
            </a:extLst>
          </p:cNvPr>
          <p:cNvSpPr txBox="1">
            <a:spLocks/>
          </p:cNvSpPr>
          <p:nvPr/>
        </p:nvSpPr>
        <p:spPr>
          <a:xfrm>
            <a:off x="9831028" y="5963243"/>
            <a:ext cx="1235708" cy="720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CherryPy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35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CB4C-6F9E-CDF2-1FCA-5AB8E7FD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About Django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6B76-AD4B-8B93-D0C4-389CD0FD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First Released: July 2005</a:t>
            </a:r>
          </a:p>
          <a:p>
            <a:r>
              <a:rPr lang="en-US" sz="2000"/>
              <a:t>High-Level Python Framework</a:t>
            </a:r>
          </a:p>
          <a:p>
            <a:r>
              <a:rPr lang="en-US" sz="2000"/>
              <a:t>Open Source (Since 2005)</a:t>
            </a:r>
          </a:p>
          <a:p>
            <a:r>
              <a:rPr lang="en-US" sz="2000"/>
              <a:t>MVT Architecture</a:t>
            </a:r>
          </a:p>
          <a:p>
            <a:r>
              <a:rPr lang="en-US" sz="2000"/>
              <a:t>Maintained by Django Software Foundation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6AFA29-B37A-548A-FC71-4CFEA9B5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06" y="5159829"/>
            <a:ext cx="1379536" cy="137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58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54DB3-A8BA-D000-6DCA-9F400F62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not Flask?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8AFB-2520-E799-E2FE-0658EBB5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Suitable for Small-scale Projects</a:t>
            </a:r>
          </a:p>
          <a:p>
            <a:r>
              <a:rPr lang="en-US" sz="2000"/>
              <a:t>No Batteries</a:t>
            </a:r>
          </a:p>
          <a:p>
            <a:r>
              <a:rPr lang="en-US" sz="2000"/>
              <a:t>Development Speed</a:t>
            </a:r>
            <a:endParaRPr lang="en-IN" sz="2000"/>
          </a:p>
          <a:p>
            <a:r>
              <a:rPr lang="en-IN" sz="2000"/>
              <a:t>No Security Features</a:t>
            </a:r>
            <a:endParaRPr lang="en-US" sz="200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47CAA0-4464-11DA-3A07-FC7E201E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39" y="5215812"/>
            <a:ext cx="1020340" cy="13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6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D99F2-B8BD-BDDD-F5B7-85D85B4F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love Django?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7D8C-2F88-8330-CDC0-F51F8170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Support for ORM (Object-Relational Mapper)</a:t>
            </a:r>
          </a:p>
          <a:p>
            <a:r>
              <a:rPr lang="en-US" sz="2000" dirty="0"/>
              <a:t>Built-in Admin Dashboard</a:t>
            </a:r>
          </a:p>
          <a:p>
            <a:r>
              <a:rPr lang="en-US" sz="2000" dirty="0"/>
              <a:t>Easy to adapt</a:t>
            </a:r>
          </a:p>
          <a:p>
            <a:r>
              <a:rPr lang="en-US" sz="2000" dirty="0"/>
              <a:t>Security Features</a:t>
            </a:r>
          </a:p>
          <a:p>
            <a:r>
              <a:rPr lang="en-US" sz="2000" dirty="0"/>
              <a:t>Community Support</a:t>
            </a:r>
            <a:endParaRPr lang="en-I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8CD25F-0BC8-00FA-9A9E-B4F56ED8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06" y="5159829"/>
            <a:ext cx="1379536" cy="137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4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7B3F5-2B6E-32FB-9EB9-D2E8CF68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Django Architecture </a:t>
            </a:r>
          </a:p>
        </p:txBody>
      </p:sp>
      <p:pic>
        <p:nvPicPr>
          <p:cNvPr id="1028" name="Picture 4" descr="Django - files for views, model, URLs, template">
            <a:extLst>
              <a:ext uri="{FF2B5EF4-FFF2-40B4-BE49-F238E27FC236}">
                <a16:creationId xmlns:a16="http://schemas.microsoft.com/office/drawing/2014/main" id="{39E84E71-0129-1E05-4BBB-813626F40D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880227"/>
            <a:ext cx="7225748" cy="509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5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C2EC2-8E73-4951-F42B-7EC79D75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Folder Structure</a:t>
            </a:r>
            <a:endParaRPr lang="en-IN" sz="40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373C9-E38C-611E-4298-C0419426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34" y="457574"/>
            <a:ext cx="2787092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4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186</Words>
  <Application>Microsoft Office PowerPoint</Application>
  <PresentationFormat>Widescreen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Web Development with Django</vt:lpstr>
      <vt:lpstr>About Me</vt:lpstr>
      <vt:lpstr>Why Python?</vt:lpstr>
      <vt:lpstr>Frameworks</vt:lpstr>
      <vt:lpstr>About Django</vt:lpstr>
      <vt:lpstr>Why not Flask?</vt:lpstr>
      <vt:lpstr>Why love Django?</vt:lpstr>
      <vt:lpstr>Django Architecture </vt:lpstr>
      <vt:lpstr>Folder Structure</vt:lpstr>
      <vt:lpstr>Demo 1</vt:lpstr>
      <vt:lpstr>Demo 2</vt:lpstr>
      <vt:lpstr>Demo 3</vt:lpstr>
      <vt:lpstr>What Just Happened?</vt:lpstr>
      <vt:lpstr>Important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INDRANARAYAN SONI</dc:creator>
  <cp:lastModifiedBy>AKSHAT INDRANARAYAN SONI</cp:lastModifiedBy>
  <cp:revision>34</cp:revision>
  <cp:lastPrinted>2024-08-19T02:10:34Z</cp:lastPrinted>
  <dcterms:created xsi:type="dcterms:W3CDTF">2024-08-13T10:27:50Z</dcterms:created>
  <dcterms:modified xsi:type="dcterms:W3CDTF">2024-08-19T02:10:37Z</dcterms:modified>
</cp:coreProperties>
</file>