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heddar" panose="020B0604020202020204" charset="0"/>
      <p:regular r:id="rId9"/>
    </p:embeddedFont>
    <p:embeddedFont>
      <p:font typeface="Telegraf" panose="020B0604020202020204" charset="0"/>
      <p:regular r:id="rId10"/>
    </p:embeddedFont>
    <p:embeddedFont>
      <p:font typeface="Telegraf Bold" panose="020B0604020202020204" charset="0"/>
      <p:regular r:id="rId11"/>
    </p:embeddedFont>
    <p:embeddedFont>
      <p:font typeface="Telegraf Medium" panose="020B0604020202020204" charset="0"/>
      <p:regular r:id="rId12"/>
    </p:embeddedFont>
    <p:embeddedFont>
      <p:font typeface="TT Berlinerin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9418" y="1806500"/>
            <a:ext cx="5570033" cy="6674001"/>
            <a:chOff x="0" y="0"/>
            <a:chExt cx="7426711" cy="8898668"/>
          </a:xfrm>
        </p:grpSpPr>
        <p:sp>
          <p:nvSpPr>
            <p:cNvPr id="3" name="Freeform 3"/>
            <p:cNvSpPr/>
            <p:nvPr/>
          </p:nvSpPr>
          <p:spPr>
            <a:xfrm>
              <a:off x="5746700" y="0"/>
              <a:ext cx="1680010" cy="2205264"/>
            </a:xfrm>
            <a:custGeom>
              <a:avLst/>
              <a:gdLst/>
              <a:ahLst/>
              <a:cxnLst/>
              <a:rect l="l" t="t" r="r" b="b"/>
              <a:pathLst>
                <a:path w="1680010" h="2205264">
                  <a:moveTo>
                    <a:pt x="0" y="0"/>
                  </a:moveTo>
                  <a:lnTo>
                    <a:pt x="1680011" y="0"/>
                  </a:lnTo>
                  <a:lnTo>
                    <a:pt x="1680011" y="2205264"/>
                  </a:lnTo>
                  <a:lnTo>
                    <a:pt x="0" y="22052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362219"/>
              <a:ext cx="7426711" cy="8536449"/>
            </a:xfrm>
            <a:custGeom>
              <a:avLst/>
              <a:gdLst/>
              <a:ahLst/>
              <a:cxnLst/>
              <a:rect l="l" t="t" r="r" b="b"/>
              <a:pathLst>
                <a:path w="7426711" h="8536449">
                  <a:moveTo>
                    <a:pt x="0" y="0"/>
                  </a:moveTo>
                  <a:lnTo>
                    <a:pt x="7426711" y="0"/>
                  </a:lnTo>
                  <a:lnTo>
                    <a:pt x="7426711" y="8536449"/>
                  </a:lnTo>
                  <a:lnTo>
                    <a:pt x="0" y="85364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2832" r="-2283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5143500"/>
            <a:ext cx="4550946" cy="905000"/>
            <a:chOff x="0" y="0"/>
            <a:chExt cx="1146356" cy="2279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46356" cy="227964"/>
            </a:xfrm>
            <a:custGeom>
              <a:avLst/>
              <a:gdLst/>
              <a:ahLst/>
              <a:cxnLst/>
              <a:rect l="l" t="t" r="r" b="b"/>
              <a:pathLst>
                <a:path w="1146356" h="227964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0"/>
              <a:ext cx="1146356" cy="32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PRESENTED BY: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72324" y="6562850"/>
            <a:ext cx="4550946" cy="841859"/>
            <a:chOff x="0" y="0"/>
            <a:chExt cx="1146356" cy="2120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46356" cy="212059"/>
            </a:xfrm>
            <a:custGeom>
              <a:avLst/>
              <a:gdLst/>
              <a:ahLst/>
              <a:cxnLst/>
              <a:rect l="l" t="t" r="r" b="b"/>
              <a:pathLst>
                <a:path w="1146356" h="212059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25300"/>
                  </a:lnTo>
                  <a:cubicBezTo>
                    <a:pt x="1146356" y="173216"/>
                    <a:pt x="1107512" y="212059"/>
                    <a:pt x="1059596" y="212059"/>
                  </a:cubicBezTo>
                  <a:lnTo>
                    <a:pt x="86760" y="212059"/>
                  </a:lnTo>
                  <a:cubicBezTo>
                    <a:pt x="38844" y="212059"/>
                    <a:pt x="0" y="173216"/>
                    <a:pt x="0" y="125300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F7562B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1146356" cy="3073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 AKSHAT SHRIVASTAV     </a:t>
              </a:r>
            </a:p>
            <a:p>
              <a:pPr algn="l">
                <a:lnSpc>
                  <a:spcPts val="1400"/>
                </a:lnSpc>
                <a:spcBef>
                  <a:spcPct val="0"/>
                </a:spcBef>
              </a:pPr>
              <a:endParaRPr lang="en-US" sz="279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072324" y="1882700"/>
            <a:ext cx="8694298" cy="118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en-US" sz="830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SKILLSYNC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072324" y="7783030"/>
            <a:ext cx="4550946" cy="905000"/>
            <a:chOff x="0" y="0"/>
            <a:chExt cx="1146356" cy="2279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46356" cy="227964"/>
            </a:xfrm>
            <a:custGeom>
              <a:avLst/>
              <a:gdLst/>
              <a:ahLst/>
              <a:cxnLst/>
              <a:rect l="l" t="t" r="r" b="b"/>
              <a:pathLst>
                <a:path w="1146356" h="227964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F7562B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0"/>
              <a:ext cx="1146356" cy="32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 DEVRAJ GOSWAMI          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032194" y="6562850"/>
            <a:ext cx="4550946" cy="905000"/>
            <a:chOff x="0" y="0"/>
            <a:chExt cx="1146356" cy="2279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46356" cy="227964"/>
            </a:xfrm>
            <a:custGeom>
              <a:avLst/>
              <a:gdLst/>
              <a:ahLst/>
              <a:cxnLst/>
              <a:rect l="l" t="t" r="r" b="b"/>
              <a:pathLst>
                <a:path w="1146356" h="227964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F7562B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95250"/>
              <a:ext cx="1146356" cy="32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  SANIDHYA SHUKLA           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032194" y="7919059"/>
            <a:ext cx="4550946" cy="857062"/>
            <a:chOff x="0" y="0"/>
            <a:chExt cx="1146356" cy="21588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46356" cy="215889"/>
            </a:xfrm>
            <a:custGeom>
              <a:avLst/>
              <a:gdLst/>
              <a:ahLst/>
              <a:cxnLst/>
              <a:rect l="l" t="t" r="r" b="b"/>
              <a:pathLst>
                <a:path w="1146356" h="215889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29129"/>
                  </a:lnTo>
                  <a:cubicBezTo>
                    <a:pt x="1146356" y="177045"/>
                    <a:pt x="1107512" y="215889"/>
                    <a:pt x="1059596" y="215889"/>
                  </a:cubicBezTo>
                  <a:lnTo>
                    <a:pt x="86760" y="215889"/>
                  </a:lnTo>
                  <a:cubicBezTo>
                    <a:pt x="38844" y="215889"/>
                    <a:pt x="0" y="177045"/>
                    <a:pt x="0" y="129129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F7562B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95250"/>
              <a:ext cx="1146356" cy="3111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  MD DILSHAD ALAM         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579739" y="9066351"/>
            <a:ext cx="4727927" cy="905000"/>
            <a:chOff x="0" y="0"/>
            <a:chExt cx="1190937" cy="22796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90937" cy="227964"/>
            </a:xfrm>
            <a:custGeom>
              <a:avLst/>
              <a:gdLst/>
              <a:ahLst/>
              <a:cxnLst/>
              <a:rect l="l" t="t" r="r" b="b"/>
              <a:pathLst>
                <a:path w="1190937" h="227964">
                  <a:moveTo>
                    <a:pt x="83512" y="0"/>
                  </a:moveTo>
                  <a:lnTo>
                    <a:pt x="1107425" y="0"/>
                  </a:lnTo>
                  <a:cubicBezTo>
                    <a:pt x="1129573" y="0"/>
                    <a:pt x="1150815" y="8799"/>
                    <a:pt x="1166477" y="24460"/>
                  </a:cubicBezTo>
                  <a:cubicBezTo>
                    <a:pt x="1182138" y="40122"/>
                    <a:pt x="1190937" y="61363"/>
                    <a:pt x="1190937" y="83512"/>
                  </a:cubicBezTo>
                  <a:lnTo>
                    <a:pt x="1190937" y="144452"/>
                  </a:lnTo>
                  <a:cubicBezTo>
                    <a:pt x="1190937" y="166601"/>
                    <a:pt x="1182138" y="187843"/>
                    <a:pt x="1166477" y="203504"/>
                  </a:cubicBezTo>
                  <a:cubicBezTo>
                    <a:pt x="1150815" y="219166"/>
                    <a:pt x="1129573" y="227964"/>
                    <a:pt x="1107425" y="227964"/>
                  </a:cubicBezTo>
                  <a:lnTo>
                    <a:pt x="83512" y="227964"/>
                  </a:lnTo>
                  <a:cubicBezTo>
                    <a:pt x="61363" y="227964"/>
                    <a:pt x="40122" y="219166"/>
                    <a:pt x="24460" y="203504"/>
                  </a:cubicBezTo>
                  <a:cubicBezTo>
                    <a:pt x="8799" y="187843"/>
                    <a:pt x="0" y="166601"/>
                    <a:pt x="0" y="144452"/>
                  </a:cubicBezTo>
                  <a:lnTo>
                    <a:pt x="0" y="83512"/>
                  </a:lnTo>
                  <a:cubicBezTo>
                    <a:pt x="0" y="61363"/>
                    <a:pt x="8799" y="40122"/>
                    <a:pt x="24460" y="24460"/>
                  </a:cubicBezTo>
                  <a:cubicBezTo>
                    <a:pt x="40122" y="8799"/>
                    <a:pt x="61363" y="0"/>
                    <a:pt x="83512" y="0"/>
                  </a:cubicBezTo>
                  <a:close/>
                </a:path>
              </a:pathLst>
            </a:custGeom>
            <a:solidFill>
              <a:srgbClr val="F7562B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95250"/>
              <a:ext cx="1190937" cy="32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 SAATVIK AGNIHOTRI         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311234" y="4298946"/>
            <a:ext cx="7948066" cy="2590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just">
              <a:lnSpc>
                <a:spcPts val="5119"/>
              </a:lnSpc>
              <a:buFont typeface="Arial"/>
              <a:buChar char="•"/>
            </a:pPr>
            <a:r>
              <a:rPr lang="en-US" sz="3199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Problem Statement</a:t>
            </a:r>
          </a:p>
          <a:p>
            <a:pPr marL="690877" lvl="1" indent="-345439" algn="just">
              <a:lnSpc>
                <a:spcPts val="5119"/>
              </a:lnSpc>
              <a:buFont typeface="Arial"/>
              <a:buChar char="•"/>
            </a:pPr>
            <a:r>
              <a:rPr lang="en-US" sz="3199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Introduction</a:t>
            </a:r>
          </a:p>
          <a:p>
            <a:pPr marL="690877" lvl="1" indent="-345439" algn="just">
              <a:lnSpc>
                <a:spcPts val="5119"/>
              </a:lnSpc>
              <a:buFont typeface="Arial"/>
              <a:buChar char="•"/>
            </a:pPr>
            <a:r>
              <a:rPr lang="en-US" sz="3199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Tech Stack</a:t>
            </a:r>
          </a:p>
          <a:p>
            <a:pPr marL="690877" lvl="1" indent="-345439" algn="just">
              <a:lnSpc>
                <a:spcPts val="5119"/>
              </a:lnSpc>
              <a:buFont typeface="Arial"/>
              <a:buChar char="•"/>
            </a:pPr>
            <a:r>
              <a:rPr lang="en-US" sz="3199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Proposed Solution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954972" y="2269234"/>
            <a:ext cx="8304328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PRESENTATION 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35855" y="2978150"/>
            <a:ext cx="6652145" cy="3714340"/>
          </a:xfrm>
          <a:custGeom>
            <a:avLst/>
            <a:gdLst/>
            <a:ahLst/>
            <a:cxnLst/>
            <a:rect l="l" t="t" r="r" b="b"/>
            <a:pathLst>
              <a:path w="6652145" h="3714340">
                <a:moveTo>
                  <a:pt x="0" y="0"/>
                </a:moveTo>
                <a:lnTo>
                  <a:pt x="6652145" y="0"/>
                </a:lnTo>
                <a:lnTo>
                  <a:pt x="6652145" y="3714340"/>
                </a:lnTo>
                <a:lnTo>
                  <a:pt x="0" y="3714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75" r="-217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382663" y="820071"/>
            <a:ext cx="9486907" cy="1222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9"/>
              </a:lnSpc>
            </a:pPr>
            <a:r>
              <a:rPr lang="en-US" sz="7999" spc="39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27712" y="2930525"/>
            <a:ext cx="10396810" cy="538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Developers often face challenges in finding the right collaborators for their projects, as existing platforms fail to efficiently connect them based on specific skills. This leads to time-consuming and often ineffective searches for partners with complementary expertise, hindering project progress and success.</a:t>
            </a:r>
          </a:p>
          <a:p>
            <a:pPr algn="just">
              <a:lnSpc>
                <a:spcPts val="4200"/>
              </a:lnSpc>
            </a:pPr>
            <a:endParaRPr lang="en-US" sz="3500" spc="171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algn="just">
              <a:lnSpc>
                <a:spcPts val="4200"/>
              </a:lnSpc>
            </a:pPr>
            <a:endParaRPr lang="en-US" sz="3500" spc="171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8927786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344233" y="2975719"/>
            <a:ext cx="16230600" cy="6378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2980" lvl="1" indent="-536490" algn="l">
              <a:lnSpc>
                <a:spcPts val="6361"/>
              </a:lnSpc>
              <a:buFont typeface="Arial"/>
              <a:buChar char="•"/>
            </a:pPr>
            <a:r>
              <a:rPr lang="en-US" sz="4969" spc="243">
                <a:solidFill>
                  <a:srgbClr val="290606"/>
                </a:solidFill>
                <a:latin typeface="TT Berlinerins"/>
                <a:ea typeface="TT Berlinerins"/>
                <a:cs typeface="TT Berlinerins"/>
                <a:sym typeface="TT Berlinerins"/>
              </a:rPr>
              <a:t>DEVELOPERS FACE SIGNIFICANT CHALLENGES IN FINDING COLLABORATORS WITH COMPLEMENTARY SKILLS.</a:t>
            </a:r>
          </a:p>
          <a:p>
            <a:pPr marL="1072980" lvl="1" indent="-536490" algn="l">
              <a:lnSpc>
                <a:spcPts val="6361"/>
              </a:lnSpc>
              <a:buFont typeface="Arial"/>
              <a:buChar char="•"/>
            </a:pPr>
            <a:r>
              <a:rPr lang="en-US" sz="4969" spc="243">
                <a:solidFill>
                  <a:srgbClr val="290606"/>
                </a:solidFill>
                <a:latin typeface="TT Berlinerins"/>
                <a:ea typeface="TT Berlinerins"/>
                <a:cs typeface="TT Berlinerins"/>
                <a:sym typeface="TT Berlinerins"/>
              </a:rPr>
              <a:t>TRADITIONAL NETWORKING AND JOB PLATFORMS ARE INEFFICIENT FOR MATCHING DEVELOPERS BASED ON SPECIFIC TECHNICAL NEEDS.</a:t>
            </a:r>
          </a:p>
          <a:p>
            <a:pPr marL="1072980" lvl="1" indent="-536490" algn="l">
              <a:lnSpc>
                <a:spcPts val="6361"/>
              </a:lnSpc>
              <a:buFont typeface="Arial"/>
              <a:buChar char="•"/>
            </a:pPr>
            <a:r>
              <a:rPr lang="en-US" sz="4969" spc="243">
                <a:solidFill>
                  <a:srgbClr val="290606"/>
                </a:solidFill>
                <a:latin typeface="TT Berlinerins"/>
                <a:ea typeface="TT Berlinerins"/>
                <a:cs typeface="TT Berlinerins"/>
                <a:sym typeface="TT Berlinerins"/>
              </a:rPr>
              <a:t>THERE’S A LACK OF A DEDICATED PLATFORM THAT SEAMLESSLY CONNECTS DEVELOPERS FOR PROJECT COLLABORATION, ESPECIALLY IN REMOTE OR FREELANCE ENVIRONMENTS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5203" y="1028700"/>
            <a:ext cx="4214572" cy="3621897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0"/>
                </a:lnSpc>
              </a:pPr>
              <a:r>
                <a:rPr lang="en-US" sz="320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Firebase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625203" y="4799090"/>
            <a:ext cx="4214572" cy="3621897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0"/>
                </a:lnSpc>
              </a:pPr>
              <a:r>
                <a:rPr lang="en-US" sz="320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Clerk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29780" y="2988141"/>
            <a:ext cx="4214572" cy="3621897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0"/>
                </a:lnSpc>
              </a:pPr>
              <a:r>
                <a:rPr lang="en-US" sz="320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React Native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911102" y="2930991"/>
            <a:ext cx="4214572" cy="3621897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0"/>
                </a:lnSpc>
              </a:pPr>
              <a:r>
                <a:rPr lang="en-US" sz="320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LangChain</a:t>
              </a:r>
            </a:p>
            <a:p>
              <a:pPr algn="ctr">
                <a:lnSpc>
                  <a:spcPts val="3200"/>
                </a:lnSpc>
              </a:pPr>
              <a:endParaRPr lang="en-US" sz="320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920627" y="6720431"/>
            <a:ext cx="4214572" cy="3621897"/>
            <a:chOff x="0" y="0"/>
            <a:chExt cx="812800" cy="698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0"/>
                </a:lnSpc>
              </a:pPr>
              <a:r>
                <a:rPr lang="en-US" sz="3200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Olama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034356" y="4947582"/>
            <a:ext cx="4214572" cy="3621897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Node.js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28700" y="1019175"/>
            <a:ext cx="8115300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TECH STACK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2752"/>
            <a:ext cx="8115300" cy="1222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9"/>
              </a:lnSpc>
            </a:pPr>
            <a:r>
              <a:rPr lang="en-US" sz="7999" spc="39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PROPOSED SOLUTION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41813" y="2124075"/>
            <a:ext cx="9617487" cy="837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87" lvl="1" indent="-442594" algn="l">
              <a:lnSpc>
                <a:spcPts val="4919"/>
              </a:lnSpc>
              <a:buFont typeface="Arial"/>
              <a:buChar char="•"/>
            </a:pPr>
            <a:r>
              <a:rPr lang="en-US" sz="4099" spc="2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Swipe-Based Matching</a:t>
            </a:r>
          </a:p>
          <a:p>
            <a:pPr algn="l">
              <a:lnSpc>
                <a:spcPts val="4200"/>
              </a:lnSpc>
            </a:pPr>
            <a:endParaRPr lang="en-US" sz="4099" spc="200">
              <a:solidFill>
                <a:srgbClr val="290606"/>
              </a:solidFill>
              <a:latin typeface="Telegraf Bold"/>
              <a:ea typeface="Telegraf Bold"/>
              <a:cs typeface="Telegraf Bold"/>
              <a:sym typeface="Telegraf Bold"/>
            </a:endParaRPr>
          </a:p>
          <a:p>
            <a:pPr marL="885187" lvl="1" indent="-442594" algn="l">
              <a:lnSpc>
                <a:spcPts val="4919"/>
              </a:lnSpc>
              <a:buFont typeface="Arial"/>
              <a:buChar char="•"/>
            </a:pPr>
            <a:r>
              <a:rPr lang="en-US" sz="4099" spc="2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AI-Integrated</a:t>
            </a:r>
            <a:r>
              <a:rPr lang="en-US" sz="4099" spc="20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en-US" sz="4099" spc="2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Skill Verification</a:t>
            </a:r>
          </a:p>
          <a:p>
            <a:pPr algn="l">
              <a:lnSpc>
                <a:spcPts val="4919"/>
              </a:lnSpc>
            </a:pPr>
            <a:endParaRPr lang="en-US" sz="4099" spc="200">
              <a:solidFill>
                <a:srgbClr val="290606"/>
              </a:solidFill>
              <a:latin typeface="Telegraf Bold"/>
              <a:ea typeface="Telegraf Bold"/>
              <a:cs typeface="Telegraf Bold"/>
              <a:sym typeface="Telegraf Bold"/>
            </a:endParaRPr>
          </a:p>
          <a:p>
            <a:pPr marL="885187" lvl="1" indent="-442594" algn="l">
              <a:lnSpc>
                <a:spcPts val="4919"/>
              </a:lnSpc>
              <a:buFont typeface="Arial"/>
              <a:buChar char="•"/>
            </a:pPr>
            <a:r>
              <a:rPr lang="en-US" sz="4099" spc="2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Smart Recommendation </a:t>
            </a:r>
          </a:p>
          <a:p>
            <a:pPr algn="l">
              <a:lnSpc>
                <a:spcPts val="4919"/>
              </a:lnSpc>
            </a:pPr>
            <a:r>
              <a:rPr lang="en-US" sz="4099" spc="2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      System</a:t>
            </a:r>
          </a:p>
          <a:p>
            <a:pPr algn="l">
              <a:lnSpc>
                <a:spcPts val="4919"/>
              </a:lnSpc>
            </a:pPr>
            <a:endParaRPr lang="en-US" sz="4099" spc="200">
              <a:solidFill>
                <a:srgbClr val="290606"/>
              </a:solidFill>
              <a:latin typeface="Telegraf Bold"/>
              <a:ea typeface="Telegraf Bold"/>
              <a:cs typeface="Telegraf Bold"/>
              <a:sym typeface="Telegraf Bold"/>
            </a:endParaRPr>
          </a:p>
          <a:p>
            <a:pPr marL="885187" lvl="1" indent="-442594" algn="l">
              <a:lnSpc>
                <a:spcPts val="4919"/>
              </a:lnSpc>
              <a:buFont typeface="Arial"/>
              <a:buChar char="•"/>
            </a:pPr>
            <a:r>
              <a:rPr lang="en-US" sz="4099" spc="2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IN-APP Collaboration Tools</a:t>
            </a:r>
          </a:p>
          <a:p>
            <a:pPr algn="l">
              <a:lnSpc>
                <a:spcPts val="4919"/>
              </a:lnSpc>
            </a:pPr>
            <a:endParaRPr lang="en-US" sz="4099" spc="200">
              <a:solidFill>
                <a:srgbClr val="290606"/>
              </a:solidFill>
              <a:latin typeface="Telegraf Bold"/>
              <a:ea typeface="Telegraf Bold"/>
              <a:cs typeface="Telegraf Bold"/>
              <a:sym typeface="Telegraf Bold"/>
            </a:endParaRPr>
          </a:p>
          <a:p>
            <a:pPr marL="885187" lvl="1" indent="-442594" algn="l">
              <a:lnSpc>
                <a:spcPts val="4919"/>
              </a:lnSpc>
              <a:buFont typeface="Arial"/>
              <a:buChar char="•"/>
            </a:pPr>
            <a:r>
              <a:rPr lang="en-US" sz="4099" spc="20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Unique Rating System</a:t>
            </a:r>
          </a:p>
          <a:p>
            <a:pPr algn="l">
              <a:lnSpc>
                <a:spcPts val="4200"/>
              </a:lnSpc>
            </a:pPr>
            <a:endParaRPr lang="en-US" sz="4099" spc="200">
              <a:solidFill>
                <a:srgbClr val="290606"/>
              </a:solidFill>
              <a:latin typeface="Telegraf Bold"/>
              <a:ea typeface="Telegraf Bold"/>
              <a:cs typeface="Telegraf Bold"/>
              <a:sym typeface="Telegraf Bold"/>
            </a:endParaRPr>
          </a:p>
          <a:p>
            <a:pPr algn="l">
              <a:lnSpc>
                <a:spcPts val="4200"/>
              </a:lnSpc>
            </a:pPr>
            <a:endParaRPr lang="en-US" sz="4099" spc="200">
              <a:solidFill>
                <a:srgbClr val="290606"/>
              </a:solidFill>
              <a:latin typeface="Telegraf Bold"/>
              <a:ea typeface="Telegraf Bold"/>
              <a:cs typeface="Telegraf Bold"/>
              <a:sym typeface="Telegraf Bold"/>
            </a:endParaRPr>
          </a:p>
          <a:p>
            <a:pPr algn="l">
              <a:lnSpc>
                <a:spcPts val="4200"/>
              </a:lnSpc>
            </a:pPr>
            <a:endParaRPr lang="en-US" sz="4099" spc="200">
              <a:solidFill>
                <a:srgbClr val="290606"/>
              </a:solidFill>
              <a:latin typeface="Telegraf Bold"/>
              <a:ea typeface="Telegraf Bold"/>
              <a:cs typeface="Telegraf Bold"/>
              <a:sym typeface="Telegraf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902541" y="1928350"/>
            <a:ext cx="3668723" cy="7946693"/>
          </a:xfrm>
          <a:custGeom>
            <a:avLst/>
            <a:gdLst/>
            <a:ahLst/>
            <a:cxnLst/>
            <a:rect l="l" t="t" r="r" b="b"/>
            <a:pathLst>
              <a:path w="3668723" h="7946693">
                <a:moveTo>
                  <a:pt x="0" y="0"/>
                </a:moveTo>
                <a:lnTo>
                  <a:pt x="3668723" y="0"/>
                </a:lnTo>
                <a:lnTo>
                  <a:pt x="3668723" y="7946693"/>
                </a:lnTo>
                <a:lnTo>
                  <a:pt x="0" y="7946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31239"/>
            <a:ext cx="4215119" cy="9130221"/>
          </a:xfrm>
          <a:custGeom>
            <a:avLst/>
            <a:gdLst/>
            <a:ahLst/>
            <a:cxnLst/>
            <a:rect l="l" t="t" r="r" b="b"/>
            <a:pathLst>
              <a:path w="4215119" h="9130221">
                <a:moveTo>
                  <a:pt x="0" y="0"/>
                </a:moveTo>
                <a:lnTo>
                  <a:pt x="4215119" y="0"/>
                </a:lnTo>
                <a:lnTo>
                  <a:pt x="4215119" y="9130220"/>
                </a:lnTo>
                <a:lnTo>
                  <a:pt x="0" y="9130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7364053" y="1288019"/>
            <a:ext cx="3559894" cy="7710963"/>
          </a:xfrm>
          <a:custGeom>
            <a:avLst/>
            <a:gdLst/>
            <a:ahLst/>
            <a:cxnLst/>
            <a:rect l="l" t="t" r="r" b="b"/>
            <a:pathLst>
              <a:path w="3559894" h="7710963">
                <a:moveTo>
                  <a:pt x="0" y="0"/>
                </a:moveTo>
                <a:lnTo>
                  <a:pt x="3559894" y="0"/>
                </a:lnTo>
                <a:lnTo>
                  <a:pt x="3559894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Telegraf Bold</vt:lpstr>
      <vt:lpstr>TT Berlinerins</vt:lpstr>
      <vt:lpstr>Arial</vt:lpstr>
      <vt:lpstr>Cheddar</vt:lpstr>
      <vt:lpstr>Calibri</vt:lpstr>
      <vt:lpstr>Telegraf Medium</vt:lpstr>
      <vt:lpstr>Telegraf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SkillSync "Connect. Collaborate. Create."</dc:title>
  <dc:creator>akshat srivastav</dc:creator>
  <cp:lastModifiedBy>akshat srivastav</cp:lastModifiedBy>
  <cp:revision>1</cp:revision>
  <dcterms:created xsi:type="dcterms:W3CDTF">2006-08-16T00:00:00Z</dcterms:created>
  <dcterms:modified xsi:type="dcterms:W3CDTF">2024-08-29T14:12:27Z</dcterms:modified>
  <dc:identifier>DAGNzScJNgo</dc:identifier>
</cp:coreProperties>
</file>