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82383-F073-47A6-84D8-C44110EDE142}" v="53" dt="2024-07-10T12:38:3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l nage" userId="9fc4f6bcb872630c" providerId="LiveId" clId="{1D282383-F073-47A6-84D8-C44110EDE142}"/>
    <pc:docChg chg="undo custSel addSld modSld">
      <pc:chgData name="sujal nage" userId="9fc4f6bcb872630c" providerId="LiveId" clId="{1D282383-F073-47A6-84D8-C44110EDE142}" dt="2024-07-10T12:38:52.923" v="440" actId="1076"/>
      <pc:docMkLst>
        <pc:docMk/>
      </pc:docMkLst>
      <pc:sldChg chg="addSp delSp modSp new mod">
        <pc:chgData name="sujal nage" userId="9fc4f6bcb872630c" providerId="LiveId" clId="{1D282383-F073-47A6-84D8-C44110EDE142}" dt="2024-07-10T12:14:47.067" v="359" actId="404"/>
        <pc:sldMkLst>
          <pc:docMk/>
          <pc:sldMk cId="653557935" sldId="257"/>
        </pc:sldMkLst>
        <pc:spChg chg="mod">
          <ac:chgData name="sujal nage" userId="9fc4f6bcb872630c" providerId="LiveId" clId="{1D282383-F073-47A6-84D8-C44110EDE142}" dt="2024-07-10T12:14:47.067" v="359" actId="404"/>
          <ac:spMkLst>
            <pc:docMk/>
            <pc:sldMk cId="653557935" sldId="257"/>
            <ac:spMk id="2" creationId="{90CC7091-1F0F-4954-3216-95F7212E10B1}"/>
          </ac:spMkLst>
        </pc:spChg>
        <pc:spChg chg="add del">
          <ac:chgData name="sujal nage" userId="9fc4f6bcb872630c" providerId="LiveId" clId="{1D282383-F073-47A6-84D8-C44110EDE142}" dt="2024-07-10T11:36:51.428" v="4"/>
          <ac:spMkLst>
            <pc:docMk/>
            <pc:sldMk cId="653557935" sldId="257"/>
            <ac:spMk id="3" creationId="{46C65C3A-C746-883A-45A0-E770C6239FE7}"/>
          </ac:spMkLst>
        </pc:spChg>
        <pc:spChg chg="add mod">
          <ac:chgData name="sujal nage" userId="9fc4f6bcb872630c" providerId="LiveId" clId="{1D282383-F073-47A6-84D8-C44110EDE142}" dt="2024-07-10T11:36:48.159" v="3"/>
          <ac:spMkLst>
            <pc:docMk/>
            <pc:sldMk cId="653557935" sldId="257"/>
            <ac:spMk id="4" creationId="{C7965DC1-DE70-3BE8-ED03-E5FD99D2DB7B}"/>
          </ac:spMkLst>
        </pc:spChg>
        <pc:spChg chg="add mod">
          <ac:chgData name="sujal nage" userId="9fc4f6bcb872630c" providerId="LiveId" clId="{1D282383-F073-47A6-84D8-C44110EDE142}" dt="2024-07-10T12:13:49.092" v="353" actId="14100"/>
          <ac:spMkLst>
            <pc:docMk/>
            <pc:sldMk cId="653557935" sldId="257"/>
            <ac:spMk id="5" creationId="{3D0E3D9D-DB42-0592-0596-4173B651532E}"/>
          </ac:spMkLst>
        </pc:spChg>
      </pc:sldChg>
      <pc:sldChg chg="addSp delSp modSp new mod">
        <pc:chgData name="sujal nage" userId="9fc4f6bcb872630c" providerId="LiveId" clId="{1D282383-F073-47A6-84D8-C44110EDE142}" dt="2024-07-10T12:14:38.923" v="358" actId="404"/>
        <pc:sldMkLst>
          <pc:docMk/>
          <pc:sldMk cId="3192374277" sldId="258"/>
        </pc:sldMkLst>
        <pc:spChg chg="del">
          <ac:chgData name="sujal nage" userId="9fc4f6bcb872630c" providerId="LiveId" clId="{1D282383-F073-47A6-84D8-C44110EDE142}" dt="2024-07-10T11:39:34.608" v="28"/>
          <ac:spMkLst>
            <pc:docMk/>
            <pc:sldMk cId="3192374277" sldId="258"/>
            <ac:spMk id="2" creationId="{0A86BD1E-1B7F-1022-F97A-9A6404233AB0}"/>
          </ac:spMkLst>
        </pc:spChg>
        <pc:spChg chg="del mod">
          <ac:chgData name="sujal nage" userId="9fc4f6bcb872630c" providerId="LiveId" clId="{1D282383-F073-47A6-84D8-C44110EDE142}" dt="2024-07-10T11:49:00.598" v="73"/>
          <ac:spMkLst>
            <pc:docMk/>
            <pc:sldMk cId="3192374277" sldId="258"/>
            <ac:spMk id="3" creationId="{250D448C-9DC2-22D2-DC4A-46B82BC65A46}"/>
          </ac:spMkLst>
        </pc:spChg>
        <pc:spChg chg="add mod">
          <ac:chgData name="sujal nage" userId="9fc4f6bcb872630c" providerId="LiveId" clId="{1D282383-F073-47A6-84D8-C44110EDE142}" dt="2024-07-10T12:14:38.923" v="358" actId="404"/>
          <ac:spMkLst>
            <pc:docMk/>
            <pc:sldMk cId="3192374277" sldId="258"/>
            <ac:spMk id="4" creationId="{CFB23D37-FF5B-3ACB-2D2A-FA98C8FBC00F}"/>
          </ac:spMkLst>
        </pc:spChg>
        <pc:spChg chg="add mod">
          <ac:chgData name="sujal nage" userId="9fc4f6bcb872630c" providerId="LiveId" clId="{1D282383-F073-47A6-84D8-C44110EDE142}" dt="2024-07-10T12:14:22.778" v="356" actId="14100"/>
          <ac:spMkLst>
            <pc:docMk/>
            <pc:sldMk cId="3192374277" sldId="258"/>
            <ac:spMk id="5" creationId="{26D5DBFD-9B83-CA72-BA5E-24C7D1D4BEDE}"/>
          </ac:spMkLst>
        </pc:spChg>
        <pc:spChg chg="add">
          <ac:chgData name="sujal nage" userId="9fc4f6bcb872630c" providerId="LiveId" clId="{1D282383-F073-47A6-84D8-C44110EDE142}" dt="2024-07-10T11:50:36.727" v="114"/>
          <ac:spMkLst>
            <pc:docMk/>
            <pc:sldMk cId="3192374277" sldId="258"/>
            <ac:spMk id="6" creationId="{9836FF6C-2E9B-B8D7-3C49-60A025F007F5}"/>
          </ac:spMkLst>
        </pc:spChg>
        <pc:spChg chg="add mod">
          <ac:chgData name="sujal nage" userId="9fc4f6bcb872630c" providerId="LiveId" clId="{1D282383-F073-47A6-84D8-C44110EDE142}" dt="2024-07-10T11:50:44.691" v="116" actId="571"/>
          <ac:spMkLst>
            <pc:docMk/>
            <pc:sldMk cId="3192374277" sldId="258"/>
            <ac:spMk id="7" creationId="{46CE5520-3184-C5D2-62D1-11C71FF2F15A}"/>
          </ac:spMkLst>
        </pc:spChg>
        <pc:spChg chg="add mod">
          <ac:chgData name="sujal nage" userId="9fc4f6bcb872630c" providerId="LiveId" clId="{1D282383-F073-47A6-84D8-C44110EDE142}" dt="2024-07-10T11:50:44.691" v="116" actId="571"/>
          <ac:spMkLst>
            <pc:docMk/>
            <pc:sldMk cId="3192374277" sldId="258"/>
            <ac:spMk id="8" creationId="{4B511D8C-F11A-8D58-338F-4584C6128C1E}"/>
          </ac:spMkLst>
        </pc:spChg>
        <pc:spChg chg="add">
          <ac:chgData name="sujal nage" userId="9fc4f6bcb872630c" providerId="LiveId" clId="{1D282383-F073-47A6-84D8-C44110EDE142}" dt="2024-07-10T11:50:56.793" v="133"/>
          <ac:spMkLst>
            <pc:docMk/>
            <pc:sldMk cId="3192374277" sldId="258"/>
            <ac:spMk id="9" creationId="{F1A98EF1-00DC-1BF4-7133-A74363F16819}"/>
          </ac:spMkLst>
        </pc:spChg>
        <pc:spChg chg="add">
          <ac:chgData name="sujal nage" userId="9fc4f6bcb872630c" providerId="LiveId" clId="{1D282383-F073-47A6-84D8-C44110EDE142}" dt="2024-07-10T11:55:27.811" v="134"/>
          <ac:spMkLst>
            <pc:docMk/>
            <pc:sldMk cId="3192374277" sldId="258"/>
            <ac:spMk id="10" creationId="{22180536-825D-76A6-C18F-0316BFDF2B2F}"/>
          </ac:spMkLst>
        </pc:spChg>
        <pc:spChg chg="add">
          <ac:chgData name="sujal nage" userId="9fc4f6bcb872630c" providerId="LiveId" clId="{1D282383-F073-47A6-84D8-C44110EDE142}" dt="2024-07-10T11:55:43.217" v="140"/>
          <ac:spMkLst>
            <pc:docMk/>
            <pc:sldMk cId="3192374277" sldId="258"/>
            <ac:spMk id="11" creationId="{D2648FF2-CEC4-F60E-6735-D3E2A39F4468}"/>
          </ac:spMkLst>
        </pc:spChg>
        <pc:spChg chg="add">
          <ac:chgData name="sujal nage" userId="9fc4f6bcb872630c" providerId="LiveId" clId="{1D282383-F073-47A6-84D8-C44110EDE142}" dt="2024-07-10T11:56:01.069" v="143"/>
          <ac:spMkLst>
            <pc:docMk/>
            <pc:sldMk cId="3192374277" sldId="258"/>
            <ac:spMk id="12" creationId="{BA25DF14-D9CA-55B6-260E-13AB1301BF62}"/>
          </ac:spMkLst>
        </pc:spChg>
      </pc:sldChg>
      <pc:sldChg chg="addSp delSp modSp new mod">
        <pc:chgData name="sujal nage" userId="9fc4f6bcb872630c" providerId="LiveId" clId="{1D282383-F073-47A6-84D8-C44110EDE142}" dt="2024-07-10T12:15:46.216" v="360" actId="404"/>
        <pc:sldMkLst>
          <pc:docMk/>
          <pc:sldMk cId="1383228475" sldId="259"/>
        </pc:sldMkLst>
        <pc:spChg chg="del mod">
          <ac:chgData name="sujal nage" userId="9fc4f6bcb872630c" providerId="LiveId" clId="{1D282383-F073-47A6-84D8-C44110EDE142}" dt="2024-07-10T12:06:32.752" v="324"/>
          <ac:spMkLst>
            <pc:docMk/>
            <pc:sldMk cId="1383228475" sldId="259"/>
            <ac:spMk id="2" creationId="{58819076-24D5-CCFA-A86D-5059576FB8AE}"/>
          </ac:spMkLst>
        </pc:spChg>
        <pc:spChg chg="del mod">
          <ac:chgData name="sujal nage" userId="9fc4f6bcb872630c" providerId="LiveId" clId="{1D282383-F073-47A6-84D8-C44110EDE142}" dt="2024-07-10T12:08:28.973" v="329"/>
          <ac:spMkLst>
            <pc:docMk/>
            <pc:sldMk cId="1383228475" sldId="259"/>
            <ac:spMk id="3" creationId="{3E9F0FDE-D6A0-4562-D2C5-AA97A8F59504}"/>
          </ac:spMkLst>
        </pc:spChg>
        <pc:spChg chg="add mod">
          <ac:chgData name="sujal nage" userId="9fc4f6bcb872630c" providerId="LiveId" clId="{1D282383-F073-47A6-84D8-C44110EDE142}" dt="2024-07-10T12:15:46.216" v="360" actId="404"/>
          <ac:spMkLst>
            <pc:docMk/>
            <pc:sldMk cId="1383228475" sldId="259"/>
            <ac:spMk id="4" creationId="{D48342DC-28F7-C58B-4822-2F8F8EEDCC79}"/>
          </ac:spMkLst>
        </pc:spChg>
        <pc:spChg chg="add mod">
          <ac:chgData name="sujal nage" userId="9fc4f6bcb872630c" providerId="LiveId" clId="{1D282383-F073-47A6-84D8-C44110EDE142}" dt="2024-07-10T12:13:31.691" v="350" actId="1076"/>
          <ac:spMkLst>
            <pc:docMk/>
            <pc:sldMk cId="1383228475" sldId="259"/>
            <ac:spMk id="5" creationId="{BBF6032E-39AF-3EE4-FA08-0012A263720D}"/>
          </ac:spMkLst>
        </pc:spChg>
      </pc:sldChg>
      <pc:sldChg chg="modSp new mod">
        <pc:chgData name="sujal nage" userId="9fc4f6bcb872630c" providerId="LiveId" clId="{1D282383-F073-47A6-84D8-C44110EDE142}" dt="2024-07-10T12:20:54.717" v="381" actId="20577"/>
        <pc:sldMkLst>
          <pc:docMk/>
          <pc:sldMk cId="791245236" sldId="260"/>
        </pc:sldMkLst>
        <pc:spChg chg="mod">
          <ac:chgData name="sujal nage" userId="9fc4f6bcb872630c" providerId="LiveId" clId="{1D282383-F073-47A6-84D8-C44110EDE142}" dt="2024-07-10T12:17:25.887" v="376" actId="2711"/>
          <ac:spMkLst>
            <pc:docMk/>
            <pc:sldMk cId="791245236" sldId="260"/>
            <ac:spMk id="2" creationId="{232FF585-1861-E0F1-5EFB-3DF7EB6CA27F}"/>
          </ac:spMkLst>
        </pc:spChg>
        <pc:spChg chg="mod">
          <ac:chgData name="sujal nage" userId="9fc4f6bcb872630c" providerId="LiveId" clId="{1D282383-F073-47A6-84D8-C44110EDE142}" dt="2024-07-10T12:20:54.717" v="381" actId="20577"/>
          <ac:spMkLst>
            <pc:docMk/>
            <pc:sldMk cId="791245236" sldId="260"/>
            <ac:spMk id="3" creationId="{4C548ED0-5A63-F89C-FDB5-DC516EAAFE51}"/>
          </ac:spMkLst>
        </pc:spChg>
      </pc:sldChg>
      <pc:sldChg chg="modSp new mod">
        <pc:chgData name="sujal nage" userId="9fc4f6bcb872630c" providerId="LiveId" clId="{1D282383-F073-47A6-84D8-C44110EDE142}" dt="2024-07-10T12:26:25.628" v="393"/>
        <pc:sldMkLst>
          <pc:docMk/>
          <pc:sldMk cId="2535749617" sldId="261"/>
        </pc:sldMkLst>
        <pc:spChg chg="mod">
          <ac:chgData name="sujal nage" userId="9fc4f6bcb872630c" providerId="LiveId" clId="{1D282383-F073-47A6-84D8-C44110EDE142}" dt="2024-07-10T12:22:54.217" v="387" actId="255"/>
          <ac:spMkLst>
            <pc:docMk/>
            <pc:sldMk cId="2535749617" sldId="261"/>
            <ac:spMk id="2" creationId="{B63F52E2-A9EC-423E-9015-0E5356485C11}"/>
          </ac:spMkLst>
        </pc:spChg>
        <pc:spChg chg="mod">
          <ac:chgData name="sujal nage" userId="9fc4f6bcb872630c" providerId="LiveId" clId="{1D282383-F073-47A6-84D8-C44110EDE142}" dt="2024-07-10T12:26:25.628" v="393"/>
          <ac:spMkLst>
            <pc:docMk/>
            <pc:sldMk cId="2535749617" sldId="261"/>
            <ac:spMk id="3" creationId="{4E633713-3B71-98B6-D210-706395226A58}"/>
          </ac:spMkLst>
        </pc:spChg>
      </pc:sldChg>
      <pc:sldChg chg="modSp new mod">
        <pc:chgData name="sujal nage" userId="9fc4f6bcb872630c" providerId="LiveId" clId="{1D282383-F073-47A6-84D8-C44110EDE142}" dt="2024-07-10T12:34:50.601" v="403" actId="1076"/>
        <pc:sldMkLst>
          <pc:docMk/>
          <pc:sldMk cId="1933448189" sldId="262"/>
        </pc:sldMkLst>
        <pc:spChg chg="mod">
          <ac:chgData name="sujal nage" userId="9fc4f6bcb872630c" providerId="LiveId" clId="{1D282383-F073-47A6-84D8-C44110EDE142}" dt="2024-07-10T12:26:52.860" v="397"/>
          <ac:spMkLst>
            <pc:docMk/>
            <pc:sldMk cId="1933448189" sldId="262"/>
            <ac:spMk id="2" creationId="{19A1F75A-C57E-AE0F-C13A-102633AFE80F}"/>
          </ac:spMkLst>
        </pc:spChg>
        <pc:spChg chg="mod">
          <ac:chgData name="sujal nage" userId="9fc4f6bcb872630c" providerId="LiveId" clId="{1D282383-F073-47A6-84D8-C44110EDE142}" dt="2024-07-10T12:34:50.601" v="403" actId="1076"/>
          <ac:spMkLst>
            <pc:docMk/>
            <pc:sldMk cId="1933448189" sldId="262"/>
            <ac:spMk id="3" creationId="{369C3547-4E12-2EA9-22AA-52BBFF8043D3}"/>
          </ac:spMkLst>
        </pc:spChg>
      </pc:sldChg>
      <pc:sldChg chg="addSp delSp modSp new mod">
        <pc:chgData name="sujal nage" userId="9fc4f6bcb872630c" providerId="LiveId" clId="{1D282383-F073-47A6-84D8-C44110EDE142}" dt="2024-07-10T12:38:52.923" v="440" actId="1076"/>
        <pc:sldMkLst>
          <pc:docMk/>
          <pc:sldMk cId="3112253047" sldId="263"/>
        </pc:sldMkLst>
        <pc:spChg chg="mod">
          <ac:chgData name="sujal nage" userId="9fc4f6bcb872630c" providerId="LiveId" clId="{1D282383-F073-47A6-84D8-C44110EDE142}" dt="2024-07-10T12:38:52.923" v="440" actId="1076"/>
          <ac:spMkLst>
            <pc:docMk/>
            <pc:sldMk cId="3112253047" sldId="263"/>
            <ac:spMk id="2" creationId="{2E04E61C-F895-443B-2FD3-B4D42E054933}"/>
          </ac:spMkLst>
        </pc:spChg>
        <pc:spChg chg="del">
          <ac:chgData name="sujal nage" userId="9fc4f6bcb872630c" providerId="LiveId" clId="{1D282383-F073-47A6-84D8-C44110EDE142}" dt="2024-07-10T12:37:51.364" v="428"/>
          <ac:spMkLst>
            <pc:docMk/>
            <pc:sldMk cId="3112253047" sldId="263"/>
            <ac:spMk id="3" creationId="{2CF58448-1BD1-E084-A4CC-6A8E94F11922}"/>
          </ac:spMkLst>
        </pc:spChg>
        <pc:spChg chg="add mod">
          <ac:chgData name="sujal nage" userId="9fc4f6bcb872630c" providerId="LiveId" clId="{1D282383-F073-47A6-84D8-C44110EDE142}" dt="2024-07-10T12:38:45.389" v="439" actId="20577"/>
          <ac:spMkLst>
            <pc:docMk/>
            <pc:sldMk cId="3112253047" sldId="263"/>
            <ac:spMk id="4" creationId="{DCC5F8C7-8189-66C6-9AB1-C3F55C2B0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2F-190F-314E-7E78-46AFE2C0B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Git Workshop Part 3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7A157-4B46-561F-964E-AAEFB2C0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876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7091-1F0F-4954-3216-95F7212E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create branches and pull requests?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0E3D9D-DB42-0592-0596-4173B6515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458786"/>
            <a:ext cx="101314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work on different tasks without interfering with the main project. Example: Develop a new feature while fixing a bug.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 Requests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review and discuss changes before adding them to the main project. Example: Get team feedback on new code. </a:t>
            </a:r>
          </a:p>
        </p:txBody>
      </p:sp>
    </p:spTree>
    <p:extLst>
      <p:ext uri="{BB962C8B-B14F-4D97-AF65-F5344CB8AC3E}">
        <p14:creationId xmlns:p14="http://schemas.microsoft.com/office/powerpoint/2010/main" val="6535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B23D37-FF5B-3ACB-2D2A-FA98C8FBC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2127"/>
            <a:ext cx="1043247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git add . and git add &lt;filename&gt;?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we use when we have changes in multiples but we are not required to add some files?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D5DBFD-9B83-CA72-BA5E-24C7D1D4B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519770"/>
            <a:ext cx="1043247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add 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Adds all changes in the current directory. Use when you want to include everything.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 &lt;filename&gt;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Adds specific files. Use when you want 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only certain files.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u have multiple changes but don’t want to add some files, 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‘git add &lt;filename&gt;’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7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48342DC-28F7-C58B-4822-2F8F8EEDC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1045346"/>
            <a:ext cx="9404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difference between git fetch and git pull?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6032E-39AF-3EE4-FA08-0012A2637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10802"/>
            <a:ext cx="105554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fetch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Gets updates from the remote but doesn't apply them. Use to see what's changed without changing your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Gets updates and applies them immediately. Use to update your files with remote changes. </a:t>
            </a:r>
          </a:p>
        </p:txBody>
      </p:sp>
    </p:spTree>
    <p:extLst>
      <p:ext uri="{BB962C8B-B14F-4D97-AF65-F5344CB8AC3E}">
        <p14:creationId xmlns:p14="http://schemas.microsoft.com/office/powerpoint/2010/main" val="13832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F585-1861-E0F1-5EFB-3DF7EB6C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a head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8ED0-5A63-F89C-FDB5-DC516EAA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6331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current branch you're working 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Shows where new changes will go.</a:t>
            </a:r>
          </a:p>
        </p:txBody>
      </p:sp>
    </p:spTree>
    <p:extLst>
      <p:ext uri="{BB962C8B-B14F-4D97-AF65-F5344CB8AC3E}">
        <p14:creationId xmlns:p14="http://schemas.microsoft.com/office/powerpoint/2010/main" val="7912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52E2-A9EC-423E-9015-0E535648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is the .Git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713-3B71-98B6-D210-70639522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.git folder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hidden folder that stores all the information about your Git project.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dirty="0"/>
              <a:t>Stores configuration, history, and all other data necessary for managing the repository.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75A-C57E-AE0F-C13A-102633AF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are commit hashes and their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3547-4E12-2EA9-22AA-52BBFF80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39294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b="1" dirty="0"/>
              <a:t>Commit Hashes</a:t>
            </a:r>
            <a:r>
              <a:rPr lang="en-US" sz="2800" dirty="0"/>
              <a:t>: Unique IDs for each change. Example: Use them to find specific changes or revert to a previous state.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4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E61C-F895-443B-2FD3-B4D42E05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5" y="34871"/>
            <a:ext cx="10131425" cy="1456267"/>
          </a:xfrm>
        </p:spPr>
        <p:txBody>
          <a:bodyPr>
            <a:normAutofit/>
          </a:bodyPr>
          <a:lstStyle/>
          <a:p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Different ways to sync a branch with origin.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5F8C7-8189-66C6-9AB1-C3F55C2B0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419537"/>
            <a:ext cx="1069224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Get and apply updates from the remote branch. Example: Update your work with the latest changes from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fetch and git merge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Get updates and then apply them manually. Example: Review changes before updating your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Rebase (git pull --rebase)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your changes on top of the latest updates. Example: Keep a clean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 your local changes to the remote branch. Example: Share your work with the team. </a:t>
            </a:r>
          </a:p>
        </p:txBody>
      </p:sp>
    </p:spTree>
    <p:extLst>
      <p:ext uri="{BB962C8B-B14F-4D97-AF65-F5344CB8AC3E}">
        <p14:creationId xmlns:p14="http://schemas.microsoft.com/office/powerpoint/2010/main" val="3112253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{A261D520-A644-4400-958C-F972DB5A340D}tf03457452</Template>
  <TotalTime>65</TotalTime>
  <Words>420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Celestial</vt:lpstr>
      <vt:lpstr>Git Workshop Part 3 </vt:lpstr>
      <vt:lpstr>1. Why create branches and pull requests?</vt:lpstr>
      <vt:lpstr>2. Difference between git add . and git add &lt;filename&gt;? What will we use when we have changes in multiples but we are not required to add some files?</vt:lpstr>
      <vt:lpstr>3. What is the difference between git fetch and git pull? </vt:lpstr>
      <vt:lpstr>4. What is a head in a repository?</vt:lpstr>
      <vt:lpstr>5. What is the .Git folder?</vt:lpstr>
      <vt:lpstr>6. What are commit hashes and their use cases?</vt:lpstr>
      <vt:lpstr>7. Different ways to sync a branch with origin.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nage</dc:creator>
  <cp:lastModifiedBy>sujal nage</cp:lastModifiedBy>
  <cp:revision>1</cp:revision>
  <dcterms:created xsi:type="dcterms:W3CDTF">2024-07-10T11:33:24Z</dcterms:created>
  <dcterms:modified xsi:type="dcterms:W3CDTF">2024-07-10T12:38:56Z</dcterms:modified>
</cp:coreProperties>
</file>