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345DF-36D1-456D-BE86-365FAEBFC2C0}" v="12" dt="2024-10-02T05:34:4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tesh Bawaskar" userId="30ea6c978cead941" providerId="LiveId" clId="{CF3345DF-36D1-456D-BE86-365FAEBFC2C0}"/>
    <pc:docChg chg="undo custSel modSld">
      <pc:chgData name="Jitesh Bawaskar" userId="30ea6c978cead941" providerId="LiveId" clId="{CF3345DF-36D1-456D-BE86-365FAEBFC2C0}" dt="2024-10-02T05:35:52.283" v="873" actId="1076"/>
      <pc:docMkLst>
        <pc:docMk/>
      </pc:docMkLst>
      <pc:sldChg chg="addSp delSp modSp mod">
        <pc:chgData name="Jitesh Bawaskar" userId="30ea6c978cead941" providerId="LiveId" clId="{CF3345DF-36D1-456D-BE86-365FAEBFC2C0}" dt="2024-10-02T05:35:52.283" v="873" actId="1076"/>
        <pc:sldMkLst>
          <pc:docMk/>
          <pc:sldMk cId="2565026599" sldId="256"/>
        </pc:sldMkLst>
        <pc:spChg chg="mod">
          <ac:chgData name="Jitesh Bawaskar" userId="30ea6c978cead941" providerId="LiveId" clId="{CF3345DF-36D1-456D-BE86-365FAEBFC2C0}" dt="2024-10-02T05:35:07.716" v="857" actId="207"/>
          <ac:spMkLst>
            <pc:docMk/>
            <pc:sldMk cId="2565026599" sldId="256"/>
            <ac:spMk id="14" creationId="{74904B28-1B48-59B3-1070-40C8AEC8FF34}"/>
          </ac:spMkLst>
        </pc:spChg>
        <pc:spChg chg="mod">
          <ac:chgData name="Jitesh Bawaskar" userId="30ea6c978cead941" providerId="LiveId" clId="{CF3345DF-36D1-456D-BE86-365FAEBFC2C0}" dt="2024-10-02T05:27:48.788" v="540" actId="14100"/>
          <ac:spMkLst>
            <pc:docMk/>
            <pc:sldMk cId="2565026599" sldId="256"/>
            <ac:spMk id="23" creationId="{8CB00034-18FB-617C-5CF8-3763E3AB70E2}"/>
          </ac:spMkLst>
        </pc:spChg>
        <pc:spChg chg="add del mod">
          <ac:chgData name="Jitesh Bawaskar" userId="30ea6c978cead941" providerId="LiveId" clId="{CF3345DF-36D1-456D-BE86-365FAEBFC2C0}" dt="2024-10-02T05:27:51.348" v="542"/>
          <ac:spMkLst>
            <pc:docMk/>
            <pc:sldMk cId="2565026599" sldId="256"/>
            <ac:spMk id="56" creationId="{DA17C86E-54D3-379C-5FE6-3931671CF618}"/>
          </ac:spMkLst>
        </pc:spChg>
        <pc:spChg chg="add del mod">
          <ac:chgData name="Jitesh Bawaskar" userId="30ea6c978cead941" providerId="LiveId" clId="{CF3345DF-36D1-456D-BE86-365FAEBFC2C0}" dt="2024-10-02T05:27:59.679" v="545" actId="478"/>
          <ac:spMkLst>
            <pc:docMk/>
            <pc:sldMk cId="2565026599" sldId="256"/>
            <ac:spMk id="57" creationId="{A0E67A09-6468-13A3-D160-A3CFDF5B66EE}"/>
          </ac:spMkLst>
        </pc:spChg>
        <pc:spChg chg="add mod">
          <ac:chgData name="Jitesh Bawaskar" userId="30ea6c978cead941" providerId="LiveId" clId="{CF3345DF-36D1-456D-BE86-365FAEBFC2C0}" dt="2024-10-02T05:35:52.283" v="873" actId="1076"/>
          <ac:spMkLst>
            <pc:docMk/>
            <pc:sldMk cId="2565026599" sldId="256"/>
            <ac:spMk id="58" creationId="{43262F29-C888-42E2-6A87-30791C7422F5}"/>
          </ac:spMkLst>
        </pc:spChg>
      </pc:sldChg>
      <pc:sldChg chg="addSp delSp modSp mod">
        <pc:chgData name="Jitesh Bawaskar" userId="30ea6c978cead941" providerId="LiveId" clId="{CF3345DF-36D1-456D-BE86-365FAEBFC2C0}" dt="2024-10-02T05:34:38.063" v="856" actId="20577"/>
        <pc:sldMkLst>
          <pc:docMk/>
          <pc:sldMk cId="1317805710" sldId="257"/>
        </pc:sldMkLst>
        <pc:spChg chg="add mod">
          <ac:chgData name="Jitesh Bawaskar" userId="30ea6c978cead941" providerId="LiveId" clId="{CF3345DF-36D1-456D-BE86-365FAEBFC2C0}" dt="2024-10-02T05:31:01.981" v="697" actId="403"/>
          <ac:spMkLst>
            <pc:docMk/>
            <pc:sldMk cId="1317805710" sldId="257"/>
            <ac:spMk id="2" creationId="{D2EB657E-34D9-0EA1-4D0E-3DEBDFA69B8E}"/>
          </ac:spMkLst>
        </pc:spChg>
        <pc:spChg chg="add mod">
          <ac:chgData name="Jitesh Bawaskar" userId="30ea6c978cead941" providerId="LiveId" clId="{CF3345DF-36D1-456D-BE86-365FAEBFC2C0}" dt="2024-10-02T05:19:28.587" v="113" actId="1076"/>
          <ac:spMkLst>
            <pc:docMk/>
            <pc:sldMk cId="1317805710" sldId="257"/>
            <ac:spMk id="3" creationId="{6933532A-A837-1D52-B37E-6D52F49EE53D}"/>
          </ac:spMkLst>
        </pc:spChg>
        <pc:spChg chg="add mod">
          <ac:chgData name="Jitesh Bawaskar" userId="30ea6c978cead941" providerId="LiveId" clId="{CF3345DF-36D1-456D-BE86-365FAEBFC2C0}" dt="2024-10-02T05:26:50.568" v="470" actId="113"/>
          <ac:spMkLst>
            <pc:docMk/>
            <pc:sldMk cId="1317805710" sldId="257"/>
            <ac:spMk id="10" creationId="{0F75B11B-8CD6-F2EE-5627-FDF01E0ACD48}"/>
          </ac:spMkLst>
        </pc:spChg>
        <pc:spChg chg="add mod">
          <ac:chgData name="Jitesh Bawaskar" userId="30ea6c978cead941" providerId="LiveId" clId="{CF3345DF-36D1-456D-BE86-365FAEBFC2C0}" dt="2024-10-02T05:19:49.136" v="132" actId="20577"/>
          <ac:spMkLst>
            <pc:docMk/>
            <pc:sldMk cId="1317805710" sldId="257"/>
            <ac:spMk id="11" creationId="{A17F9BF2-CA46-2ECC-8544-C42491AF5282}"/>
          </ac:spMkLst>
        </pc:spChg>
        <pc:spChg chg="add del mod">
          <ac:chgData name="Jitesh Bawaskar" userId="30ea6c978cead941" providerId="LiveId" clId="{CF3345DF-36D1-456D-BE86-365FAEBFC2C0}" dt="2024-10-02T05:19:57.663" v="136"/>
          <ac:spMkLst>
            <pc:docMk/>
            <pc:sldMk cId="1317805710" sldId="257"/>
            <ac:spMk id="12" creationId="{37C48173-1460-A051-3867-927276D54912}"/>
          </ac:spMkLst>
        </pc:spChg>
        <pc:spChg chg="add mod">
          <ac:chgData name="Jitesh Bawaskar" userId="30ea6c978cead941" providerId="LiveId" clId="{CF3345DF-36D1-456D-BE86-365FAEBFC2C0}" dt="2024-10-02T05:20:50.662" v="211" actId="113"/>
          <ac:spMkLst>
            <pc:docMk/>
            <pc:sldMk cId="1317805710" sldId="257"/>
            <ac:spMk id="13" creationId="{7AF44789-09BD-3A42-A49F-55F499BFD473}"/>
          </ac:spMkLst>
        </pc:spChg>
        <pc:spChg chg="add mod">
          <ac:chgData name="Jitesh Bawaskar" userId="30ea6c978cead941" providerId="LiveId" clId="{CF3345DF-36D1-456D-BE86-365FAEBFC2C0}" dt="2024-10-02T05:24:05.497" v="270" actId="5793"/>
          <ac:spMkLst>
            <pc:docMk/>
            <pc:sldMk cId="1317805710" sldId="257"/>
            <ac:spMk id="15" creationId="{F357D56D-FC0E-5E7A-6C16-4DC4120820FC}"/>
          </ac:spMkLst>
        </pc:spChg>
        <pc:spChg chg="add mod">
          <ac:chgData name="Jitesh Bawaskar" userId="30ea6c978cead941" providerId="LiveId" clId="{CF3345DF-36D1-456D-BE86-365FAEBFC2C0}" dt="2024-10-02T05:26:06.395" v="427" actId="113"/>
          <ac:spMkLst>
            <pc:docMk/>
            <pc:sldMk cId="1317805710" sldId="257"/>
            <ac:spMk id="17" creationId="{C4CFA4C0-2D7F-B442-CB1E-B265876566FB}"/>
          </ac:spMkLst>
        </pc:spChg>
        <pc:spChg chg="add mod">
          <ac:chgData name="Jitesh Bawaskar" userId="30ea6c978cead941" providerId="LiveId" clId="{CF3345DF-36D1-456D-BE86-365FAEBFC2C0}" dt="2024-10-02T05:26:31.587" v="451" actId="20577"/>
          <ac:spMkLst>
            <pc:docMk/>
            <pc:sldMk cId="1317805710" sldId="257"/>
            <ac:spMk id="18" creationId="{402AD554-FB6A-9F38-F7C2-EB3760924801}"/>
          </ac:spMkLst>
        </pc:spChg>
        <pc:spChg chg="add mod">
          <ac:chgData name="Jitesh Bawaskar" userId="30ea6c978cead941" providerId="LiveId" clId="{CF3345DF-36D1-456D-BE86-365FAEBFC2C0}" dt="2024-10-02T05:29:10.276" v="615" actId="113"/>
          <ac:spMkLst>
            <pc:docMk/>
            <pc:sldMk cId="1317805710" sldId="257"/>
            <ac:spMk id="20" creationId="{EC2D67C1-5BE4-7B2A-C49F-652AF8D91219}"/>
          </ac:spMkLst>
        </pc:spChg>
        <pc:spChg chg="add mod">
          <ac:chgData name="Jitesh Bawaskar" userId="30ea6c978cead941" providerId="LiveId" clId="{CF3345DF-36D1-456D-BE86-365FAEBFC2C0}" dt="2024-10-02T05:29:36.242" v="643" actId="20577"/>
          <ac:spMkLst>
            <pc:docMk/>
            <pc:sldMk cId="1317805710" sldId="257"/>
            <ac:spMk id="24" creationId="{F8EA5B84-40D5-9FB2-5AF8-32DBEF343FAF}"/>
          </ac:spMkLst>
        </pc:spChg>
        <pc:spChg chg="add mod">
          <ac:chgData name="Jitesh Bawaskar" userId="30ea6c978cead941" providerId="LiveId" clId="{CF3345DF-36D1-456D-BE86-365FAEBFC2C0}" dt="2024-10-02T05:30:17.553" v="694" actId="1076"/>
          <ac:spMkLst>
            <pc:docMk/>
            <pc:sldMk cId="1317805710" sldId="257"/>
            <ac:spMk id="27" creationId="{802A7986-70A8-2478-E285-0675B7F5304D}"/>
          </ac:spMkLst>
        </pc:spChg>
        <pc:spChg chg="add mod">
          <ac:chgData name="Jitesh Bawaskar" userId="30ea6c978cead941" providerId="LiveId" clId="{CF3345DF-36D1-456D-BE86-365FAEBFC2C0}" dt="2024-10-02T05:31:58.340" v="726" actId="1076"/>
          <ac:spMkLst>
            <pc:docMk/>
            <pc:sldMk cId="1317805710" sldId="257"/>
            <ac:spMk id="31" creationId="{6A7A4EDE-750D-4A8F-AAA4-1375C5CD2E37}"/>
          </ac:spMkLst>
        </pc:spChg>
        <pc:spChg chg="add mod">
          <ac:chgData name="Jitesh Bawaskar" userId="30ea6c978cead941" providerId="LiveId" clId="{CF3345DF-36D1-456D-BE86-365FAEBFC2C0}" dt="2024-10-02T05:33:22.711" v="775" actId="14100"/>
          <ac:spMkLst>
            <pc:docMk/>
            <pc:sldMk cId="1317805710" sldId="257"/>
            <ac:spMk id="38" creationId="{DC25D70F-C5EF-7339-202B-FF1C9936B12D}"/>
          </ac:spMkLst>
        </pc:spChg>
        <pc:spChg chg="add mod">
          <ac:chgData name="Jitesh Bawaskar" userId="30ea6c978cead941" providerId="LiveId" clId="{CF3345DF-36D1-456D-BE86-365FAEBFC2C0}" dt="2024-10-02T05:33:27.640" v="776" actId="1076"/>
          <ac:spMkLst>
            <pc:docMk/>
            <pc:sldMk cId="1317805710" sldId="257"/>
            <ac:spMk id="39" creationId="{505FDD5B-CDC6-C380-0D89-9B57A802D3CD}"/>
          </ac:spMkLst>
        </pc:spChg>
        <pc:spChg chg="add mod">
          <ac:chgData name="Jitesh Bawaskar" userId="30ea6c978cead941" providerId="LiveId" clId="{CF3345DF-36D1-456D-BE86-365FAEBFC2C0}" dt="2024-10-02T05:33:58.579" v="799" actId="113"/>
          <ac:spMkLst>
            <pc:docMk/>
            <pc:sldMk cId="1317805710" sldId="257"/>
            <ac:spMk id="41" creationId="{9CBC7B27-0C8F-F69A-2A20-9468392BBFA5}"/>
          </ac:spMkLst>
        </pc:spChg>
        <pc:spChg chg="add mod">
          <ac:chgData name="Jitesh Bawaskar" userId="30ea6c978cead941" providerId="LiveId" clId="{CF3345DF-36D1-456D-BE86-365FAEBFC2C0}" dt="2024-10-02T05:34:38.063" v="856" actId="20577"/>
          <ac:spMkLst>
            <pc:docMk/>
            <pc:sldMk cId="1317805710" sldId="257"/>
            <ac:spMk id="42" creationId="{CCC0F198-F49D-90A4-A08B-6F556C3A2E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5A1C-1683-9D1A-FCC5-CBD9EF551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E7C6D-BA9A-5639-F3D5-F233D8689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E3A2-0358-48C8-559B-BE6A2468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0B3E2-59BC-1990-71D6-5A657549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3144A-8F40-062E-D807-15B6BF7C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2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7B75-890E-66E1-1692-562EFBB3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3C076-D7D7-4D95-9A59-CA15E75EB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F5B1-7765-C6DD-CA5D-8036C562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C631-41F2-498F-3F0F-30E15A9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565A-6284-C85A-B3B6-265D8872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4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BD533-AA45-B135-525F-43393578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9A7C7-3F52-A286-FF63-7AB557DD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C1CB-F091-D58C-73F6-69F073EF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E80C-1B16-44DE-EFFD-9329E81C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FE47-5637-9B4A-573B-8DA0433C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4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359D-4891-C52F-D641-14FF194C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F6AD-E3D8-1CF8-0975-9E9BA75C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5A30-873B-A18D-6639-34CD8F50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15A0-166D-5194-89DD-E9AF36AA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80367-A43C-1ACF-CBEB-7EA6A21C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6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A874-333D-BB63-362D-E55C5DB3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8D2FC-9734-01AC-F681-F1CC46D3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0C6B-7DBA-23A0-D32A-A72DCBB2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C3B3-06A6-45DD-A4DC-B8551806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91E3-2001-4D18-F04E-1DB4758E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34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16FF-B893-932C-6417-EA472D8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A046-E049-D909-353C-DB9DC2A9B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271EC-E823-D0E1-1729-3A0899B7F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A0C7C-7D52-DC0B-9415-79344BE8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07AA-D80A-5443-6797-8B98A91E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566A0-9A7D-9AED-7187-9D1D4C77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016A-2EB0-03DA-4A45-FFABBFC9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DAFC8-B328-C3DC-71A8-2B73777B6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D6207-4CFE-675C-5F6F-E61EAC5ED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8081B-2D6F-E9F5-5BAE-3894A2309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2317E-D43C-DFEA-C159-6B4DDB1CF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7AD5B-A3A9-E82E-10B3-0C7DD81B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66BC0-18E5-FA6B-1BEF-CCFA7F0B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DD84-69BE-886D-8BC5-152D267D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2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DDD8-BBCF-24F5-07EF-CD3FC27D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A15D3-3E38-64E5-E14A-96C11F94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7B9CD-3DA4-BB53-0ADC-127A1869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E5940-8738-62A3-4B37-8580BC07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8A914-E070-7F8C-403B-D00542B0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57494-1654-51B8-9CD0-E2B5F7A5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27DA-E9D6-0E2E-9BAC-C5281C0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1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D172-85C5-BAB4-62FB-642CCBD2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DF2E-5252-89F2-013F-932E7D6C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E9CC0-1D8E-71C5-0AED-DC8BFE237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966B-CC31-50C1-39FA-C343442C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DB9D-5A42-2B6E-A6C1-FD14E6DB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C8113-1DCE-E64C-F151-32987195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AD0C-6F30-3292-CBFE-FB59CB8F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AEA19-D361-96BB-B40A-4A00D70B7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76936-167F-A09F-82F6-9747C96B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1EAE-73C8-E00F-FF7D-94892C01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14582-DF77-2A9F-0C7F-5201EA8E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68E86-66EB-B1DA-21E0-CEE97D5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5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E799F-1F8A-C51F-4C32-970B39A1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AD12-9CDE-F3E5-CD07-DA681C4BA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378A-5534-3EF1-949B-81E29F82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183A-88A1-4B12-B0C1-717D7CE191B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4FD9-694F-4CE2-A98C-64EF18AC3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ABEB-61C9-A770-B89C-D4DD573BE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5B4A-1DB8-4726-9DE5-8A7CC408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6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88321-22A3-38DD-B160-876BCF830693}"/>
              </a:ext>
            </a:extLst>
          </p:cNvPr>
          <p:cNvSpPr txBox="1"/>
          <p:nvPr/>
        </p:nvSpPr>
        <p:spPr>
          <a:xfrm>
            <a:off x="2133600" y="-469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baseline="-25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Home page </a:t>
            </a:r>
            <a:endParaRPr lang="en-IN" sz="4800" b="1" u="sng" baseline="-25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882F54-8DBB-3929-81EC-136CCB23C49A}"/>
              </a:ext>
            </a:extLst>
          </p:cNvPr>
          <p:cNvSpPr/>
          <p:nvPr/>
        </p:nvSpPr>
        <p:spPr>
          <a:xfrm>
            <a:off x="1799303" y="1189703"/>
            <a:ext cx="3008671" cy="46801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EF45F-94D8-634F-8AF7-376F07FE3030}"/>
              </a:ext>
            </a:extLst>
          </p:cNvPr>
          <p:cNvSpPr/>
          <p:nvPr/>
        </p:nvSpPr>
        <p:spPr>
          <a:xfrm>
            <a:off x="1917290" y="5405284"/>
            <a:ext cx="432620" cy="309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0CFDE-7E84-24F7-5B58-84138CC8F5CB}"/>
              </a:ext>
            </a:extLst>
          </p:cNvPr>
          <p:cNvSpPr/>
          <p:nvPr/>
        </p:nvSpPr>
        <p:spPr>
          <a:xfrm>
            <a:off x="2467897" y="5411709"/>
            <a:ext cx="432620" cy="309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B288F7-FAF2-8C39-BF82-DBEDAE4876D3}"/>
              </a:ext>
            </a:extLst>
          </p:cNvPr>
          <p:cNvSpPr/>
          <p:nvPr/>
        </p:nvSpPr>
        <p:spPr>
          <a:xfrm>
            <a:off x="3559278" y="5405284"/>
            <a:ext cx="432620" cy="309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F6BEF-1FE9-888E-E207-7F3AEF853CCB}"/>
              </a:ext>
            </a:extLst>
          </p:cNvPr>
          <p:cNvSpPr/>
          <p:nvPr/>
        </p:nvSpPr>
        <p:spPr>
          <a:xfrm>
            <a:off x="3016046" y="5405284"/>
            <a:ext cx="432620" cy="309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04B28-1B48-59B3-1070-40C8AEC8FF34}"/>
              </a:ext>
            </a:extLst>
          </p:cNvPr>
          <p:cNvSpPr txBox="1"/>
          <p:nvPr/>
        </p:nvSpPr>
        <p:spPr>
          <a:xfrm>
            <a:off x="5474109" y="5320189"/>
            <a:ext cx="4208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1: home page.</a:t>
            </a:r>
          </a:p>
          <a:p>
            <a:r>
              <a:rPr lang="en-US" b="1" dirty="0"/>
              <a:t>2: bookings history.</a:t>
            </a:r>
          </a:p>
          <a:p>
            <a:r>
              <a:rPr lang="en-US" b="1" dirty="0"/>
              <a:t>3: refer and earn.</a:t>
            </a:r>
          </a:p>
          <a:p>
            <a:r>
              <a:rPr lang="en-US" b="1" dirty="0"/>
              <a:t>4: AR mapping.</a:t>
            </a:r>
          </a:p>
          <a:p>
            <a:r>
              <a:rPr lang="en-IN" b="1" dirty="0"/>
              <a:t>5: </a:t>
            </a:r>
            <a:r>
              <a:rPr lang="en-IN" b="1" dirty="0">
                <a:solidFill>
                  <a:srgbClr val="FF0000"/>
                </a:solidFill>
              </a:rPr>
              <a:t>account page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6D1D9-1D8A-CB8C-B9A9-0F05C899FF71}"/>
              </a:ext>
            </a:extLst>
          </p:cNvPr>
          <p:cNvSpPr/>
          <p:nvPr/>
        </p:nvSpPr>
        <p:spPr>
          <a:xfrm>
            <a:off x="1917290" y="1297858"/>
            <a:ext cx="1966452" cy="6587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8BC060-A702-A04E-637C-B4A9A6AC8980}"/>
              </a:ext>
            </a:extLst>
          </p:cNvPr>
          <p:cNvSpPr/>
          <p:nvPr/>
        </p:nvSpPr>
        <p:spPr>
          <a:xfrm>
            <a:off x="4208206" y="1410928"/>
            <a:ext cx="432620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BB7DBF-79E2-83A3-D8A2-EC7FA2573918}"/>
              </a:ext>
            </a:extLst>
          </p:cNvPr>
          <p:cNvCxnSpPr/>
          <p:nvPr/>
        </p:nvCxnSpPr>
        <p:spPr>
          <a:xfrm>
            <a:off x="0" y="1677798"/>
            <a:ext cx="179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FA73EB-77F2-C9C5-8377-92E1D023D3F1}"/>
              </a:ext>
            </a:extLst>
          </p:cNvPr>
          <p:cNvSpPr txBox="1"/>
          <p:nvPr/>
        </p:nvSpPr>
        <p:spPr>
          <a:xfrm>
            <a:off x="147484" y="1327355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 bar 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B00034-18FB-617C-5CF8-3763E3AB70E2}"/>
              </a:ext>
            </a:extLst>
          </p:cNvPr>
          <p:cNvSpPr txBox="1"/>
          <p:nvPr/>
        </p:nvSpPr>
        <p:spPr>
          <a:xfrm>
            <a:off x="0" y="1696687"/>
            <a:ext cx="173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Similar like urban clap </a:t>
            </a:r>
            <a:endParaRPr lang="en-IN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AD3E6-0A86-7996-9DFE-161194EA20A5}"/>
              </a:ext>
            </a:extLst>
          </p:cNvPr>
          <p:cNvCxnSpPr/>
          <p:nvPr/>
        </p:nvCxnSpPr>
        <p:spPr>
          <a:xfrm>
            <a:off x="4483511" y="324465"/>
            <a:ext cx="0" cy="123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4DAEA7-0A48-3A39-5C19-5F2328B8A2DD}"/>
              </a:ext>
            </a:extLst>
          </p:cNvPr>
          <p:cNvSpPr txBox="1"/>
          <p:nvPr/>
        </p:nvSpPr>
        <p:spPr>
          <a:xfrm>
            <a:off x="2649794" y="321072"/>
            <a:ext cx="242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to cart option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2B7BD0-04F8-9521-7225-F6CE8AF6922F}"/>
              </a:ext>
            </a:extLst>
          </p:cNvPr>
          <p:cNvSpPr/>
          <p:nvPr/>
        </p:nvSpPr>
        <p:spPr>
          <a:xfrm>
            <a:off x="4114801" y="5411709"/>
            <a:ext cx="432620" cy="309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EBD160-4BD5-B110-759C-4547D56407E6}"/>
              </a:ext>
            </a:extLst>
          </p:cNvPr>
          <p:cNvSpPr/>
          <p:nvPr/>
        </p:nvSpPr>
        <p:spPr>
          <a:xfrm>
            <a:off x="1828800" y="2182908"/>
            <a:ext cx="2812026" cy="1160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B343BB-9709-3BA1-DD2A-D6F247ABB154}"/>
              </a:ext>
            </a:extLst>
          </p:cNvPr>
          <p:cNvSpPr txBox="1"/>
          <p:nvPr/>
        </p:nvSpPr>
        <p:spPr>
          <a:xfrm>
            <a:off x="4940709" y="1641962"/>
            <a:ext cx="3667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Most usable services: </a:t>
            </a:r>
          </a:p>
          <a:p>
            <a:r>
              <a:rPr lang="en-US" b="1" dirty="0"/>
              <a:t>1:    AC Repair &amp; Service</a:t>
            </a:r>
          </a:p>
          <a:p>
            <a:r>
              <a:rPr lang="en-US" b="1" dirty="0"/>
              <a:t>2:    Plumber</a:t>
            </a:r>
          </a:p>
          <a:p>
            <a:r>
              <a:rPr lang="en-US" b="1" dirty="0"/>
              <a:t>3.    Electrician</a:t>
            </a:r>
          </a:p>
          <a:p>
            <a:r>
              <a:rPr lang="en-US" b="1" dirty="0"/>
              <a:t>4.    Full Home Deep Cleaning</a:t>
            </a:r>
          </a:p>
          <a:p>
            <a:r>
              <a:rPr lang="en-US" b="1" dirty="0"/>
              <a:t>5.    Men’s Hair Stylist / Salons</a:t>
            </a:r>
          </a:p>
          <a:p>
            <a:r>
              <a:rPr lang="en-US" b="1" dirty="0"/>
              <a:t>6.    Women’s Salons</a:t>
            </a:r>
            <a:endParaRPr lang="en-IN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E69505-B30D-0A0E-7EFC-3098102104FD}"/>
              </a:ext>
            </a:extLst>
          </p:cNvPr>
          <p:cNvSpPr/>
          <p:nvPr/>
        </p:nvSpPr>
        <p:spPr>
          <a:xfrm>
            <a:off x="2035277" y="2300748"/>
            <a:ext cx="614517" cy="413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EE75F8-27D0-7055-4C7F-8F43D7BBFF62}"/>
              </a:ext>
            </a:extLst>
          </p:cNvPr>
          <p:cNvSpPr/>
          <p:nvPr/>
        </p:nvSpPr>
        <p:spPr>
          <a:xfrm>
            <a:off x="2804652" y="2309424"/>
            <a:ext cx="614517" cy="413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23948D-8C80-EFA8-29EE-AC14C4392C81}"/>
              </a:ext>
            </a:extLst>
          </p:cNvPr>
          <p:cNvSpPr/>
          <p:nvPr/>
        </p:nvSpPr>
        <p:spPr>
          <a:xfrm>
            <a:off x="3684639" y="2300748"/>
            <a:ext cx="614517" cy="413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8B65F2-36C4-9F79-F0B5-6BA03927A6A9}"/>
              </a:ext>
            </a:extLst>
          </p:cNvPr>
          <p:cNvSpPr/>
          <p:nvPr/>
        </p:nvSpPr>
        <p:spPr>
          <a:xfrm>
            <a:off x="2074606" y="2831692"/>
            <a:ext cx="614517" cy="413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153E35-A04F-537A-16E5-9FC12E7416CF}"/>
              </a:ext>
            </a:extLst>
          </p:cNvPr>
          <p:cNvSpPr/>
          <p:nvPr/>
        </p:nvSpPr>
        <p:spPr>
          <a:xfrm>
            <a:off x="2856271" y="2822108"/>
            <a:ext cx="614517" cy="413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39D2F5-6F03-383E-5503-A802A08A460B}"/>
              </a:ext>
            </a:extLst>
          </p:cNvPr>
          <p:cNvSpPr/>
          <p:nvPr/>
        </p:nvSpPr>
        <p:spPr>
          <a:xfrm>
            <a:off x="3684638" y="2822108"/>
            <a:ext cx="614517" cy="4131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388128-6909-38A8-36C7-1AA3390F0E7D}"/>
              </a:ext>
            </a:extLst>
          </p:cNvPr>
          <p:cNvCxnSpPr>
            <a:cxnSpLocks/>
          </p:cNvCxnSpPr>
          <p:nvPr/>
        </p:nvCxnSpPr>
        <p:spPr>
          <a:xfrm flipV="1">
            <a:off x="4483511" y="2552240"/>
            <a:ext cx="491611" cy="21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5F46ED-EF7A-35D6-8A6F-4C2A1CD01ED2}"/>
              </a:ext>
            </a:extLst>
          </p:cNvPr>
          <p:cNvCxnSpPr>
            <a:stCxn id="28" idx="3"/>
          </p:cNvCxnSpPr>
          <p:nvPr/>
        </p:nvCxnSpPr>
        <p:spPr>
          <a:xfrm>
            <a:off x="4547421" y="5566567"/>
            <a:ext cx="926688" cy="30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4B42BC0-C526-F927-92D3-CE5F668FF416}"/>
              </a:ext>
            </a:extLst>
          </p:cNvPr>
          <p:cNvSpPr/>
          <p:nvPr/>
        </p:nvSpPr>
        <p:spPr>
          <a:xfrm>
            <a:off x="1917290" y="3429000"/>
            <a:ext cx="2723536" cy="7510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F8BD6A-CD53-86C3-18F8-BAE144CC013F}"/>
              </a:ext>
            </a:extLst>
          </p:cNvPr>
          <p:cNvCxnSpPr/>
          <p:nvPr/>
        </p:nvCxnSpPr>
        <p:spPr>
          <a:xfrm>
            <a:off x="0" y="3876780"/>
            <a:ext cx="179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EB728F-5711-C229-F5C4-98200A7E1649}"/>
              </a:ext>
            </a:extLst>
          </p:cNvPr>
          <p:cNvSpPr txBox="1"/>
          <p:nvPr/>
        </p:nvSpPr>
        <p:spPr>
          <a:xfrm>
            <a:off x="0" y="3569110"/>
            <a:ext cx="163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Onkam related poster </a:t>
            </a:r>
            <a:endParaRPr lang="en-IN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A82549-E7AC-986E-F244-F2D47BAF323B}"/>
              </a:ext>
            </a:extLst>
          </p:cNvPr>
          <p:cNvSpPr/>
          <p:nvPr/>
        </p:nvSpPr>
        <p:spPr>
          <a:xfrm>
            <a:off x="1917290" y="4265956"/>
            <a:ext cx="2723536" cy="9844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wise distribution 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1B5B88-7C4F-AEDA-B85D-083EBCF83FBC}"/>
              </a:ext>
            </a:extLst>
          </p:cNvPr>
          <p:cNvCxnSpPr>
            <a:cxnSpLocks/>
          </p:cNvCxnSpPr>
          <p:nvPr/>
        </p:nvCxnSpPr>
        <p:spPr>
          <a:xfrm flipH="1">
            <a:off x="4848534" y="4168693"/>
            <a:ext cx="3331905" cy="46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CD6BD1C-62D4-10F2-BA15-C2FF94E80875}"/>
              </a:ext>
            </a:extLst>
          </p:cNvPr>
          <p:cNvSpPr txBox="1"/>
          <p:nvPr/>
        </p:nvSpPr>
        <p:spPr>
          <a:xfrm>
            <a:off x="8217306" y="3792828"/>
            <a:ext cx="2930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out from ppt word file.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And interrogated sub categories and  categories into sub categories from urban clap. </a:t>
            </a:r>
            <a:endParaRPr lang="en-IN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262F29-C888-42E2-6A87-30791C7422F5}"/>
              </a:ext>
            </a:extLst>
          </p:cNvPr>
          <p:cNvSpPr txBox="1"/>
          <p:nvPr/>
        </p:nvSpPr>
        <p:spPr>
          <a:xfrm>
            <a:off x="-76808" y="370233"/>
            <a:ext cx="230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address or location  </a:t>
            </a:r>
            <a:r>
              <a:rPr lang="en-US" dirty="0"/>
              <a:t>option</a:t>
            </a:r>
            <a:r>
              <a:rPr lang="en-US" dirty="0">
                <a:solidFill>
                  <a:srgbClr val="FF0000"/>
                </a:solidFill>
              </a:rPr>
              <a:t> when it possible.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2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B657E-34D9-0EA1-4D0E-3DEBDFA69B8E}"/>
              </a:ext>
            </a:extLst>
          </p:cNvPr>
          <p:cNvSpPr txBox="1"/>
          <p:nvPr/>
        </p:nvSpPr>
        <p:spPr>
          <a:xfrm>
            <a:off x="2320413" y="0"/>
            <a:ext cx="7285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Account page </a:t>
            </a:r>
          </a:p>
          <a:p>
            <a:pPr algn="ctr"/>
            <a:endParaRPr lang="en-IN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3532A-A837-1D52-B37E-6D52F49EE53D}"/>
              </a:ext>
            </a:extLst>
          </p:cNvPr>
          <p:cNvSpPr/>
          <p:nvPr/>
        </p:nvSpPr>
        <p:spPr>
          <a:xfrm>
            <a:off x="363793" y="626666"/>
            <a:ext cx="2566220" cy="38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Jitesh Bawaskar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5B11B-8CD6-F2EE-5627-FDF01E0ACD48}"/>
              </a:ext>
            </a:extLst>
          </p:cNvPr>
          <p:cNvSpPr txBox="1"/>
          <p:nvPr/>
        </p:nvSpPr>
        <p:spPr>
          <a:xfrm>
            <a:off x="2930013" y="646331"/>
            <a:ext cx="744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details </a:t>
            </a:r>
            <a:r>
              <a:rPr lang="en-US" dirty="0"/>
              <a:t>: (name ,email, phone ) </a:t>
            </a:r>
            <a:r>
              <a:rPr lang="en-US" b="1" dirty="0"/>
              <a:t>also edit option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F9BF2-CA46-2ECC-8544-C42491AF5282}"/>
              </a:ext>
            </a:extLst>
          </p:cNvPr>
          <p:cNvSpPr/>
          <p:nvPr/>
        </p:nvSpPr>
        <p:spPr>
          <a:xfrm>
            <a:off x="363793" y="1189703"/>
            <a:ext cx="2566220" cy="38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 history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44789-09BD-3A42-A49F-55F499BFD473}"/>
              </a:ext>
            </a:extLst>
          </p:cNvPr>
          <p:cNvSpPr txBox="1"/>
          <p:nvPr/>
        </p:nvSpPr>
        <p:spPr>
          <a:xfrm>
            <a:off x="2930012" y="1219200"/>
            <a:ext cx="683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details : </a:t>
            </a:r>
            <a:r>
              <a:rPr lang="en-US" dirty="0"/>
              <a:t>booking history and help option upper side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57D56D-FC0E-5E7A-6C16-4DC4120820FC}"/>
              </a:ext>
            </a:extLst>
          </p:cNvPr>
          <p:cNvSpPr/>
          <p:nvPr/>
        </p:nvSpPr>
        <p:spPr>
          <a:xfrm>
            <a:off x="363793" y="1740310"/>
            <a:ext cx="2566219" cy="38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Plus membership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FA4C0-2D7F-B442-CB1E-B265876566FB}"/>
              </a:ext>
            </a:extLst>
          </p:cNvPr>
          <p:cNvSpPr txBox="1"/>
          <p:nvPr/>
        </p:nvSpPr>
        <p:spPr>
          <a:xfrm>
            <a:off x="2930012" y="1767660"/>
            <a:ext cx="899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Details about </a:t>
            </a:r>
            <a:r>
              <a:rPr lang="en-US" dirty="0"/>
              <a:t>sub..and also history about subs </a:t>
            </a:r>
            <a:r>
              <a:rPr lang="en-US" b="1" dirty="0"/>
              <a:t>(6month ,12 month )(only in some category 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AD554-FB6A-9F38-F7C2-EB3760924801}"/>
              </a:ext>
            </a:extLst>
          </p:cNvPr>
          <p:cNvSpPr/>
          <p:nvPr/>
        </p:nvSpPr>
        <p:spPr>
          <a:xfrm>
            <a:off x="363793" y="2271252"/>
            <a:ext cx="2566219" cy="38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details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D67C1-5BE4-7B2A-C49F-652AF8D91219}"/>
              </a:ext>
            </a:extLst>
          </p:cNvPr>
          <p:cNvSpPr txBox="1"/>
          <p:nvPr/>
        </p:nvSpPr>
        <p:spPr>
          <a:xfrm>
            <a:off x="2930012" y="2251587"/>
            <a:ext cx="683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details : </a:t>
            </a:r>
            <a:r>
              <a:rPr lang="en-US" dirty="0"/>
              <a:t>add address and change address possible here.  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EA5B84-40D5-9FB2-5AF8-32DBEF343FAF}"/>
              </a:ext>
            </a:extLst>
          </p:cNvPr>
          <p:cNvSpPr/>
          <p:nvPr/>
        </p:nvSpPr>
        <p:spPr>
          <a:xfrm>
            <a:off x="363793" y="2812025"/>
            <a:ext cx="2566219" cy="38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payment method 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2A7986-70A8-2478-E285-0675B7F5304D}"/>
              </a:ext>
            </a:extLst>
          </p:cNvPr>
          <p:cNvSpPr txBox="1"/>
          <p:nvPr/>
        </p:nvSpPr>
        <p:spPr>
          <a:xfrm>
            <a:off x="2930012" y="2821857"/>
            <a:ext cx="658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Backend add soon only add icon or option.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7A4EDE-750D-4A8F-AAA4-1375C5CD2E37}"/>
              </a:ext>
            </a:extLst>
          </p:cNvPr>
          <p:cNvSpPr/>
          <p:nvPr/>
        </p:nvSpPr>
        <p:spPr>
          <a:xfrm>
            <a:off x="2856270" y="4699819"/>
            <a:ext cx="6754761" cy="1877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Logout</a:t>
            </a:r>
            <a:r>
              <a:rPr lang="en-US" sz="8800" dirty="0"/>
              <a:t> </a:t>
            </a:r>
            <a:endParaRPr lang="en-IN" sz="8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25D70F-C5EF-7339-202B-FF1C9936B12D}"/>
              </a:ext>
            </a:extLst>
          </p:cNvPr>
          <p:cNvSpPr/>
          <p:nvPr/>
        </p:nvSpPr>
        <p:spPr>
          <a:xfrm>
            <a:off x="363793" y="3352798"/>
            <a:ext cx="2566219" cy="38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 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5FDD5B-CDC6-C380-0D89-9B57A802D3CD}"/>
              </a:ext>
            </a:extLst>
          </p:cNvPr>
          <p:cNvSpPr txBox="1"/>
          <p:nvPr/>
        </p:nvSpPr>
        <p:spPr>
          <a:xfrm>
            <a:off x="2930012" y="3358941"/>
            <a:ext cx="59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Option choose yourself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BC7B27-0C8F-F69A-2A20-9468392BBFA5}"/>
              </a:ext>
            </a:extLst>
          </p:cNvPr>
          <p:cNvSpPr/>
          <p:nvPr/>
        </p:nvSpPr>
        <p:spPr>
          <a:xfrm>
            <a:off x="363792" y="3848707"/>
            <a:ext cx="2566219" cy="38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About Onkam </a:t>
            </a:r>
            <a:endParaRPr lang="en-IN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C0F198-F49D-90A4-A08B-6F556C3A2E54}"/>
              </a:ext>
            </a:extLst>
          </p:cNvPr>
          <p:cNvSpPr txBox="1"/>
          <p:nvPr/>
        </p:nvSpPr>
        <p:spPr>
          <a:xfrm>
            <a:off x="2930011" y="3886192"/>
            <a:ext cx="729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Detailed description about Onkam.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1780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Jitesh Bawaskar</dc:creator>
  <cp:lastModifiedBy>Jitesh Bawaskar</cp:lastModifiedBy>
  <cp:revision>1</cp:revision>
  <dcterms:created xsi:type="dcterms:W3CDTF">2024-10-02T05:14:00Z</dcterms:created>
  <dcterms:modified xsi:type="dcterms:W3CDTF">2024-10-02T05:35:55Z</dcterms:modified>
</cp:coreProperties>
</file>