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1"/>
  </p:notesMasterIdLst>
  <p:sldIdLst>
    <p:sldId id="256" r:id="rId2"/>
    <p:sldId id="271" r:id="rId3"/>
    <p:sldId id="269" r:id="rId4"/>
    <p:sldId id="265" r:id="rId5"/>
    <p:sldId id="272" r:id="rId6"/>
    <p:sldId id="281" r:id="rId7"/>
    <p:sldId id="280" r:id="rId8"/>
    <p:sldId id="258" r:id="rId9"/>
    <p:sldId id="27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EB4B4-ED0F-4B47-AEAA-4A3844219AEA}">
  <a:tblStyle styleId="{24CEB4B4-ED0F-4B47-AEAA-4A3844219A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5223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03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People connected</a:t>
            </a:r>
            <a:r>
              <a:rPr lang="en-US" baseline="0" dirty="0" smtClean="0"/>
              <a:t> to victims also get ruined.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80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59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Personally lived and volunteered</a:t>
            </a:r>
            <a:r>
              <a:rPr lang="en-US" baseline="0" dirty="0" smtClean="0"/>
              <a:t> through a Flood so I know how it feels.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73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It’s important to help</a:t>
            </a:r>
            <a:r>
              <a:rPr lang="en-US" baseline="0" dirty="0" smtClean="0"/>
              <a:t> people be prepared for disasters, be able to cope up during them and also get back to normal after it ends. Our product helps the victim in all 3 of the above mentioned ways.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42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011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95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0F0027"/>
            </a:gs>
            <a:gs pos="58000">
              <a:srgbClr val="550062"/>
            </a:gs>
            <a:gs pos="82000">
              <a:srgbClr val="EF007E"/>
            </a:gs>
            <a:gs pos="100000">
              <a:srgbClr val="FF87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0" y="18"/>
            <a:ext cx="9144058" cy="5151721"/>
            <a:chOff x="238125" y="638675"/>
            <a:chExt cx="3166225" cy="1781000"/>
          </a:xfrm>
        </p:grpSpPr>
        <p:sp>
          <p:nvSpPr>
            <p:cNvPr id="11" name="Google Shape;11;p2"/>
            <p:cNvSpPr/>
            <p:nvPr/>
          </p:nvSpPr>
          <p:spPr>
            <a:xfrm>
              <a:off x="282625" y="82727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978175"/>
              <a:ext cx="12375" cy="22900"/>
            </a:xfrm>
            <a:custGeom>
              <a:avLst/>
              <a:gdLst/>
              <a:ahLst/>
              <a:cxnLst/>
              <a:rect l="l" t="t" r="r" b="b"/>
              <a:pathLst>
                <a:path w="495" h="916" extrusionOk="0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9250" y="9021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9125" y="7536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3350" y="1072775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4275" y="846450"/>
              <a:ext cx="37125" cy="34025"/>
            </a:xfrm>
            <a:custGeom>
              <a:avLst/>
              <a:gdLst/>
              <a:ahLst/>
              <a:cxnLst/>
              <a:rect l="l" t="t" r="r" b="b"/>
              <a:pathLst>
                <a:path w="1485" h="1361" extrusionOk="0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732650"/>
              <a:ext cx="21050" cy="13025"/>
            </a:xfrm>
            <a:custGeom>
              <a:avLst/>
              <a:gdLst/>
              <a:ahLst/>
              <a:cxnLst/>
              <a:rect l="l" t="t" r="r" b="b"/>
              <a:pathLst>
                <a:path w="842" h="521" extrusionOk="0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1375" y="773475"/>
              <a:ext cx="37125" cy="32175"/>
            </a:xfrm>
            <a:custGeom>
              <a:avLst/>
              <a:gdLst/>
              <a:ahLst/>
              <a:cxnLst/>
              <a:rect l="l" t="t" r="r" b="b"/>
              <a:pathLst>
                <a:path w="1485" h="1287" extrusionOk="0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700" y="681950"/>
              <a:ext cx="30325" cy="19200"/>
            </a:xfrm>
            <a:custGeom>
              <a:avLst/>
              <a:gdLst/>
              <a:ahLst/>
              <a:cxnLst/>
              <a:rect l="l" t="t" r="r" b="b"/>
              <a:pathLst>
                <a:path w="1213" h="768" extrusionOk="0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0250" y="920650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7475" y="660300"/>
              <a:ext cx="1875" cy="1275"/>
            </a:xfrm>
            <a:custGeom>
              <a:avLst/>
              <a:gdLst/>
              <a:ahLst/>
              <a:cxnLst/>
              <a:rect l="l" t="t" r="r" b="b"/>
              <a:pathLst>
                <a:path w="75" h="51" extrusionOk="0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0100" y="739450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6475" y="67330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0475" y="1150075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638675"/>
              <a:ext cx="3166225" cy="1781000"/>
            </a:xfrm>
            <a:custGeom>
              <a:avLst/>
              <a:gdLst/>
              <a:ahLst/>
              <a:cxnLst/>
              <a:rect l="l" t="t" r="r" b="b"/>
              <a:pathLst>
                <a:path w="126649" h="71240" extrusionOk="0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4725" y="638675"/>
              <a:ext cx="25375" cy="9900"/>
            </a:xfrm>
            <a:custGeom>
              <a:avLst/>
              <a:gdLst/>
              <a:ahLst/>
              <a:cxnLst/>
              <a:rect l="l" t="t" r="r" b="b"/>
              <a:pathLst>
                <a:path w="1015" h="396" extrusionOk="0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475" y="6386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1226750"/>
              <a:ext cx="44525" cy="63725"/>
            </a:xfrm>
            <a:custGeom>
              <a:avLst/>
              <a:gdLst/>
              <a:ahLst/>
              <a:cxnLst/>
              <a:rect l="l" t="t" r="r" b="b"/>
              <a:pathLst>
                <a:path w="1781" h="2549" extrusionOk="0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1302200"/>
              <a:ext cx="35250" cy="74225"/>
            </a:xfrm>
            <a:custGeom>
              <a:avLst/>
              <a:gdLst/>
              <a:ahLst/>
              <a:cxnLst/>
              <a:rect l="l" t="t" r="r" b="b"/>
              <a:pathLst>
                <a:path w="1410" h="2969" extrusionOk="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1575" y="702975"/>
              <a:ext cx="38350" cy="29100"/>
            </a:xfrm>
            <a:custGeom>
              <a:avLst/>
              <a:gdLst/>
              <a:ahLst/>
              <a:cxnLst/>
              <a:rect l="l" t="t" r="r" b="b"/>
              <a:pathLst>
                <a:path w="1534" h="1164" extrusionOk="0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9950" y="996100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69075" y="1681900"/>
              <a:ext cx="35275" cy="74225"/>
            </a:xfrm>
            <a:custGeom>
              <a:avLst/>
              <a:gdLst/>
              <a:ahLst/>
              <a:cxnLst/>
              <a:rect l="l" t="t" r="r" b="b"/>
              <a:pathLst>
                <a:path w="1411" h="2969" extrusionOk="0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62525" y="2326275"/>
              <a:ext cx="38375" cy="29075"/>
            </a:xfrm>
            <a:custGeom>
              <a:avLst/>
              <a:gdLst/>
              <a:ahLst/>
              <a:cxnLst/>
              <a:rect l="l" t="t" r="r" b="b"/>
              <a:pathLst>
                <a:path w="1535" h="1163" extrusionOk="0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95125" y="2264425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575" y="1855050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59800" y="1767850"/>
              <a:ext cx="44550" cy="63725"/>
            </a:xfrm>
            <a:custGeom>
              <a:avLst/>
              <a:gdLst/>
              <a:ahLst/>
              <a:cxnLst/>
              <a:rect l="l" t="t" r="r" b="b"/>
              <a:pathLst>
                <a:path w="1782" h="2549" extrusionOk="0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02350" y="2409750"/>
              <a:ext cx="25375" cy="9925"/>
            </a:xfrm>
            <a:custGeom>
              <a:avLst/>
              <a:gdLst/>
              <a:ahLst/>
              <a:cxnLst/>
              <a:rect l="l" t="t" r="r" b="b"/>
              <a:pathLst>
                <a:path w="1015" h="397" extrusionOk="0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51200" y="233865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17375" y="23967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91950" y="2057275"/>
              <a:ext cx="12400" cy="22900"/>
            </a:xfrm>
            <a:custGeom>
              <a:avLst/>
              <a:gdLst/>
              <a:ahLst/>
              <a:cxnLst/>
              <a:rect l="l" t="t" r="r" b="b"/>
              <a:pathLst>
                <a:path w="496" h="916" extrusionOk="0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26400" y="1939150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43100" y="239677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30725" y="220692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41050" y="2177850"/>
              <a:ext cx="37150" cy="34050"/>
            </a:xfrm>
            <a:custGeom>
              <a:avLst/>
              <a:gdLst/>
              <a:ahLst/>
              <a:cxnLst/>
              <a:rect l="l" t="t" r="r" b="b"/>
              <a:pathLst>
                <a:path w="1486" h="1362" extrusionOk="0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3300" y="2312675"/>
              <a:ext cx="21050" cy="13000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63500" y="21290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03950" y="2252675"/>
              <a:ext cx="37125" cy="32200"/>
            </a:xfrm>
            <a:custGeom>
              <a:avLst/>
              <a:gdLst/>
              <a:ahLst/>
              <a:cxnLst/>
              <a:rect l="l" t="t" r="r" b="b"/>
              <a:pathLst>
                <a:path w="1485" h="1288" extrusionOk="0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73825" y="2099925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02275" y="2020175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3625" y="22829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53425" y="2357200"/>
              <a:ext cx="30325" cy="19175"/>
            </a:xfrm>
            <a:custGeom>
              <a:avLst/>
              <a:gdLst/>
              <a:ahLst/>
              <a:cxnLst/>
              <a:rect l="l" t="t" r="r" b="b"/>
              <a:pathLst>
                <a:path w="1213" h="767" extrusionOk="0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1896175" y="1991825"/>
            <a:ext cx="53517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rgbClr val="0F0027"/>
            </a:gs>
            <a:gs pos="58000">
              <a:srgbClr val="550062"/>
            </a:gs>
            <a:gs pos="82000">
              <a:srgbClr val="EF007E"/>
            </a:gs>
            <a:gs pos="100000">
              <a:srgbClr val="FF87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6"/>
          <p:cNvGrpSpPr/>
          <p:nvPr/>
        </p:nvGrpSpPr>
        <p:grpSpPr>
          <a:xfrm>
            <a:off x="-90600" y="-23124"/>
            <a:ext cx="9248220" cy="5189748"/>
            <a:chOff x="4841225" y="2142725"/>
            <a:chExt cx="2540650" cy="1429525"/>
          </a:xfrm>
        </p:grpSpPr>
        <p:sp>
          <p:nvSpPr>
            <p:cNvPr id="118" name="Google Shape;118;p6"/>
            <p:cNvSpPr/>
            <p:nvPr/>
          </p:nvSpPr>
          <p:spPr>
            <a:xfrm>
              <a:off x="6180000" y="3013725"/>
              <a:ext cx="525" cy="4475"/>
            </a:xfrm>
            <a:custGeom>
              <a:avLst/>
              <a:gdLst/>
              <a:ahLst/>
              <a:cxnLst/>
              <a:rect l="l" t="t" r="r" b="b"/>
              <a:pathLst>
                <a:path w="21" h="179" extrusionOk="0">
                  <a:moveTo>
                    <a:pt x="20" y="0"/>
                  </a:moveTo>
                  <a:lnTo>
                    <a:pt x="0" y="179"/>
                  </a:lnTo>
                  <a:lnTo>
                    <a:pt x="20" y="2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4841225" y="2142725"/>
              <a:ext cx="2540650" cy="1429525"/>
            </a:xfrm>
            <a:custGeom>
              <a:avLst/>
              <a:gdLst/>
              <a:ahLst/>
              <a:cxnLst/>
              <a:rect l="l" t="t" r="r" b="b"/>
              <a:pathLst>
                <a:path w="101626" h="57181" extrusionOk="0">
                  <a:moveTo>
                    <a:pt x="74245" y="3492"/>
                  </a:moveTo>
                  <a:lnTo>
                    <a:pt x="74146" y="3571"/>
                  </a:lnTo>
                  <a:lnTo>
                    <a:pt x="74107" y="3591"/>
                  </a:lnTo>
                  <a:lnTo>
                    <a:pt x="74027" y="3591"/>
                  </a:lnTo>
                  <a:lnTo>
                    <a:pt x="73988" y="3571"/>
                  </a:lnTo>
                  <a:lnTo>
                    <a:pt x="73888" y="3492"/>
                  </a:lnTo>
                  <a:close/>
                  <a:moveTo>
                    <a:pt x="72301" y="3532"/>
                  </a:moveTo>
                  <a:lnTo>
                    <a:pt x="72321" y="3671"/>
                  </a:lnTo>
                  <a:lnTo>
                    <a:pt x="72321" y="3730"/>
                  </a:lnTo>
                  <a:lnTo>
                    <a:pt x="72301" y="3790"/>
                  </a:lnTo>
                  <a:lnTo>
                    <a:pt x="72281" y="3849"/>
                  </a:lnTo>
                  <a:lnTo>
                    <a:pt x="72043" y="3849"/>
                  </a:lnTo>
                  <a:lnTo>
                    <a:pt x="72023" y="3790"/>
                  </a:lnTo>
                  <a:lnTo>
                    <a:pt x="72003" y="3750"/>
                  </a:lnTo>
                  <a:lnTo>
                    <a:pt x="72003" y="3671"/>
                  </a:lnTo>
                  <a:lnTo>
                    <a:pt x="72023" y="3551"/>
                  </a:lnTo>
                  <a:lnTo>
                    <a:pt x="72301" y="3532"/>
                  </a:lnTo>
                  <a:close/>
                  <a:moveTo>
                    <a:pt x="70357" y="3770"/>
                  </a:moveTo>
                  <a:lnTo>
                    <a:pt x="70436" y="3790"/>
                  </a:lnTo>
                  <a:lnTo>
                    <a:pt x="70456" y="3809"/>
                  </a:lnTo>
                  <a:lnTo>
                    <a:pt x="70476" y="3829"/>
                  </a:lnTo>
                  <a:lnTo>
                    <a:pt x="70495" y="3928"/>
                  </a:lnTo>
                  <a:lnTo>
                    <a:pt x="70476" y="4048"/>
                  </a:lnTo>
                  <a:lnTo>
                    <a:pt x="70456" y="4067"/>
                  </a:lnTo>
                  <a:lnTo>
                    <a:pt x="70436" y="4087"/>
                  </a:lnTo>
                  <a:lnTo>
                    <a:pt x="70357" y="4107"/>
                  </a:lnTo>
                  <a:lnTo>
                    <a:pt x="70198" y="4107"/>
                  </a:lnTo>
                  <a:lnTo>
                    <a:pt x="70198" y="3790"/>
                  </a:lnTo>
                  <a:lnTo>
                    <a:pt x="70357" y="3770"/>
                  </a:lnTo>
                  <a:close/>
                  <a:moveTo>
                    <a:pt x="77003" y="3809"/>
                  </a:moveTo>
                  <a:lnTo>
                    <a:pt x="77083" y="3889"/>
                  </a:lnTo>
                  <a:lnTo>
                    <a:pt x="77122" y="3928"/>
                  </a:lnTo>
                  <a:lnTo>
                    <a:pt x="77142" y="3968"/>
                  </a:lnTo>
                  <a:lnTo>
                    <a:pt x="77142" y="4028"/>
                  </a:lnTo>
                  <a:lnTo>
                    <a:pt x="77103" y="4087"/>
                  </a:lnTo>
                  <a:lnTo>
                    <a:pt x="77063" y="4127"/>
                  </a:lnTo>
                  <a:lnTo>
                    <a:pt x="77003" y="4167"/>
                  </a:lnTo>
                  <a:lnTo>
                    <a:pt x="76964" y="4147"/>
                  </a:lnTo>
                  <a:lnTo>
                    <a:pt x="76924" y="4127"/>
                  </a:lnTo>
                  <a:lnTo>
                    <a:pt x="76884" y="4087"/>
                  </a:lnTo>
                  <a:lnTo>
                    <a:pt x="76864" y="4028"/>
                  </a:lnTo>
                  <a:lnTo>
                    <a:pt x="76864" y="3968"/>
                  </a:lnTo>
                  <a:lnTo>
                    <a:pt x="76904" y="3909"/>
                  </a:lnTo>
                  <a:lnTo>
                    <a:pt x="77003" y="3809"/>
                  </a:lnTo>
                  <a:close/>
                  <a:moveTo>
                    <a:pt x="68452" y="4008"/>
                  </a:moveTo>
                  <a:lnTo>
                    <a:pt x="68531" y="4028"/>
                  </a:lnTo>
                  <a:lnTo>
                    <a:pt x="68551" y="4048"/>
                  </a:lnTo>
                  <a:lnTo>
                    <a:pt x="68571" y="4067"/>
                  </a:lnTo>
                  <a:lnTo>
                    <a:pt x="68591" y="4167"/>
                  </a:lnTo>
                  <a:lnTo>
                    <a:pt x="68571" y="4286"/>
                  </a:lnTo>
                  <a:lnTo>
                    <a:pt x="68551" y="4305"/>
                  </a:lnTo>
                  <a:lnTo>
                    <a:pt x="68531" y="4325"/>
                  </a:lnTo>
                  <a:lnTo>
                    <a:pt x="68452" y="4345"/>
                  </a:lnTo>
                  <a:lnTo>
                    <a:pt x="68293" y="4345"/>
                  </a:lnTo>
                  <a:lnTo>
                    <a:pt x="68293" y="4028"/>
                  </a:lnTo>
                  <a:lnTo>
                    <a:pt x="68452" y="4008"/>
                  </a:lnTo>
                  <a:close/>
                  <a:moveTo>
                    <a:pt x="75257" y="4028"/>
                  </a:moveTo>
                  <a:lnTo>
                    <a:pt x="75337" y="4087"/>
                  </a:lnTo>
                  <a:lnTo>
                    <a:pt x="75396" y="4147"/>
                  </a:lnTo>
                  <a:lnTo>
                    <a:pt x="75416" y="4226"/>
                  </a:lnTo>
                  <a:lnTo>
                    <a:pt x="75416" y="4325"/>
                  </a:lnTo>
                  <a:lnTo>
                    <a:pt x="75376" y="4405"/>
                  </a:lnTo>
                  <a:lnTo>
                    <a:pt x="75317" y="4464"/>
                  </a:lnTo>
                  <a:lnTo>
                    <a:pt x="75218" y="4484"/>
                  </a:lnTo>
                  <a:lnTo>
                    <a:pt x="75099" y="4484"/>
                  </a:lnTo>
                  <a:lnTo>
                    <a:pt x="75019" y="4444"/>
                  </a:lnTo>
                  <a:lnTo>
                    <a:pt x="74960" y="4365"/>
                  </a:lnTo>
                  <a:lnTo>
                    <a:pt x="74940" y="4286"/>
                  </a:lnTo>
                  <a:lnTo>
                    <a:pt x="74940" y="4186"/>
                  </a:lnTo>
                  <a:lnTo>
                    <a:pt x="74980" y="4107"/>
                  </a:lnTo>
                  <a:lnTo>
                    <a:pt x="75039" y="4048"/>
                  </a:lnTo>
                  <a:lnTo>
                    <a:pt x="75099" y="4028"/>
                  </a:lnTo>
                  <a:close/>
                  <a:moveTo>
                    <a:pt x="66547" y="4286"/>
                  </a:moveTo>
                  <a:lnTo>
                    <a:pt x="66626" y="4325"/>
                  </a:lnTo>
                  <a:lnTo>
                    <a:pt x="66726" y="4405"/>
                  </a:lnTo>
                  <a:lnTo>
                    <a:pt x="66626" y="4524"/>
                  </a:lnTo>
                  <a:lnTo>
                    <a:pt x="66567" y="4563"/>
                  </a:lnTo>
                  <a:lnTo>
                    <a:pt x="66507" y="4563"/>
                  </a:lnTo>
                  <a:lnTo>
                    <a:pt x="66448" y="4544"/>
                  </a:lnTo>
                  <a:lnTo>
                    <a:pt x="66408" y="4504"/>
                  </a:lnTo>
                  <a:lnTo>
                    <a:pt x="66369" y="4464"/>
                  </a:lnTo>
                  <a:lnTo>
                    <a:pt x="66369" y="4405"/>
                  </a:lnTo>
                  <a:lnTo>
                    <a:pt x="66408" y="4345"/>
                  </a:lnTo>
                  <a:lnTo>
                    <a:pt x="66448" y="4305"/>
                  </a:lnTo>
                  <a:lnTo>
                    <a:pt x="66488" y="4286"/>
                  </a:lnTo>
                  <a:close/>
                  <a:moveTo>
                    <a:pt x="73273" y="4186"/>
                  </a:moveTo>
                  <a:lnTo>
                    <a:pt x="73333" y="4206"/>
                  </a:lnTo>
                  <a:lnTo>
                    <a:pt x="73412" y="4226"/>
                  </a:lnTo>
                  <a:lnTo>
                    <a:pt x="73472" y="4266"/>
                  </a:lnTo>
                  <a:lnTo>
                    <a:pt x="73511" y="4325"/>
                  </a:lnTo>
                  <a:lnTo>
                    <a:pt x="73551" y="4365"/>
                  </a:lnTo>
                  <a:lnTo>
                    <a:pt x="73571" y="4444"/>
                  </a:lnTo>
                  <a:lnTo>
                    <a:pt x="73571" y="4504"/>
                  </a:lnTo>
                  <a:lnTo>
                    <a:pt x="73571" y="4563"/>
                  </a:lnTo>
                  <a:lnTo>
                    <a:pt x="73511" y="4663"/>
                  </a:lnTo>
                  <a:lnTo>
                    <a:pt x="73432" y="4742"/>
                  </a:lnTo>
                  <a:lnTo>
                    <a:pt x="73333" y="4782"/>
                  </a:lnTo>
                  <a:lnTo>
                    <a:pt x="73293" y="4801"/>
                  </a:lnTo>
                  <a:lnTo>
                    <a:pt x="73253" y="4801"/>
                  </a:lnTo>
                  <a:lnTo>
                    <a:pt x="73154" y="4762"/>
                  </a:lnTo>
                  <a:lnTo>
                    <a:pt x="73055" y="4682"/>
                  </a:lnTo>
                  <a:lnTo>
                    <a:pt x="72976" y="4583"/>
                  </a:lnTo>
                  <a:lnTo>
                    <a:pt x="72956" y="4544"/>
                  </a:lnTo>
                  <a:lnTo>
                    <a:pt x="72956" y="4504"/>
                  </a:lnTo>
                  <a:lnTo>
                    <a:pt x="72976" y="4444"/>
                  </a:lnTo>
                  <a:lnTo>
                    <a:pt x="72995" y="4405"/>
                  </a:lnTo>
                  <a:lnTo>
                    <a:pt x="73075" y="4286"/>
                  </a:lnTo>
                  <a:lnTo>
                    <a:pt x="73174" y="4206"/>
                  </a:lnTo>
                  <a:lnTo>
                    <a:pt x="73234" y="4186"/>
                  </a:lnTo>
                  <a:close/>
                  <a:moveTo>
                    <a:pt x="79999" y="4524"/>
                  </a:moveTo>
                  <a:lnTo>
                    <a:pt x="80099" y="4583"/>
                  </a:lnTo>
                  <a:lnTo>
                    <a:pt x="80178" y="4663"/>
                  </a:lnTo>
                  <a:lnTo>
                    <a:pt x="80099" y="4762"/>
                  </a:lnTo>
                  <a:lnTo>
                    <a:pt x="80039" y="4801"/>
                  </a:lnTo>
                  <a:lnTo>
                    <a:pt x="79979" y="4801"/>
                  </a:lnTo>
                  <a:lnTo>
                    <a:pt x="79940" y="4782"/>
                  </a:lnTo>
                  <a:lnTo>
                    <a:pt x="79900" y="4742"/>
                  </a:lnTo>
                  <a:lnTo>
                    <a:pt x="79860" y="4682"/>
                  </a:lnTo>
                  <a:lnTo>
                    <a:pt x="79860" y="4623"/>
                  </a:lnTo>
                  <a:lnTo>
                    <a:pt x="79900" y="4563"/>
                  </a:lnTo>
                  <a:lnTo>
                    <a:pt x="79940" y="4524"/>
                  </a:lnTo>
                  <a:close/>
                  <a:moveTo>
                    <a:pt x="71468" y="4424"/>
                  </a:moveTo>
                  <a:lnTo>
                    <a:pt x="71527" y="4444"/>
                  </a:lnTo>
                  <a:lnTo>
                    <a:pt x="71587" y="4484"/>
                  </a:lnTo>
                  <a:lnTo>
                    <a:pt x="71626" y="4544"/>
                  </a:lnTo>
                  <a:lnTo>
                    <a:pt x="71646" y="4583"/>
                  </a:lnTo>
                  <a:lnTo>
                    <a:pt x="71666" y="4643"/>
                  </a:lnTo>
                  <a:lnTo>
                    <a:pt x="71666" y="4762"/>
                  </a:lnTo>
                  <a:lnTo>
                    <a:pt x="71626" y="4881"/>
                  </a:lnTo>
                  <a:lnTo>
                    <a:pt x="71607" y="4940"/>
                  </a:lnTo>
                  <a:lnTo>
                    <a:pt x="71567" y="4980"/>
                  </a:lnTo>
                  <a:lnTo>
                    <a:pt x="71507" y="5020"/>
                  </a:lnTo>
                  <a:lnTo>
                    <a:pt x="71448" y="5040"/>
                  </a:lnTo>
                  <a:lnTo>
                    <a:pt x="71388" y="5059"/>
                  </a:lnTo>
                  <a:lnTo>
                    <a:pt x="71309" y="5040"/>
                  </a:lnTo>
                  <a:lnTo>
                    <a:pt x="71249" y="5020"/>
                  </a:lnTo>
                  <a:lnTo>
                    <a:pt x="71190" y="5000"/>
                  </a:lnTo>
                  <a:lnTo>
                    <a:pt x="71150" y="4960"/>
                  </a:lnTo>
                  <a:lnTo>
                    <a:pt x="71111" y="4901"/>
                  </a:lnTo>
                  <a:lnTo>
                    <a:pt x="71071" y="4801"/>
                  </a:lnTo>
                  <a:lnTo>
                    <a:pt x="71071" y="4702"/>
                  </a:lnTo>
                  <a:lnTo>
                    <a:pt x="71091" y="4583"/>
                  </a:lnTo>
                  <a:lnTo>
                    <a:pt x="71170" y="4504"/>
                  </a:lnTo>
                  <a:lnTo>
                    <a:pt x="71210" y="4464"/>
                  </a:lnTo>
                  <a:lnTo>
                    <a:pt x="71269" y="4424"/>
                  </a:lnTo>
                  <a:close/>
                  <a:moveTo>
                    <a:pt x="78214" y="4663"/>
                  </a:moveTo>
                  <a:lnTo>
                    <a:pt x="78293" y="4722"/>
                  </a:lnTo>
                  <a:lnTo>
                    <a:pt x="78333" y="4801"/>
                  </a:lnTo>
                  <a:lnTo>
                    <a:pt x="78353" y="4881"/>
                  </a:lnTo>
                  <a:lnTo>
                    <a:pt x="78333" y="4980"/>
                  </a:lnTo>
                  <a:lnTo>
                    <a:pt x="78293" y="5059"/>
                  </a:lnTo>
                  <a:lnTo>
                    <a:pt x="78214" y="5099"/>
                  </a:lnTo>
                  <a:lnTo>
                    <a:pt x="78114" y="5139"/>
                  </a:lnTo>
                  <a:lnTo>
                    <a:pt x="78015" y="5119"/>
                  </a:lnTo>
                  <a:lnTo>
                    <a:pt x="77936" y="5059"/>
                  </a:lnTo>
                  <a:lnTo>
                    <a:pt x="77896" y="4980"/>
                  </a:lnTo>
                  <a:lnTo>
                    <a:pt x="77876" y="4901"/>
                  </a:lnTo>
                  <a:lnTo>
                    <a:pt x="77896" y="4801"/>
                  </a:lnTo>
                  <a:lnTo>
                    <a:pt x="77936" y="4742"/>
                  </a:lnTo>
                  <a:lnTo>
                    <a:pt x="77995" y="4682"/>
                  </a:lnTo>
                  <a:lnTo>
                    <a:pt x="78095" y="4663"/>
                  </a:lnTo>
                  <a:close/>
                  <a:moveTo>
                    <a:pt x="69523" y="4663"/>
                  </a:moveTo>
                  <a:lnTo>
                    <a:pt x="69583" y="4682"/>
                  </a:lnTo>
                  <a:lnTo>
                    <a:pt x="69622" y="4702"/>
                  </a:lnTo>
                  <a:lnTo>
                    <a:pt x="69682" y="4742"/>
                  </a:lnTo>
                  <a:lnTo>
                    <a:pt x="69742" y="4821"/>
                  </a:lnTo>
                  <a:lnTo>
                    <a:pt x="69761" y="4940"/>
                  </a:lnTo>
                  <a:lnTo>
                    <a:pt x="69761" y="5040"/>
                  </a:lnTo>
                  <a:lnTo>
                    <a:pt x="69722" y="5159"/>
                  </a:lnTo>
                  <a:lnTo>
                    <a:pt x="69682" y="5198"/>
                  </a:lnTo>
                  <a:lnTo>
                    <a:pt x="69642" y="5238"/>
                  </a:lnTo>
                  <a:lnTo>
                    <a:pt x="69583" y="5258"/>
                  </a:lnTo>
                  <a:lnTo>
                    <a:pt x="69523" y="5278"/>
                  </a:lnTo>
                  <a:lnTo>
                    <a:pt x="69444" y="5297"/>
                  </a:lnTo>
                  <a:lnTo>
                    <a:pt x="69384" y="5278"/>
                  </a:lnTo>
                  <a:lnTo>
                    <a:pt x="69325" y="5258"/>
                  </a:lnTo>
                  <a:lnTo>
                    <a:pt x="69265" y="5218"/>
                  </a:lnTo>
                  <a:lnTo>
                    <a:pt x="69226" y="5178"/>
                  </a:lnTo>
                  <a:lnTo>
                    <a:pt x="69206" y="5119"/>
                  </a:lnTo>
                  <a:lnTo>
                    <a:pt x="69166" y="5000"/>
                  </a:lnTo>
                  <a:lnTo>
                    <a:pt x="69166" y="4881"/>
                  </a:lnTo>
                  <a:lnTo>
                    <a:pt x="69186" y="4821"/>
                  </a:lnTo>
                  <a:lnTo>
                    <a:pt x="69226" y="4762"/>
                  </a:lnTo>
                  <a:lnTo>
                    <a:pt x="69265" y="4722"/>
                  </a:lnTo>
                  <a:lnTo>
                    <a:pt x="69305" y="4682"/>
                  </a:lnTo>
                  <a:lnTo>
                    <a:pt x="69365" y="4663"/>
                  </a:lnTo>
                  <a:close/>
                  <a:moveTo>
                    <a:pt x="76329" y="4821"/>
                  </a:moveTo>
                  <a:lnTo>
                    <a:pt x="76408" y="4841"/>
                  </a:lnTo>
                  <a:lnTo>
                    <a:pt x="76448" y="4861"/>
                  </a:lnTo>
                  <a:lnTo>
                    <a:pt x="76487" y="4901"/>
                  </a:lnTo>
                  <a:lnTo>
                    <a:pt x="76507" y="4940"/>
                  </a:lnTo>
                  <a:lnTo>
                    <a:pt x="76527" y="5020"/>
                  </a:lnTo>
                  <a:lnTo>
                    <a:pt x="76527" y="5178"/>
                  </a:lnTo>
                  <a:lnTo>
                    <a:pt x="76527" y="5258"/>
                  </a:lnTo>
                  <a:lnTo>
                    <a:pt x="76507" y="5337"/>
                  </a:lnTo>
                  <a:lnTo>
                    <a:pt x="76468" y="5377"/>
                  </a:lnTo>
                  <a:lnTo>
                    <a:pt x="76428" y="5417"/>
                  </a:lnTo>
                  <a:lnTo>
                    <a:pt x="76388" y="5436"/>
                  </a:lnTo>
                  <a:lnTo>
                    <a:pt x="76329" y="5436"/>
                  </a:lnTo>
                  <a:lnTo>
                    <a:pt x="76170" y="5456"/>
                  </a:lnTo>
                  <a:lnTo>
                    <a:pt x="76091" y="5436"/>
                  </a:lnTo>
                  <a:lnTo>
                    <a:pt x="76011" y="5417"/>
                  </a:lnTo>
                  <a:lnTo>
                    <a:pt x="75972" y="5397"/>
                  </a:lnTo>
                  <a:lnTo>
                    <a:pt x="75932" y="5357"/>
                  </a:lnTo>
                  <a:lnTo>
                    <a:pt x="75912" y="5317"/>
                  </a:lnTo>
                  <a:lnTo>
                    <a:pt x="75892" y="5258"/>
                  </a:lnTo>
                  <a:lnTo>
                    <a:pt x="75892" y="5099"/>
                  </a:lnTo>
                  <a:lnTo>
                    <a:pt x="75892" y="5000"/>
                  </a:lnTo>
                  <a:lnTo>
                    <a:pt x="75912" y="4940"/>
                  </a:lnTo>
                  <a:lnTo>
                    <a:pt x="75952" y="4901"/>
                  </a:lnTo>
                  <a:lnTo>
                    <a:pt x="75972" y="4861"/>
                  </a:lnTo>
                  <a:lnTo>
                    <a:pt x="76031" y="4841"/>
                  </a:lnTo>
                  <a:lnTo>
                    <a:pt x="76091" y="4821"/>
                  </a:lnTo>
                  <a:close/>
                  <a:moveTo>
                    <a:pt x="67638" y="4901"/>
                  </a:moveTo>
                  <a:lnTo>
                    <a:pt x="67718" y="4921"/>
                  </a:lnTo>
                  <a:lnTo>
                    <a:pt x="67757" y="4960"/>
                  </a:lnTo>
                  <a:lnTo>
                    <a:pt x="67797" y="5000"/>
                  </a:lnTo>
                  <a:lnTo>
                    <a:pt x="67837" y="5059"/>
                  </a:lnTo>
                  <a:lnTo>
                    <a:pt x="67857" y="5119"/>
                  </a:lnTo>
                  <a:lnTo>
                    <a:pt x="67857" y="5238"/>
                  </a:lnTo>
                  <a:lnTo>
                    <a:pt x="67837" y="5357"/>
                  </a:lnTo>
                  <a:lnTo>
                    <a:pt x="67797" y="5417"/>
                  </a:lnTo>
                  <a:lnTo>
                    <a:pt x="67757" y="5456"/>
                  </a:lnTo>
                  <a:lnTo>
                    <a:pt x="67698" y="5496"/>
                  </a:lnTo>
                  <a:lnTo>
                    <a:pt x="67658" y="5516"/>
                  </a:lnTo>
                  <a:lnTo>
                    <a:pt x="67579" y="5536"/>
                  </a:lnTo>
                  <a:lnTo>
                    <a:pt x="67499" y="5516"/>
                  </a:lnTo>
                  <a:lnTo>
                    <a:pt x="67440" y="5496"/>
                  </a:lnTo>
                  <a:lnTo>
                    <a:pt x="67380" y="5476"/>
                  </a:lnTo>
                  <a:lnTo>
                    <a:pt x="67341" y="5436"/>
                  </a:lnTo>
                  <a:lnTo>
                    <a:pt x="67301" y="5397"/>
                  </a:lnTo>
                  <a:lnTo>
                    <a:pt x="67261" y="5297"/>
                  </a:lnTo>
                  <a:lnTo>
                    <a:pt x="67261" y="5178"/>
                  </a:lnTo>
                  <a:lnTo>
                    <a:pt x="67281" y="5059"/>
                  </a:lnTo>
                  <a:lnTo>
                    <a:pt x="67341" y="4980"/>
                  </a:lnTo>
                  <a:lnTo>
                    <a:pt x="67380" y="4940"/>
                  </a:lnTo>
                  <a:lnTo>
                    <a:pt x="67440" y="4921"/>
                  </a:lnTo>
                  <a:lnTo>
                    <a:pt x="67499" y="4901"/>
                  </a:lnTo>
                  <a:close/>
                  <a:moveTo>
                    <a:pt x="65853" y="5218"/>
                  </a:moveTo>
                  <a:lnTo>
                    <a:pt x="65873" y="5238"/>
                  </a:lnTo>
                  <a:lnTo>
                    <a:pt x="65892" y="5297"/>
                  </a:lnTo>
                  <a:lnTo>
                    <a:pt x="65892" y="5456"/>
                  </a:lnTo>
                  <a:lnTo>
                    <a:pt x="65892" y="5595"/>
                  </a:lnTo>
                  <a:lnTo>
                    <a:pt x="65873" y="5674"/>
                  </a:lnTo>
                  <a:lnTo>
                    <a:pt x="65793" y="5694"/>
                  </a:lnTo>
                  <a:lnTo>
                    <a:pt x="65515" y="5694"/>
                  </a:lnTo>
                  <a:lnTo>
                    <a:pt x="65436" y="5674"/>
                  </a:lnTo>
                  <a:lnTo>
                    <a:pt x="65416" y="5655"/>
                  </a:lnTo>
                  <a:lnTo>
                    <a:pt x="65416" y="5595"/>
                  </a:lnTo>
                  <a:lnTo>
                    <a:pt x="65416" y="5456"/>
                  </a:lnTo>
                  <a:lnTo>
                    <a:pt x="65436" y="5238"/>
                  </a:lnTo>
                  <a:lnTo>
                    <a:pt x="65674" y="5218"/>
                  </a:lnTo>
                  <a:close/>
                  <a:moveTo>
                    <a:pt x="81110" y="5238"/>
                  </a:moveTo>
                  <a:lnTo>
                    <a:pt x="81170" y="5278"/>
                  </a:lnTo>
                  <a:lnTo>
                    <a:pt x="81249" y="5377"/>
                  </a:lnTo>
                  <a:lnTo>
                    <a:pt x="81269" y="5436"/>
                  </a:lnTo>
                  <a:lnTo>
                    <a:pt x="81249" y="5476"/>
                  </a:lnTo>
                  <a:lnTo>
                    <a:pt x="81229" y="5516"/>
                  </a:lnTo>
                  <a:lnTo>
                    <a:pt x="81190" y="5575"/>
                  </a:lnTo>
                  <a:lnTo>
                    <a:pt x="81091" y="5655"/>
                  </a:lnTo>
                  <a:lnTo>
                    <a:pt x="81071" y="5694"/>
                  </a:lnTo>
                  <a:lnTo>
                    <a:pt x="81051" y="5714"/>
                  </a:lnTo>
                  <a:lnTo>
                    <a:pt x="81031" y="5694"/>
                  </a:lnTo>
                  <a:lnTo>
                    <a:pt x="80991" y="5674"/>
                  </a:lnTo>
                  <a:lnTo>
                    <a:pt x="80932" y="5615"/>
                  </a:lnTo>
                  <a:lnTo>
                    <a:pt x="80872" y="5555"/>
                  </a:lnTo>
                  <a:lnTo>
                    <a:pt x="80833" y="5476"/>
                  </a:lnTo>
                  <a:lnTo>
                    <a:pt x="80833" y="5417"/>
                  </a:lnTo>
                  <a:lnTo>
                    <a:pt x="80872" y="5357"/>
                  </a:lnTo>
                  <a:lnTo>
                    <a:pt x="80932" y="5278"/>
                  </a:lnTo>
                  <a:lnTo>
                    <a:pt x="81031" y="5238"/>
                  </a:lnTo>
                  <a:close/>
                  <a:moveTo>
                    <a:pt x="74424" y="4980"/>
                  </a:moveTo>
                  <a:lnTo>
                    <a:pt x="74503" y="5020"/>
                  </a:lnTo>
                  <a:lnTo>
                    <a:pt x="74563" y="5059"/>
                  </a:lnTo>
                  <a:lnTo>
                    <a:pt x="74622" y="5119"/>
                  </a:lnTo>
                  <a:lnTo>
                    <a:pt x="74642" y="5178"/>
                  </a:lnTo>
                  <a:lnTo>
                    <a:pt x="74682" y="5258"/>
                  </a:lnTo>
                  <a:lnTo>
                    <a:pt x="74682" y="5337"/>
                  </a:lnTo>
                  <a:lnTo>
                    <a:pt x="74682" y="5417"/>
                  </a:lnTo>
                  <a:lnTo>
                    <a:pt x="74662" y="5476"/>
                  </a:lnTo>
                  <a:lnTo>
                    <a:pt x="74642" y="5555"/>
                  </a:lnTo>
                  <a:lnTo>
                    <a:pt x="74603" y="5615"/>
                  </a:lnTo>
                  <a:lnTo>
                    <a:pt x="74563" y="5674"/>
                  </a:lnTo>
                  <a:lnTo>
                    <a:pt x="74484" y="5714"/>
                  </a:lnTo>
                  <a:lnTo>
                    <a:pt x="74424" y="5754"/>
                  </a:lnTo>
                  <a:lnTo>
                    <a:pt x="74345" y="5774"/>
                  </a:lnTo>
                  <a:lnTo>
                    <a:pt x="74245" y="5754"/>
                  </a:lnTo>
                  <a:lnTo>
                    <a:pt x="74166" y="5734"/>
                  </a:lnTo>
                  <a:lnTo>
                    <a:pt x="74087" y="5714"/>
                  </a:lnTo>
                  <a:lnTo>
                    <a:pt x="74027" y="5655"/>
                  </a:lnTo>
                  <a:lnTo>
                    <a:pt x="73988" y="5595"/>
                  </a:lnTo>
                  <a:lnTo>
                    <a:pt x="73948" y="5536"/>
                  </a:lnTo>
                  <a:lnTo>
                    <a:pt x="73928" y="5476"/>
                  </a:lnTo>
                  <a:lnTo>
                    <a:pt x="73928" y="5337"/>
                  </a:lnTo>
                  <a:lnTo>
                    <a:pt x="73968" y="5198"/>
                  </a:lnTo>
                  <a:lnTo>
                    <a:pt x="73988" y="5119"/>
                  </a:lnTo>
                  <a:lnTo>
                    <a:pt x="74047" y="5079"/>
                  </a:lnTo>
                  <a:lnTo>
                    <a:pt x="74107" y="5020"/>
                  </a:lnTo>
                  <a:lnTo>
                    <a:pt x="74166" y="5000"/>
                  </a:lnTo>
                  <a:lnTo>
                    <a:pt x="74245" y="4980"/>
                  </a:lnTo>
                  <a:close/>
                  <a:moveTo>
                    <a:pt x="63829" y="5417"/>
                  </a:moveTo>
                  <a:lnTo>
                    <a:pt x="64087" y="5674"/>
                  </a:lnTo>
                  <a:lnTo>
                    <a:pt x="63988" y="5793"/>
                  </a:lnTo>
                  <a:lnTo>
                    <a:pt x="63928" y="5853"/>
                  </a:lnTo>
                  <a:lnTo>
                    <a:pt x="63869" y="5893"/>
                  </a:lnTo>
                  <a:lnTo>
                    <a:pt x="63809" y="5893"/>
                  </a:lnTo>
                  <a:lnTo>
                    <a:pt x="63750" y="5853"/>
                  </a:lnTo>
                  <a:lnTo>
                    <a:pt x="63690" y="5813"/>
                  </a:lnTo>
                  <a:lnTo>
                    <a:pt x="63650" y="5754"/>
                  </a:lnTo>
                  <a:lnTo>
                    <a:pt x="63631" y="5714"/>
                  </a:lnTo>
                  <a:lnTo>
                    <a:pt x="63631" y="5655"/>
                  </a:lnTo>
                  <a:lnTo>
                    <a:pt x="63650" y="5615"/>
                  </a:lnTo>
                  <a:lnTo>
                    <a:pt x="63670" y="5575"/>
                  </a:lnTo>
                  <a:lnTo>
                    <a:pt x="63750" y="5496"/>
                  </a:lnTo>
                  <a:lnTo>
                    <a:pt x="63829" y="5417"/>
                  </a:lnTo>
                  <a:close/>
                  <a:moveTo>
                    <a:pt x="72499" y="5218"/>
                  </a:moveTo>
                  <a:lnTo>
                    <a:pt x="72579" y="5238"/>
                  </a:lnTo>
                  <a:lnTo>
                    <a:pt x="72658" y="5258"/>
                  </a:lnTo>
                  <a:lnTo>
                    <a:pt x="72698" y="5317"/>
                  </a:lnTo>
                  <a:lnTo>
                    <a:pt x="72738" y="5377"/>
                  </a:lnTo>
                  <a:lnTo>
                    <a:pt x="72777" y="5436"/>
                  </a:lnTo>
                  <a:lnTo>
                    <a:pt x="72797" y="5516"/>
                  </a:lnTo>
                  <a:lnTo>
                    <a:pt x="72797" y="5615"/>
                  </a:lnTo>
                  <a:lnTo>
                    <a:pt x="72797" y="5694"/>
                  </a:lnTo>
                  <a:lnTo>
                    <a:pt x="72777" y="5774"/>
                  </a:lnTo>
                  <a:lnTo>
                    <a:pt x="72738" y="5853"/>
                  </a:lnTo>
                  <a:lnTo>
                    <a:pt x="72698" y="5913"/>
                  </a:lnTo>
                  <a:lnTo>
                    <a:pt x="72638" y="5952"/>
                  </a:lnTo>
                  <a:lnTo>
                    <a:pt x="72579" y="5972"/>
                  </a:lnTo>
                  <a:lnTo>
                    <a:pt x="72499" y="5992"/>
                  </a:lnTo>
                  <a:lnTo>
                    <a:pt x="72400" y="6012"/>
                  </a:lnTo>
                  <a:lnTo>
                    <a:pt x="72301" y="5992"/>
                  </a:lnTo>
                  <a:lnTo>
                    <a:pt x="72222" y="5972"/>
                  </a:lnTo>
                  <a:lnTo>
                    <a:pt x="72162" y="5952"/>
                  </a:lnTo>
                  <a:lnTo>
                    <a:pt x="72103" y="5913"/>
                  </a:lnTo>
                  <a:lnTo>
                    <a:pt x="72063" y="5853"/>
                  </a:lnTo>
                  <a:lnTo>
                    <a:pt x="72023" y="5793"/>
                  </a:lnTo>
                  <a:lnTo>
                    <a:pt x="72003" y="5714"/>
                  </a:lnTo>
                  <a:lnTo>
                    <a:pt x="72003" y="5615"/>
                  </a:lnTo>
                  <a:lnTo>
                    <a:pt x="72003" y="5516"/>
                  </a:lnTo>
                  <a:lnTo>
                    <a:pt x="72023" y="5436"/>
                  </a:lnTo>
                  <a:lnTo>
                    <a:pt x="72063" y="5357"/>
                  </a:lnTo>
                  <a:lnTo>
                    <a:pt x="72103" y="5317"/>
                  </a:lnTo>
                  <a:lnTo>
                    <a:pt x="72162" y="5258"/>
                  </a:lnTo>
                  <a:lnTo>
                    <a:pt x="72222" y="5238"/>
                  </a:lnTo>
                  <a:lnTo>
                    <a:pt x="72321" y="5218"/>
                  </a:lnTo>
                  <a:close/>
                  <a:moveTo>
                    <a:pt x="79206" y="5377"/>
                  </a:moveTo>
                  <a:lnTo>
                    <a:pt x="79265" y="5397"/>
                  </a:lnTo>
                  <a:lnTo>
                    <a:pt x="79325" y="5417"/>
                  </a:lnTo>
                  <a:lnTo>
                    <a:pt x="79364" y="5456"/>
                  </a:lnTo>
                  <a:lnTo>
                    <a:pt x="79424" y="5575"/>
                  </a:lnTo>
                  <a:lnTo>
                    <a:pt x="79444" y="5674"/>
                  </a:lnTo>
                  <a:lnTo>
                    <a:pt x="79424" y="5793"/>
                  </a:lnTo>
                  <a:lnTo>
                    <a:pt x="79384" y="5913"/>
                  </a:lnTo>
                  <a:lnTo>
                    <a:pt x="79325" y="5952"/>
                  </a:lnTo>
                  <a:lnTo>
                    <a:pt x="79285" y="5972"/>
                  </a:lnTo>
                  <a:lnTo>
                    <a:pt x="79226" y="5992"/>
                  </a:lnTo>
                  <a:lnTo>
                    <a:pt x="79146" y="6012"/>
                  </a:lnTo>
                  <a:lnTo>
                    <a:pt x="79067" y="5992"/>
                  </a:lnTo>
                  <a:lnTo>
                    <a:pt x="79007" y="5972"/>
                  </a:lnTo>
                  <a:lnTo>
                    <a:pt x="78968" y="5952"/>
                  </a:lnTo>
                  <a:lnTo>
                    <a:pt x="78928" y="5913"/>
                  </a:lnTo>
                  <a:lnTo>
                    <a:pt x="78868" y="5793"/>
                  </a:lnTo>
                  <a:lnTo>
                    <a:pt x="78849" y="5694"/>
                  </a:lnTo>
                  <a:lnTo>
                    <a:pt x="78849" y="5575"/>
                  </a:lnTo>
                  <a:lnTo>
                    <a:pt x="78908" y="5476"/>
                  </a:lnTo>
                  <a:lnTo>
                    <a:pt x="78948" y="5436"/>
                  </a:lnTo>
                  <a:lnTo>
                    <a:pt x="79007" y="5397"/>
                  </a:lnTo>
                  <a:lnTo>
                    <a:pt x="79067" y="5377"/>
                  </a:lnTo>
                  <a:close/>
                  <a:moveTo>
                    <a:pt x="61924" y="5774"/>
                  </a:moveTo>
                  <a:lnTo>
                    <a:pt x="62004" y="5813"/>
                  </a:lnTo>
                  <a:lnTo>
                    <a:pt x="62043" y="5853"/>
                  </a:lnTo>
                  <a:lnTo>
                    <a:pt x="62063" y="5893"/>
                  </a:lnTo>
                  <a:lnTo>
                    <a:pt x="62063" y="5932"/>
                  </a:lnTo>
                  <a:lnTo>
                    <a:pt x="62004" y="6032"/>
                  </a:lnTo>
                  <a:lnTo>
                    <a:pt x="61924" y="6131"/>
                  </a:lnTo>
                  <a:lnTo>
                    <a:pt x="61825" y="6032"/>
                  </a:lnTo>
                  <a:lnTo>
                    <a:pt x="61785" y="5952"/>
                  </a:lnTo>
                  <a:lnTo>
                    <a:pt x="61765" y="5893"/>
                  </a:lnTo>
                  <a:lnTo>
                    <a:pt x="61785" y="5853"/>
                  </a:lnTo>
                  <a:lnTo>
                    <a:pt x="61825" y="5793"/>
                  </a:lnTo>
                  <a:lnTo>
                    <a:pt x="61884" y="5774"/>
                  </a:lnTo>
                  <a:close/>
                  <a:moveTo>
                    <a:pt x="83968" y="6091"/>
                  </a:moveTo>
                  <a:lnTo>
                    <a:pt x="83987" y="6131"/>
                  </a:lnTo>
                  <a:lnTo>
                    <a:pt x="83948" y="6151"/>
                  </a:lnTo>
                  <a:lnTo>
                    <a:pt x="83928" y="6151"/>
                  </a:lnTo>
                  <a:lnTo>
                    <a:pt x="83908" y="6131"/>
                  </a:lnTo>
                  <a:lnTo>
                    <a:pt x="83968" y="6091"/>
                  </a:lnTo>
                  <a:close/>
                  <a:moveTo>
                    <a:pt x="70515" y="5377"/>
                  </a:moveTo>
                  <a:lnTo>
                    <a:pt x="70595" y="5397"/>
                  </a:lnTo>
                  <a:lnTo>
                    <a:pt x="70674" y="5436"/>
                  </a:lnTo>
                  <a:lnTo>
                    <a:pt x="70753" y="5496"/>
                  </a:lnTo>
                  <a:lnTo>
                    <a:pt x="70813" y="5555"/>
                  </a:lnTo>
                  <a:lnTo>
                    <a:pt x="70892" y="5635"/>
                  </a:lnTo>
                  <a:lnTo>
                    <a:pt x="70932" y="5714"/>
                  </a:lnTo>
                  <a:lnTo>
                    <a:pt x="70972" y="5793"/>
                  </a:lnTo>
                  <a:lnTo>
                    <a:pt x="70972" y="5873"/>
                  </a:lnTo>
                  <a:lnTo>
                    <a:pt x="70952" y="5932"/>
                  </a:lnTo>
                  <a:lnTo>
                    <a:pt x="70912" y="6012"/>
                  </a:lnTo>
                  <a:lnTo>
                    <a:pt x="70853" y="6091"/>
                  </a:lnTo>
                  <a:lnTo>
                    <a:pt x="70793" y="6170"/>
                  </a:lnTo>
                  <a:lnTo>
                    <a:pt x="70714" y="6230"/>
                  </a:lnTo>
                  <a:lnTo>
                    <a:pt x="70634" y="6290"/>
                  </a:lnTo>
                  <a:lnTo>
                    <a:pt x="70555" y="6309"/>
                  </a:lnTo>
                  <a:lnTo>
                    <a:pt x="70476" y="6329"/>
                  </a:lnTo>
                  <a:lnTo>
                    <a:pt x="70416" y="6309"/>
                  </a:lnTo>
                  <a:lnTo>
                    <a:pt x="70337" y="6270"/>
                  </a:lnTo>
                  <a:lnTo>
                    <a:pt x="70257" y="6210"/>
                  </a:lnTo>
                  <a:lnTo>
                    <a:pt x="70178" y="6131"/>
                  </a:lnTo>
                  <a:lnTo>
                    <a:pt x="70099" y="6051"/>
                  </a:lnTo>
                  <a:lnTo>
                    <a:pt x="70059" y="5972"/>
                  </a:lnTo>
                  <a:lnTo>
                    <a:pt x="70019" y="5893"/>
                  </a:lnTo>
                  <a:lnTo>
                    <a:pt x="70019" y="5813"/>
                  </a:lnTo>
                  <a:lnTo>
                    <a:pt x="70039" y="5754"/>
                  </a:lnTo>
                  <a:lnTo>
                    <a:pt x="70079" y="5674"/>
                  </a:lnTo>
                  <a:lnTo>
                    <a:pt x="70138" y="5595"/>
                  </a:lnTo>
                  <a:lnTo>
                    <a:pt x="70218" y="5516"/>
                  </a:lnTo>
                  <a:lnTo>
                    <a:pt x="70297" y="5456"/>
                  </a:lnTo>
                  <a:lnTo>
                    <a:pt x="70376" y="5397"/>
                  </a:lnTo>
                  <a:lnTo>
                    <a:pt x="70456" y="5377"/>
                  </a:lnTo>
                  <a:close/>
                  <a:moveTo>
                    <a:pt x="77380" y="5536"/>
                  </a:moveTo>
                  <a:lnTo>
                    <a:pt x="77460" y="5555"/>
                  </a:lnTo>
                  <a:lnTo>
                    <a:pt x="77519" y="5595"/>
                  </a:lnTo>
                  <a:lnTo>
                    <a:pt x="77559" y="5635"/>
                  </a:lnTo>
                  <a:lnTo>
                    <a:pt x="77599" y="5694"/>
                  </a:lnTo>
                  <a:lnTo>
                    <a:pt x="77618" y="5774"/>
                  </a:lnTo>
                  <a:lnTo>
                    <a:pt x="77638" y="5873"/>
                  </a:lnTo>
                  <a:lnTo>
                    <a:pt x="77638" y="5952"/>
                  </a:lnTo>
                  <a:lnTo>
                    <a:pt x="77618" y="6051"/>
                  </a:lnTo>
                  <a:lnTo>
                    <a:pt x="77599" y="6131"/>
                  </a:lnTo>
                  <a:lnTo>
                    <a:pt x="77559" y="6190"/>
                  </a:lnTo>
                  <a:lnTo>
                    <a:pt x="77519" y="6250"/>
                  </a:lnTo>
                  <a:lnTo>
                    <a:pt x="77460" y="6290"/>
                  </a:lnTo>
                  <a:lnTo>
                    <a:pt x="77380" y="6309"/>
                  </a:lnTo>
                  <a:lnTo>
                    <a:pt x="77281" y="6329"/>
                  </a:lnTo>
                  <a:lnTo>
                    <a:pt x="77103" y="6309"/>
                  </a:lnTo>
                  <a:lnTo>
                    <a:pt x="77043" y="6290"/>
                  </a:lnTo>
                  <a:lnTo>
                    <a:pt x="76964" y="6250"/>
                  </a:lnTo>
                  <a:lnTo>
                    <a:pt x="76924" y="6210"/>
                  </a:lnTo>
                  <a:lnTo>
                    <a:pt x="76884" y="6131"/>
                  </a:lnTo>
                  <a:lnTo>
                    <a:pt x="76864" y="6071"/>
                  </a:lnTo>
                  <a:lnTo>
                    <a:pt x="76845" y="5972"/>
                  </a:lnTo>
                  <a:lnTo>
                    <a:pt x="76845" y="5873"/>
                  </a:lnTo>
                  <a:lnTo>
                    <a:pt x="76864" y="5793"/>
                  </a:lnTo>
                  <a:lnTo>
                    <a:pt x="76884" y="5714"/>
                  </a:lnTo>
                  <a:lnTo>
                    <a:pt x="76924" y="5655"/>
                  </a:lnTo>
                  <a:lnTo>
                    <a:pt x="76964" y="5595"/>
                  </a:lnTo>
                  <a:lnTo>
                    <a:pt x="77043" y="5555"/>
                  </a:lnTo>
                  <a:lnTo>
                    <a:pt x="77122" y="5536"/>
                  </a:lnTo>
                  <a:close/>
                  <a:moveTo>
                    <a:pt x="68749" y="5615"/>
                  </a:moveTo>
                  <a:lnTo>
                    <a:pt x="68829" y="5635"/>
                  </a:lnTo>
                  <a:lnTo>
                    <a:pt x="68908" y="5655"/>
                  </a:lnTo>
                  <a:lnTo>
                    <a:pt x="68968" y="5694"/>
                  </a:lnTo>
                  <a:lnTo>
                    <a:pt x="69007" y="5754"/>
                  </a:lnTo>
                  <a:lnTo>
                    <a:pt x="69047" y="5813"/>
                  </a:lnTo>
                  <a:lnTo>
                    <a:pt x="69067" y="5893"/>
                  </a:lnTo>
                  <a:lnTo>
                    <a:pt x="69067" y="5992"/>
                  </a:lnTo>
                  <a:lnTo>
                    <a:pt x="69067" y="6071"/>
                  </a:lnTo>
                  <a:lnTo>
                    <a:pt x="69047" y="6170"/>
                  </a:lnTo>
                  <a:lnTo>
                    <a:pt x="69007" y="6230"/>
                  </a:lnTo>
                  <a:lnTo>
                    <a:pt x="68968" y="6290"/>
                  </a:lnTo>
                  <a:lnTo>
                    <a:pt x="68928" y="6349"/>
                  </a:lnTo>
                  <a:lnTo>
                    <a:pt x="68849" y="6369"/>
                  </a:lnTo>
                  <a:lnTo>
                    <a:pt x="68769" y="6389"/>
                  </a:lnTo>
                  <a:lnTo>
                    <a:pt x="68670" y="6409"/>
                  </a:lnTo>
                  <a:lnTo>
                    <a:pt x="68571" y="6389"/>
                  </a:lnTo>
                  <a:lnTo>
                    <a:pt x="68492" y="6369"/>
                  </a:lnTo>
                  <a:lnTo>
                    <a:pt x="68432" y="6349"/>
                  </a:lnTo>
                  <a:lnTo>
                    <a:pt x="68373" y="6309"/>
                  </a:lnTo>
                  <a:lnTo>
                    <a:pt x="68333" y="6270"/>
                  </a:lnTo>
                  <a:lnTo>
                    <a:pt x="68313" y="6190"/>
                  </a:lnTo>
                  <a:lnTo>
                    <a:pt x="68273" y="6131"/>
                  </a:lnTo>
                  <a:lnTo>
                    <a:pt x="68273" y="6032"/>
                  </a:lnTo>
                  <a:lnTo>
                    <a:pt x="68273" y="5932"/>
                  </a:lnTo>
                  <a:lnTo>
                    <a:pt x="68293" y="5853"/>
                  </a:lnTo>
                  <a:lnTo>
                    <a:pt x="68313" y="5774"/>
                  </a:lnTo>
                  <a:lnTo>
                    <a:pt x="68353" y="5714"/>
                  </a:lnTo>
                  <a:lnTo>
                    <a:pt x="68412" y="5674"/>
                  </a:lnTo>
                  <a:lnTo>
                    <a:pt x="68472" y="5635"/>
                  </a:lnTo>
                  <a:lnTo>
                    <a:pt x="68571" y="5615"/>
                  </a:lnTo>
                  <a:close/>
                  <a:moveTo>
                    <a:pt x="82281" y="6071"/>
                  </a:moveTo>
                  <a:lnTo>
                    <a:pt x="82301" y="6091"/>
                  </a:lnTo>
                  <a:lnTo>
                    <a:pt x="82321" y="6170"/>
                  </a:lnTo>
                  <a:lnTo>
                    <a:pt x="82321" y="6309"/>
                  </a:lnTo>
                  <a:lnTo>
                    <a:pt x="82321" y="6468"/>
                  </a:lnTo>
                  <a:lnTo>
                    <a:pt x="82301" y="6547"/>
                  </a:lnTo>
                  <a:lnTo>
                    <a:pt x="81864" y="6547"/>
                  </a:lnTo>
                  <a:lnTo>
                    <a:pt x="81845" y="6508"/>
                  </a:lnTo>
                  <a:lnTo>
                    <a:pt x="81845" y="6468"/>
                  </a:lnTo>
                  <a:lnTo>
                    <a:pt x="81845" y="6329"/>
                  </a:lnTo>
                  <a:lnTo>
                    <a:pt x="81864" y="6091"/>
                  </a:lnTo>
                  <a:lnTo>
                    <a:pt x="82102" y="6071"/>
                  </a:lnTo>
                  <a:close/>
                  <a:moveTo>
                    <a:pt x="66845" y="5853"/>
                  </a:moveTo>
                  <a:lnTo>
                    <a:pt x="66924" y="5873"/>
                  </a:lnTo>
                  <a:lnTo>
                    <a:pt x="67003" y="5893"/>
                  </a:lnTo>
                  <a:lnTo>
                    <a:pt x="67063" y="5932"/>
                  </a:lnTo>
                  <a:lnTo>
                    <a:pt x="67103" y="5992"/>
                  </a:lnTo>
                  <a:lnTo>
                    <a:pt x="67142" y="6051"/>
                  </a:lnTo>
                  <a:lnTo>
                    <a:pt x="67162" y="6131"/>
                  </a:lnTo>
                  <a:lnTo>
                    <a:pt x="67162" y="6230"/>
                  </a:lnTo>
                  <a:lnTo>
                    <a:pt x="67162" y="6329"/>
                  </a:lnTo>
                  <a:lnTo>
                    <a:pt x="67142" y="6409"/>
                  </a:lnTo>
                  <a:lnTo>
                    <a:pt x="67103" y="6488"/>
                  </a:lnTo>
                  <a:lnTo>
                    <a:pt x="67063" y="6547"/>
                  </a:lnTo>
                  <a:lnTo>
                    <a:pt x="67003" y="6587"/>
                  </a:lnTo>
                  <a:lnTo>
                    <a:pt x="66944" y="6607"/>
                  </a:lnTo>
                  <a:lnTo>
                    <a:pt x="66865" y="6627"/>
                  </a:lnTo>
                  <a:lnTo>
                    <a:pt x="66765" y="6647"/>
                  </a:lnTo>
                  <a:lnTo>
                    <a:pt x="66666" y="6627"/>
                  </a:lnTo>
                  <a:lnTo>
                    <a:pt x="66587" y="6607"/>
                  </a:lnTo>
                  <a:lnTo>
                    <a:pt x="66527" y="6587"/>
                  </a:lnTo>
                  <a:lnTo>
                    <a:pt x="66468" y="6528"/>
                  </a:lnTo>
                  <a:lnTo>
                    <a:pt x="66428" y="6488"/>
                  </a:lnTo>
                  <a:lnTo>
                    <a:pt x="66388" y="6409"/>
                  </a:lnTo>
                  <a:lnTo>
                    <a:pt x="66369" y="6329"/>
                  </a:lnTo>
                  <a:lnTo>
                    <a:pt x="66369" y="6250"/>
                  </a:lnTo>
                  <a:lnTo>
                    <a:pt x="66369" y="6151"/>
                  </a:lnTo>
                  <a:lnTo>
                    <a:pt x="66388" y="6071"/>
                  </a:lnTo>
                  <a:lnTo>
                    <a:pt x="66428" y="5992"/>
                  </a:lnTo>
                  <a:lnTo>
                    <a:pt x="66468" y="5952"/>
                  </a:lnTo>
                  <a:lnTo>
                    <a:pt x="66527" y="5893"/>
                  </a:lnTo>
                  <a:lnTo>
                    <a:pt x="66587" y="5873"/>
                  </a:lnTo>
                  <a:lnTo>
                    <a:pt x="66666" y="5853"/>
                  </a:lnTo>
                  <a:close/>
                  <a:moveTo>
                    <a:pt x="75436" y="5694"/>
                  </a:moveTo>
                  <a:lnTo>
                    <a:pt x="75535" y="5734"/>
                  </a:lnTo>
                  <a:lnTo>
                    <a:pt x="75614" y="5774"/>
                  </a:lnTo>
                  <a:lnTo>
                    <a:pt x="75674" y="5833"/>
                  </a:lnTo>
                  <a:lnTo>
                    <a:pt x="75734" y="5913"/>
                  </a:lnTo>
                  <a:lnTo>
                    <a:pt x="75773" y="5992"/>
                  </a:lnTo>
                  <a:lnTo>
                    <a:pt x="75793" y="6071"/>
                  </a:lnTo>
                  <a:lnTo>
                    <a:pt x="75793" y="6170"/>
                  </a:lnTo>
                  <a:lnTo>
                    <a:pt x="75793" y="6250"/>
                  </a:lnTo>
                  <a:lnTo>
                    <a:pt x="75773" y="6329"/>
                  </a:lnTo>
                  <a:lnTo>
                    <a:pt x="75734" y="6409"/>
                  </a:lnTo>
                  <a:lnTo>
                    <a:pt x="75674" y="6488"/>
                  </a:lnTo>
                  <a:lnTo>
                    <a:pt x="75614" y="6547"/>
                  </a:lnTo>
                  <a:lnTo>
                    <a:pt x="75535" y="6587"/>
                  </a:lnTo>
                  <a:lnTo>
                    <a:pt x="75436" y="6627"/>
                  </a:lnTo>
                  <a:lnTo>
                    <a:pt x="75337" y="6647"/>
                  </a:lnTo>
                  <a:lnTo>
                    <a:pt x="75237" y="6627"/>
                  </a:lnTo>
                  <a:lnTo>
                    <a:pt x="75138" y="6587"/>
                  </a:lnTo>
                  <a:lnTo>
                    <a:pt x="75059" y="6547"/>
                  </a:lnTo>
                  <a:lnTo>
                    <a:pt x="74999" y="6488"/>
                  </a:lnTo>
                  <a:lnTo>
                    <a:pt x="74940" y="6409"/>
                  </a:lnTo>
                  <a:lnTo>
                    <a:pt x="74900" y="6329"/>
                  </a:lnTo>
                  <a:lnTo>
                    <a:pt x="74880" y="6250"/>
                  </a:lnTo>
                  <a:lnTo>
                    <a:pt x="74880" y="6170"/>
                  </a:lnTo>
                  <a:lnTo>
                    <a:pt x="74880" y="6071"/>
                  </a:lnTo>
                  <a:lnTo>
                    <a:pt x="74900" y="5992"/>
                  </a:lnTo>
                  <a:lnTo>
                    <a:pt x="74940" y="5913"/>
                  </a:lnTo>
                  <a:lnTo>
                    <a:pt x="74999" y="5833"/>
                  </a:lnTo>
                  <a:lnTo>
                    <a:pt x="75059" y="5774"/>
                  </a:lnTo>
                  <a:lnTo>
                    <a:pt x="75138" y="5734"/>
                  </a:lnTo>
                  <a:lnTo>
                    <a:pt x="75237" y="5694"/>
                  </a:lnTo>
                  <a:close/>
                  <a:moveTo>
                    <a:pt x="64920" y="6091"/>
                  </a:moveTo>
                  <a:lnTo>
                    <a:pt x="64980" y="6111"/>
                  </a:lnTo>
                  <a:lnTo>
                    <a:pt x="65059" y="6151"/>
                  </a:lnTo>
                  <a:lnTo>
                    <a:pt x="65119" y="6210"/>
                  </a:lnTo>
                  <a:lnTo>
                    <a:pt x="65178" y="6270"/>
                  </a:lnTo>
                  <a:lnTo>
                    <a:pt x="65218" y="6329"/>
                  </a:lnTo>
                  <a:lnTo>
                    <a:pt x="65238" y="6409"/>
                  </a:lnTo>
                  <a:lnTo>
                    <a:pt x="65257" y="6468"/>
                  </a:lnTo>
                  <a:lnTo>
                    <a:pt x="65257" y="6528"/>
                  </a:lnTo>
                  <a:lnTo>
                    <a:pt x="65218" y="6607"/>
                  </a:lnTo>
                  <a:lnTo>
                    <a:pt x="65178" y="6666"/>
                  </a:lnTo>
                  <a:lnTo>
                    <a:pt x="65138" y="6746"/>
                  </a:lnTo>
                  <a:lnTo>
                    <a:pt x="65079" y="6786"/>
                  </a:lnTo>
                  <a:lnTo>
                    <a:pt x="65019" y="6845"/>
                  </a:lnTo>
                  <a:lnTo>
                    <a:pt x="64940" y="6865"/>
                  </a:lnTo>
                  <a:lnTo>
                    <a:pt x="64880" y="6885"/>
                  </a:lnTo>
                  <a:lnTo>
                    <a:pt x="64801" y="6865"/>
                  </a:lnTo>
                  <a:lnTo>
                    <a:pt x="64742" y="6845"/>
                  </a:lnTo>
                  <a:lnTo>
                    <a:pt x="64662" y="6805"/>
                  </a:lnTo>
                  <a:lnTo>
                    <a:pt x="64603" y="6746"/>
                  </a:lnTo>
                  <a:lnTo>
                    <a:pt x="64543" y="6686"/>
                  </a:lnTo>
                  <a:lnTo>
                    <a:pt x="64504" y="6627"/>
                  </a:lnTo>
                  <a:lnTo>
                    <a:pt x="64484" y="6567"/>
                  </a:lnTo>
                  <a:lnTo>
                    <a:pt x="64464" y="6488"/>
                  </a:lnTo>
                  <a:lnTo>
                    <a:pt x="64464" y="6428"/>
                  </a:lnTo>
                  <a:lnTo>
                    <a:pt x="64504" y="6349"/>
                  </a:lnTo>
                  <a:lnTo>
                    <a:pt x="64543" y="6290"/>
                  </a:lnTo>
                  <a:lnTo>
                    <a:pt x="64583" y="6230"/>
                  </a:lnTo>
                  <a:lnTo>
                    <a:pt x="64642" y="6170"/>
                  </a:lnTo>
                  <a:lnTo>
                    <a:pt x="64702" y="6131"/>
                  </a:lnTo>
                  <a:lnTo>
                    <a:pt x="64781" y="6091"/>
                  </a:lnTo>
                  <a:close/>
                  <a:moveTo>
                    <a:pt x="73511" y="5932"/>
                  </a:moveTo>
                  <a:lnTo>
                    <a:pt x="73630" y="5952"/>
                  </a:lnTo>
                  <a:lnTo>
                    <a:pt x="73730" y="5972"/>
                  </a:lnTo>
                  <a:lnTo>
                    <a:pt x="73829" y="6012"/>
                  </a:lnTo>
                  <a:lnTo>
                    <a:pt x="73888" y="6071"/>
                  </a:lnTo>
                  <a:lnTo>
                    <a:pt x="73928" y="6131"/>
                  </a:lnTo>
                  <a:lnTo>
                    <a:pt x="73968" y="6210"/>
                  </a:lnTo>
                  <a:lnTo>
                    <a:pt x="73988" y="6329"/>
                  </a:lnTo>
                  <a:lnTo>
                    <a:pt x="73988" y="6448"/>
                  </a:lnTo>
                  <a:lnTo>
                    <a:pt x="73968" y="6528"/>
                  </a:lnTo>
                  <a:lnTo>
                    <a:pt x="73948" y="6627"/>
                  </a:lnTo>
                  <a:lnTo>
                    <a:pt x="73908" y="6706"/>
                  </a:lnTo>
                  <a:lnTo>
                    <a:pt x="73849" y="6766"/>
                  </a:lnTo>
                  <a:lnTo>
                    <a:pt x="73789" y="6805"/>
                  </a:lnTo>
                  <a:lnTo>
                    <a:pt x="73710" y="6845"/>
                  </a:lnTo>
                  <a:lnTo>
                    <a:pt x="73630" y="6865"/>
                  </a:lnTo>
                  <a:lnTo>
                    <a:pt x="73551" y="6885"/>
                  </a:lnTo>
                  <a:lnTo>
                    <a:pt x="73452" y="6885"/>
                  </a:lnTo>
                  <a:lnTo>
                    <a:pt x="73372" y="6865"/>
                  </a:lnTo>
                  <a:lnTo>
                    <a:pt x="73293" y="6845"/>
                  </a:lnTo>
                  <a:lnTo>
                    <a:pt x="73214" y="6805"/>
                  </a:lnTo>
                  <a:lnTo>
                    <a:pt x="73154" y="6746"/>
                  </a:lnTo>
                  <a:lnTo>
                    <a:pt x="73115" y="6686"/>
                  </a:lnTo>
                  <a:lnTo>
                    <a:pt x="73055" y="6607"/>
                  </a:lnTo>
                  <a:lnTo>
                    <a:pt x="73035" y="6508"/>
                  </a:lnTo>
                  <a:lnTo>
                    <a:pt x="73035" y="6389"/>
                  </a:lnTo>
                  <a:lnTo>
                    <a:pt x="73035" y="6270"/>
                  </a:lnTo>
                  <a:lnTo>
                    <a:pt x="73075" y="6170"/>
                  </a:lnTo>
                  <a:lnTo>
                    <a:pt x="73115" y="6091"/>
                  </a:lnTo>
                  <a:lnTo>
                    <a:pt x="73194" y="6012"/>
                  </a:lnTo>
                  <a:lnTo>
                    <a:pt x="73273" y="5972"/>
                  </a:lnTo>
                  <a:lnTo>
                    <a:pt x="73392" y="5932"/>
                  </a:lnTo>
                  <a:close/>
                  <a:moveTo>
                    <a:pt x="80257" y="6170"/>
                  </a:moveTo>
                  <a:lnTo>
                    <a:pt x="80337" y="6190"/>
                  </a:lnTo>
                  <a:lnTo>
                    <a:pt x="80416" y="6230"/>
                  </a:lnTo>
                  <a:lnTo>
                    <a:pt x="80456" y="6290"/>
                  </a:lnTo>
                  <a:lnTo>
                    <a:pt x="80515" y="6349"/>
                  </a:lnTo>
                  <a:lnTo>
                    <a:pt x="80535" y="6409"/>
                  </a:lnTo>
                  <a:lnTo>
                    <a:pt x="80555" y="6488"/>
                  </a:lnTo>
                  <a:lnTo>
                    <a:pt x="80555" y="6567"/>
                  </a:lnTo>
                  <a:lnTo>
                    <a:pt x="80555" y="6627"/>
                  </a:lnTo>
                  <a:lnTo>
                    <a:pt x="80535" y="6706"/>
                  </a:lnTo>
                  <a:lnTo>
                    <a:pt x="80495" y="6766"/>
                  </a:lnTo>
                  <a:lnTo>
                    <a:pt x="80456" y="6825"/>
                  </a:lnTo>
                  <a:lnTo>
                    <a:pt x="80396" y="6885"/>
                  </a:lnTo>
                  <a:lnTo>
                    <a:pt x="80337" y="6924"/>
                  </a:lnTo>
                  <a:lnTo>
                    <a:pt x="80237" y="6944"/>
                  </a:lnTo>
                  <a:lnTo>
                    <a:pt x="80158" y="6964"/>
                  </a:lnTo>
                  <a:lnTo>
                    <a:pt x="80059" y="6944"/>
                  </a:lnTo>
                  <a:lnTo>
                    <a:pt x="79999" y="6924"/>
                  </a:lnTo>
                  <a:lnTo>
                    <a:pt x="79920" y="6885"/>
                  </a:lnTo>
                  <a:lnTo>
                    <a:pt x="79880" y="6825"/>
                  </a:lnTo>
                  <a:lnTo>
                    <a:pt x="79841" y="6766"/>
                  </a:lnTo>
                  <a:lnTo>
                    <a:pt x="79821" y="6706"/>
                  </a:lnTo>
                  <a:lnTo>
                    <a:pt x="79781" y="6567"/>
                  </a:lnTo>
                  <a:lnTo>
                    <a:pt x="79821" y="6409"/>
                  </a:lnTo>
                  <a:lnTo>
                    <a:pt x="79841" y="6349"/>
                  </a:lnTo>
                  <a:lnTo>
                    <a:pt x="79880" y="6290"/>
                  </a:lnTo>
                  <a:lnTo>
                    <a:pt x="79940" y="6230"/>
                  </a:lnTo>
                  <a:lnTo>
                    <a:pt x="79999" y="6190"/>
                  </a:lnTo>
                  <a:lnTo>
                    <a:pt x="80079" y="6170"/>
                  </a:lnTo>
                  <a:close/>
                  <a:moveTo>
                    <a:pt x="85039" y="6726"/>
                  </a:moveTo>
                  <a:lnTo>
                    <a:pt x="85079" y="6746"/>
                  </a:lnTo>
                  <a:lnTo>
                    <a:pt x="85138" y="6786"/>
                  </a:lnTo>
                  <a:lnTo>
                    <a:pt x="85218" y="6885"/>
                  </a:lnTo>
                  <a:lnTo>
                    <a:pt x="85098" y="6984"/>
                  </a:lnTo>
                  <a:lnTo>
                    <a:pt x="85019" y="7004"/>
                  </a:lnTo>
                  <a:lnTo>
                    <a:pt x="84979" y="7004"/>
                  </a:lnTo>
                  <a:lnTo>
                    <a:pt x="84940" y="6984"/>
                  </a:lnTo>
                  <a:lnTo>
                    <a:pt x="84900" y="6944"/>
                  </a:lnTo>
                  <a:lnTo>
                    <a:pt x="84880" y="6905"/>
                  </a:lnTo>
                  <a:lnTo>
                    <a:pt x="84880" y="6885"/>
                  </a:lnTo>
                  <a:lnTo>
                    <a:pt x="84900" y="6845"/>
                  </a:lnTo>
                  <a:lnTo>
                    <a:pt x="84960" y="6766"/>
                  </a:lnTo>
                  <a:lnTo>
                    <a:pt x="85039" y="6726"/>
                  </a:lnTo>
                  <a:close/>
                  <a:moveTo>
                    <a:pt x="63035" y="6409"/>
                  </a:moveTo>
                  <a:lnTo>
                    <a:pt x="63095" y="6428"/>
                  </a:lnTo>
                  <a:lnTo>
                    <a:pt x="63154" y="6468"/>
                  </a:lnTo>
                  <a:lnTo>
                    <a:pt x="63194" y="6508"/>
                  </a:lnTo>
                  <a:lnTo>
                    <a:pt x="63234" y="6547"/>
                  </a:lnTo>
                  <a:lnTo>
                    <a:pt x="63254" y="6607"/>
                  </a:lnTo>
                  <a:lnTo>
                    <a:pt x="63254" y="6726"/>
                  </a:lnTo>
                  <a:lnTo>
                    <a:pt x="63234" y="6845"/>
                  </a:lnTo>
                  <a:lnTo>
                    <a:pt x="63214" y="6905"/>
                  </a:lnTo>
                  <a:lnTo>
                    <a:pt x="63174" y="6964"/>
                  </a:lnTo>
                  <a:lnTo>
                    <a:pt x="63115" y="6984"/>
                  </a:lnTo>
                  <a:lnTo>
                    <a:pt x="63055" y="7024"/>
                  </a:lnTo>
                  <a:lnTo>
                    <a:pt x="62996" y="7043"/>
                  </a:lnTo>
                  <a:lnTo>
                    <a:pt x="62916" y="7024"/>
                  </a:lnTo>
                  <a:lnTo>
                    <a:pt x="62857" y="7024"/>
                  </a:lnTo>
                  <a:lnTo>
                    <a:pt x="62797" y="6984"/>
                  </a:lnTo>
                  <a:lnTo>
                    <a:pt x="62757" y="6964"/>
                  </a:lnTo>
                  <a:lnTo>
                    <a:pt x="62718" y="6924"/>
                  </a:lnTo>
                  <a:lnTo>
                    <a:pt x="62658" y="6805"/>
                  </a:lnTo>
                  <a:lnTo>
                    <a:pt x="62658" y="6706"/>
                  </a:lnTo>
                  <a:lnTo>
                    <a:pt x="62678" y="6587"/>
                  </a:lnTo>
                  <a:lnTo>
                    <a:pt x="62738" y="6488"/>
                  </a:lnTo>
                  <a:lnTo>
                    <a:pt x="62777" y="6448"/>
                  </a:lnTo>
                  <a:lnTo>
                    <a:pt x="62837" y="6428"/>
                  </a:lnTo>
                  <a:lnTo>
                    <a:pt x="62896" y="6409"/>
                  </a:lnTo>
                  <a:close/>
                  <a:moveTo>
                    <a:pt x="71626" y="6091"/>
                  </a:moveTo>
                  <a:lnTo>
                    <a:pt x="71646" y="6111"/>
                  </a:lnTo>
                  <a:lnTo>
                    <a:pt x="71845" y="6170"/>
                  </a:lnTo>
                  <a:lnTo>
                    <a:pt x="71924" y="6210"/>
                  </a:lnTo>
                  <a:lnTo>
                    <a:pt x="72003" y="6270"/>
                  </a:lnTo>
                  <a:lnTo>
                    <a:pt x="72043" y="6309"/>
                  </a:lnTo>
                  <a:lnTo>
                    <a:pt x="72063" y="6369"/>
                  </a:lnTo>
                  <a:lnTo>
                    <a:pt x="72083" y="6468"/>
                  </a:lnTo>
                  <a:lnTo>
                    <a:pt x="72182" y="6627"/>
                  </a:lnTo>
                  <a:lnTo>
                    <a:pt x="72142" y="6726"/>
                  </a:lnTo>
                  <a:lnTo>
                    <a:pt x="72083" y="6825"/>
                  </a:lnTo>
                  <a:lnTo>
                    <a:pt x="72063" y="6905"/>
                  </a:lnTo>
                  <a:lnTo>
                    <a:pt x="72023" y="6984"/>
                  </a:lnTo>
                  <a:lnTo>
                    <a:pt x="71944" y="7063"/>
                  </a:lnTo>
                  <a:lnTo>
                    <a:pt x="71865" y="7103"/>
                  </a:lnTo>
                  <a:lnTo>
                    <a:pt x="71765" y="7143"/>
                  </a:lnTo>
                  <a:lnTo>
                    <a:pt x="71666" y="7163"/>
                  </a:lnTo>
                  <a:lnTo>
                    <a:pt x="71468" y="7163"/>
                  </a:lnTo>
                  <a:lnTo>
                    <a:pt x="71368" y="7123"/>
                  </a:lnTo>
                  <a:lnTo>
                    <a:pt x="71289" y="7083"/>
                  </a:lnTo>
                  <a:lnTo>
                    <a:pt x="71210" y="7004"/>
                  </a:lnTo>
                  <a:lnTo>
                    <a:pt x="71130" y="6865"/>
                  </a:lnTo>
                  <a:lnTo>
                    <a:pt x="71071" y="6726"/>
                  </a:lnTo>
                  <a:lnTo>
                    <a:pt x="71051" y="6607"/>
                  </a:lnTo>
                  <a:lnTo>
                    <a:pt x="71150" y="6428"/>
                  </a:lnTo>
                  <a:lnTo>
                    <a:pt x="71170" y="6329"/>
                  </a:lnTo>
                  <a:lnTo>
                    <a:pt x="71190" y="6290"/>
                  </a:lnTo>
                  <a:lnTo>
                    <a:pt x="71230" y="6250"/>
                  </a:lnTo>
                  <a:lnTo>
                    <a:pt x="71289" y="6210"/>
                  </a:lnTo>
                  <a:lnTo>
                    <a:pt x="71329" y="6190"/>
                  </a:lnTo>
                  <a:lnTo>
                    <a:pt x="71448" y="6170"/>
                  </a:lnTo>
                  <a:lnTo>
                    <a:pt x="71567" y="6131"/>
                  </a:lnTo>
                  <a:lnTo>
                    <a:pt x="71587" y="6091"/>
                  </a:lnTo>
                  <a:close/>
                  <a:moveTo>
                    <a:pt x="61051" y="6726"/>
                  </a:moveTo>
                  <a:lnTo>
                    <a:pt x="61131" y="6786"/>
                  </a:lnTo>
                  <a:lnTo>
                    <a:pt x="61210" y="6845"/>
                  </a:lnTo>
                  <a:lnTo>
                    <a:pt x="61269" y="6924"/>
                  </a:lnTo>
                  <a:lnTo>
                    <a:pt x="61250" y="6984"/>
                  </a:lnTo>
                  <a:lnTo>
                    <a:pt x="61210" y="7063"/>
                  </a:lnTo>
                  <a:lnTo>
                    <a:pt x="61150" y="7143"/>
                  </a:lnTo>
                  <a:lnTo>
                    <a:pt x="61091" y="7182"/>
                  </a:lnTo>
                  <a:lnTo>
                    <a:pt x="61031" y="7182"/>
                  </a:lnTo>
                  <a:lnTo>
                    <a:pt x="60992" y="7163"/>
                  </a:lnTo>
                  <a:lnTo>
                    <a:pt x="60912" y="7103"/>
                  </a:lnTo>
                  <a:lnTo>
                    <a:pt x="60833" y="7024"/>
                  </a:lnTo>
                  <a:lnTo>
                    <a:pt x="60793" y="6984"/>
                  </a:lnTo>
                  <a:lnTo>
                    <a:pt x="60773" y="6944"/>
                  </a:lnTo>
                  <a:lnTo>
                    <a:pt x="60813" y="6905"/>
                  </a:lnTo>
                  <a:lnTo>
                    <a:pt x="60853" y="6865"/>
                  </a:lnTo>
                  <a:lnTo>
                    <a:pt x="60952" y="6766"/>
                  </a:lnTo>
                  <a:lnTo>
                    <a:pt x="61011" y="6726"/>
                  </a:lnTo>
                  <a:close/>
                  <a:moveTo>
                    <a:pt x="59265" y="7202"/>
                  </a:moveTo>
                  <a:lnTo>
                    <a:pt x="59285" y="7222"/>
                  </a:lnTo>
                  <a:lnTo>
                    <a:pt x="59265" y="7282"/>
                  </a:lnTo>
                  <a:lnTo>
                    <a:pt x="59246" y="7262"/>
                  </a:lnTo>
                  <a:lnTo>
                    <a:pt x="59246" y="7242"/>
                  </a:lnTo>
                  <a:lnTo>
                    <a:pt x="59265" y="7202"/>
                  </a:lnTo>
                  <a:close/>
                  <a:moveTo>
                    <a:pt x="78452" y="6329"/>
                  </a:moveTo>
                  <a:lnTo>
                    <a:pt x="78551" y="6349"/>
                  </a:lnTo>
                  <a:lnTo>
                    <a:pt x="78630" y="6409"/>
                  </a:lnTo>
                  <a:lnTo>
                    <a:pt x="78690" y="6468"/>
                  </a:lnTo>
                  <a:lnTo>
                    <a:pt x="78749" y="6528"/>
                  </a:lnTo>
                  <a:lnTo>
                    <a:pt x="78789" y="6607"/>
                  </a:lnTo>
                  <a:lnTo>
                    <a:pt x="78809" y="6706"/>
                  </a:lnTo>
                  <a:lnTo>
                    <a:pt x="78809" y="6786"/>
                  </a:lnTo>
                  <a:lnTo>
                    <a:pt x="78809" y="6885"/>
                  </a:lnTo>
                  <a:lnTo>
                    <a:pt x="78789" y="6964"/>
                  </a:lnTo>
                  <a:lnTo>
                    <a:pt x="78749" y="7043"/>
                  </a:lnTo>
                  <a:lnTo>
                    <a:pt x="78690" y="7123"/>
                  </a:lnTo>
                  <a:lnTo>
                    <a:pt x="78630" y="7182"/>
                  </a:lnTo>
                  <a:lnTo>
                    <a:pt x="78551" y="7222"/>
                  </a:lnTo>
                  <a:lnTo>
                    <a:pt x="78472" y="7262"/>
                  </a:lnTo>
                  <a:lnTo>
                    <a:pt x="78353" y="7282"/>
                  </a:lnTo>
                  <a:lnTo>
                    <a:pt x="78253" y="7262"/>
                  </a:lnTo>
                  <a:lnTo>
                    <a:pt x="78154" y="7242"/>
                  </a:lnTo>
                  <a:lnTo>
                    <a:pt x="78075" y="7182"/>
                  </a:lnTo>
                  <a:lnTo>
                    <a:pt x="78015" y="7123"/>
                  </a:lnTo>
                  <a:lnTo>
                    <a:pt x="77956" y="7063"/>
                  </a:lnTo>
                  <a:lnTo>
                    <a:pt x="77916" y="6984"/>
                  </a:lnTo>
                  <a:lnTo>
                    <a:pt x="77896" y="6885"/>
                  </a:lnTo>
                  <a:lnTo>
                    <a:pt x="77896" y="6805"/>
                  </a:lnTo>
                  <a:lnTo>
                    <a:pt x="77896" y="6706"/>
                  </a:lnTo>
                  <a:lnTo>
                    <a:pt x="77916" y="6627"/>
                  </a:lnTo>
                  <a:lnTo>
                    <a:pt x="77956" y="6547"/>
                  </a:lnTo>
                  <a:lnTo>
                    <a:pt x="78015" y="6468"/>
                  </a:lnTo>
                  <a:lnTo>
                    <a:pt x="78075" y="6409"/>
                  </a:lnTo>
                  <a:lnTo>
                    <a:pt x="78154" y="6369"/>
                  </a:lnTo>
                  <a:lnTo>
                    <a:pt x="78233" y="6329"/>
                  </a:lnTo>
                  <a:close/>
                  <a:moveTo>
                    <a:pt x="69761" y="6329"/>
                  </a:moveTo>
                  <a:lnTo>
                    <a:pt x="69861" y="6349"/>
                  </a:lnTo>
                  <a:lnTo>
                    <a:pt x="69940" y="6389"/>
                  </a:lnTo>
                  <a:lnTo>
                    <a:pt x="70039" y="6448"/>
                  </a:lnTo>
                  <a:lnTo>
                    <a:pt x="70119" y="6528"/>
                  </a:lnTo>
                  <a:lnTo>
                    <a:pt x="70178" y="6607"/>
                  </a:lnTo>
                  <a:lnTo>
                    <a:pt x="70218" y="6706"/>
                  </a:lnTo>
                  <a:lnTo>
                    <a:pt x="70257" y="6786"/>
                  </a:lnTo>
                  <a:lnTo>
                    <a:pt x="70257" y="6885"/>
                  </a:lnTo>
                  <a:lnTo>
                    <a:pt x="70238" y="7004"/>
                  </a:lnTo>
                  <a:lnTo>
                    <a:pt x="70198" y="7103"/>
                  </a:lnTo>
                  <a:lnTo>
                    <a:pt x="70138" y="7182"/>
                  </a:lnTo>
                  <a:lnTo>
                    <a:pt x="70059" y="7282"/>
                  </a:lnTo>
                  <a:lnTo>
                    <a:pt x="69980" y="7341"/>
                  </a:lnTo>
                  <a:lnTo>
                    <a:pt x="69880" y="7401"/>
                  </a:lnTo>
                  <a:lnTo>
                    <a:pt x="69781" y="7420"/>
                  </a:lnTo>
                  <a:lnTo>
                    <a:pt x="69682" y="7440"/>
                  </a:lnTo>
                  <a:lnTo>
                    <a:pt x="69583" y="7420"/>
                  </a:lnTo>
                  <a:lnTo>
                    <a:pt x="69484" y="7381"/>
                  </a:lnTo>
                  <a:lnTo>
                    <a:pt x="69384" y="7301"/>
                  </a:lnTo>
                  <a:lnTo>
                    <a:pt x="69305" y="7242"/>
                  </a:lnTo>
                  <a:lnTo>
                    <a:pt x="69226" y="7143"/>
                  </a:lnTo>
                  <a:lnTo>
                    <a:pt x="69186" y="7043"/>
                  </a:lnTo>
                  <a:lnTo>
                    <a:pt x="69146" y="6944"/>
                  </a:lnTo>
                  <a:lnTo>
                    <a:pt x="69146" y="6845"/>
                  </a:lnTo>
                  <a:lnTo>
                    <a:pt x="69166" y="6746"/>
                  </a:lnTo>
                  <a:lnTo>
                    <a:pt x="69206" y="6627"/>
                  </a:lnTo>
                  <a:lnTo>
                    <a:pt x="69285" y="6547"/>
                  </a:lnTo>
                  <a:lnTo>
                    <a:pt x="69365" y="6468"/>
                  </a:lnTo>
                  <a:lnTo>
                    <a:pt x="69444" y="6389"/>
                  </a:lnTo>
                  <a:lnTo>
                    <a:pt x="69543" y="6349"/>
                  </a:lnTo>
                  <a:lnTo>
                    <a:pt x="69662" y="6329"/>
                  </a:lnTo>
                  <a:close/>
                  <a:moveTo>
                    <a:pt x="83273" y="6805"/>
                  </a:moveTo>
                  <a:lnTo>
                    <a:pt x="83333" y="6825"/>
                  </a:lnTo>
                  <a:lnTo>
                    <a:pt x="83392" y="6865"/>
                  </a:lnTo>
                  <a:lnTo>
                    <a:pt x="83432" y="6905"/>
                  </a:lnTo>
                  <a:lnTo>
                    <a:pt x="83472" y="6964"/>
                  </a:lnTo>
                  <a:lnTo>
                    <a:pt x="83491" y="7024"/>
                  </a:lnTo>
                  <a:lnTo>
                    <a:pt x="83491" y="7143"/>
                  </a:lnTo>
                  <a:lnTo>
                    <a:pt x="83472" y="7262"/>
                  </a:lnTo>
                  <a:lnTo>
                    <a:pt x="83432" y="7301"/>
                  </a:lnTo>
                  <a:lnTo>
                    <a:pt x="83392" y="7361"/>
                  </a:lnTo>
                  <a:lnTo>
                    <a:pt x="83352" y="7401"/>
                  </a:lnTo>
                  <a:lnTo>
                    <a:pt x="83293" y="7420"/>
                  </a:lnTo>
                  <a:lnTo>
                    <a:pt x="83233" y="7440"/>
                  </a:lnTo>
                  <a:lnTo>
                    <a:pt x="83154" y="7420"/>
                  </a:lnTo>
                  <a:lnTo>
                    <a:pt x="83075" y="7420"/>
                  </a:lnTo>
                  <a:lnTo>
                    <a:pt x="83035" y="7381"/>
                  </a:lnTo>
                  <a:lnTo>
                    <a:pt x="82975" y="7341"/>
                  </a:lnTo>
                  <a:lnTo>
                    <a:pt x="82936" y="7301"/>
                  </a:lnTo>
                  <a:lnTo>
                    <a:pt x="82896" y="7202"/>
                  </a:lnTo>
                  <a:lnTo>
                    <a:pt x="82896" y="7083"/>
                  </a:lnTo>
                  <a:lnTo>
                    <a:pt x="82916" y="6984"/>
                  </a:lnTo>
                  <a:lnTo>
                    <a:pt x="82975" y="6885"/>
                  </a:lnTo>
                  <a:lnTo>
                    <a:pt x="83015" y="6845"/>
                  </a:lnTo>
                  <a:lnTo>
                    <a:pt x="83075" y="6825"/>
                  </a:lnTo>
                  <a:lnTo>
                    <a:pt x="83134" y="6805"/>
                  </a:lnTo>
                  <a:close/>
                  <a:moveTo>
                    <a:pt x="76487" y="6488"/>
                  </a:moveTo>
                  <a:lnTo>
                    <a:pt x="76587" y="6508"/>
                  </a:lnTo>
                  <a:lnTo>
                    <a:pt x="76706" y="6547"/>
                  </a:lnTo>
                  <a:lnTo>
                    <a:pt x="76805" y="6627"/>
                  </a:lnTo>
                  <a:lnTo>
                    <a:pt x="76884" y="6706"/>
                  </a:lnTo>
                  <a:lnTo>
                    <a:pt x="76944" y="6805"/>
                  </a:lnTo>
                  <a:lnTo>
                    <a:pt x="76984" y="6905"/>
                  </a:lnTo>
                  <a:lnTo>
                    <a:pt x="77003" y="7024"/>
                  </a:lnTo>
                  <a:lnTo>
                    <a:pt x="77003" y="7123"/>
                  </a:lnTo>
                  <a:lnTo>
                    <a:pt x="76964" y="7222"/>
                  </a:lnTo>
                  <a:lnTo>
                    <a:pt x="76924" y="7301"/>
                  </a:lnTo>
                  <a:lnTo>
                    <a:pt x="76845" y="7381"/>
                  </a:lnTo>
                  <a:lnTo>
                    <a:pt x="76765" y="7460"/>
                  </a:lnTo>
                  <a:lnTo>
                    <a:pt x="76686" y="7520"/>
                  </a:lnTo>
                  <a:lnTo>
                    <a:pt x="76587" y="7559"/>
                  </a:lnTo>
                  <a:lnTo>
                    <a:pt x="76507" y="7579"/>
                  </a:lnTo>
                  <a:lnTo>
                    <a:pt x="76408" y="7579"/>
                  </a:lnTo>
                  <a:lnTo>
                    <a:pt x="76309" y="7559"/>
                  </a:lnTo>
                  <a:lnTo>
                    <a:pt x="76210" y="7520"/>
                  </a:lnTo>
                  <a:lnTo>
                    <a:pt x="76130" y="7460"/>
                  </a:lnTo>
                  <a:lnTo>
                    <a:pt x="76051" y="7381"/>
                  </a:lnTo>
                  <a:lnTo>
                    <a:pt x="75972" y="7301"/>
                  </a:lnTo>
                  <a:lnTo>
                    <a:pt x="75932" y="7222"/>
                  </a:lnTo>
                  <a:lnTo>
                    <a:pt x="75892" y="7123"/>
                  </a:lnTo>
                  <a:lnTo>
                    <a:pt x="75892" y="7024"/>
                  </a:lnTo>
                  <a:lnTo>
                    <a:pt x="75912" y="6905"/>
                  </a:lnTo>
                  <a:lnTo>
                    <a:pt x="75952" y="6805"/>
                  </a:lnTo>
                  <a:lnTo>
                    <a:pt x="76011" y="6726"/>
                  </a:lnTo>
                  <a:lnTo>
                    <a:pt x="76091" y="6627"/>
                  </a:lnTo>
                  <a:lnTo>
                    <a:pt x="76170" y="6567"/>
                  </a:lnTo>
                  <a:lnTo>
                    <a:pt x="76269" y="6508"/>
                  </a:lnTo>
                  <a:lnTo>
                    <a:pt x="76368" y="6488"/>
                  </a:lnTo>
                  <a:close/>
                  <a:moveTo>
                    <a:pt x="67837" y="6587"/>
                  </a:moveTo>
                  <a:lnTo>
                    <a:pt x="67916" y="6607"/>
                  </a:lnTo>
                  <a:lnTo>
                    <a:pt x="68095" y="6686"/>
                  </a:lnTo>
                  <a:lnTo>
                    <a:pt x="68174" y="6746"/>
                  </a:lnTo>
                  <a:lnTo>
                    <a:pt x="68214" y="6825"/>
                  </a:lnTo>
                  <a:lnTo>
                    <a:pt x="68253" y="6885"/>
                  </a:lnTo>
                  <a:lnTo>
                    <a:pt x="68293" y="6984"/>
                  </a:lnTo>
                  <a:lnTo>
                    <a:pt x="68333" y="7063"/>
                  </a:lnTo>
                  <a:lnTo>
                    <a:pt x="68353" y="7103"/>
                  </a:lnTo>
                  <a:lnTo>
                    <a:pt x="68333" y="7163"/>
                  </a:lnTo>
                  <a:lnTo>
                    <a:pt x="68293" y="7262"/>
                  </a:lnTo>
                  <a:lnTo>
                    <a:pt x="68234" y="7381"/>
                  </a:lnTo>
                  <a:lnTo>
                    <a:pt x="68174" y="7480"/>
                  </a:lnTo>
                  <a:lnTo>
                    <a:pt x="68115" y="7539"/>
                  </a:lnTo>
                  <a:lnTo>
                    <a:pt x="68035" y="7579"/>
                  </a:lnTo>
                  <a:lnTo>
                    <a:pt x="67936" y="7599"/>
                  </a:lnTo>
                  <a:lnTo>
                    <a:pt x="67837" y="7639"/>
                  </a:lnTo>
                  <a:lnTo>
                    <a:pt x="67817" y="7659"/>
                  </a:lnTo>
                  <a:lnTo>
                    <a:pt x="67797" y="7678"/>
                  </a:lnTo>
                  <a:lnTo>
                    <a:pt x="67777" y="7659"/>
                  </a:lnTo>
                  <a:lnTo>
                    <a:pt x="67757" y="7639"/>
                  </a:lnTo>
                  <a:lnTo>
                    <a:pt x="67559" y="7579"/>
                  </a:lnTo>
                  <a:lnTo>
                    <a:pt x="67460" y="7520"/>
                  </a:lnTo>
                  <a:lnTo>
                    <a:pt x="67400" y="7460"/>
                  </a:lnTo>
                  <a:lnTo>
                    <a:pt x="67361" y="7381"/>
                  </a:lnTo>
                  <a:lnTo>
                    <a:pt x="67321" y="7262"/>
                  </a:lnTo>
                  <a:lnTo>
                    <a:pt x="67281" y="7182"/>
                  </a:lnTo>
                  <a:lnTo>
                    <a:pt x="67242" y="7163"/>
                  </a:lnTo>
                  <a:lnTo>
                    <a:pt x="67242" y="7143"/>
                  </a:lnTo>
                  <a:lnTo>
                    <a:pt x="67242" y="7103"/>
                  </a:lnTo>
                  <a:lnTo>
                    <a:pt x="67261" y="7063"/>
                  </a:lnTo>
                  <a:lnTo>
                    <a:pt x="67281" y="7004"/>
                  </a:lnTo>
                  <a:lnTo>
                    <a:pt x="67321" y="6924"/>
                  </a:lnTo>
                  <a:lnTo>
                    <a:pt x="67400" y="6766"/>
                  </a:lnTo>
                  <a:lnTo>
                    <a:pt x="67460" y="6686"/>
                  </a:lnTo>
                  <a:lnTo>
                    <a:pt x="67539" y="6647"/>
                  </a:lnTo>
                  <a:lnTo>
                    <a:pt x="67638" y="6607"/>
                  </a:lnTo>
                  <a:lnTo>
                    <a:pt x="67738" y="6587"/>
                  </a:lnTo>
                  <a:close/>
                  <a:moveTo>
                    <a:pt x="81428" y="6964"/>
                  </a:moveTo>
                  <a:lnTo>
                    <a:pt x="81507" y="6984"/>
                  </a:lnTo>
                  <a:lnTo>
                    <a:pt x="81567" y="7024"/>
                  </a:lnTo>
                  <a:lnTo>
                    <a:pt x="81606" y="7083"/>
                  </a:lnTo>
                  <a:lnTo>
                    <a:pt x="81646" y="7143"/>
                  </a:lnTo>
                  <a:lnTo>
                    <a:pt x="81666" y="7222"/>
                  </a:lnTo>
                  <a:lnTo>
                    <a:pt x="81686" y="7401"/>
                  </a:lnTo>
                  <a:lnTo>
                    <a:pt x="81666" y="7480"/>
                  </a:lnTo>
                  <a:lnTo>
                    <a:pt x="81646" y="7559"/>
                  </a:lnTo>
                  <a:lnTo>
                    <a:pt x="81606" y="7639"/>
                  </a:lnTo>
                  <a:lnTo>
                    <a:pt x="81547" y="7678"/>
                  </a:lnTo>
                  <a:lnTo>
                    <a:pt x="81487" y="7718"/>
                  </a:lnTo>
                  <a:lnTo>
                    <a:pt x="81408" y="7738"/>
                  </a:lnTo>
                  <a:lnTo>
                    <a:pt x="81329" y="7758"/>
                  </a:lnTo>
                  <a:lnTo>
                    <a:pt x="81229" y="7738"/>
                  </a:lnTo>
                  <a:lnTo>
                    <a:pt x="81150" y="7738"/>
                  </a:lnTo>
                  <a:lnTo>
                    <a:pt x="81071" y="7698"/>
                  </a:lnTo>
                  <a:lnTo>
                    <a:pt x="81011" y="7659"/>
                  </a:lnTo>
                  <a:lnTo>
                    <a:pt x="80952" y="7619"/>
                  </a:lnTo>
                  <a:lnTo>
                    <a:pt x="80932" y="7559"/>
                  </a:lnTo>
                  <a:lnTo>
                    <a:pt x="80912" y="7480"/>
                  </a:lnTo>
                  <a:lnTo>
                    <a:pt x="80892" y="7301"/>
                  </a:lnTo>
                  <a:lnTo>
                    <a:pt x="80912" y="7202"/>
                  </a:lnTo>
                  <a:lnTo>
                    <a:pt x="80932" y="7143"/>
                  </a:lnTo>
                  <a:lnTo>
                    <a:pt x="80972" y="7063"/>
                  </a:lnTo>
                  <a:lnTo>
                    <a:pt x="81031" y="7024"/>
                  </a:lnTo>
                  <a:lnTo>
                    <a:pt x="81091" y="6984"/>
                  </a:lnTo>
                  <a:lnTo>
                    <a:pt x="81170" y="6964"/>
                  </a:lnTo>
                  <a:close/>
                  <a:moveTo>
                    <a:pt x="65992" y="6885"/>
                  </a:moveTo>
                  <a:lnTo>
                    <a:pt x="66091" y="6924"/>
                  </a:lnTo>
                  <a:lnTo>
                    <a:pt x="66170" y="6964"/>
                  </a:lnTo>
                  <a:lnTo>
                    <a:pt x="66230" y="7024"/>
                  </a:lnTo>
                  <a:lnTo>
                    <a:pt x="66289" y="7103"/>
                  </a:lnTo>
                  <a:lnTo>
                    <a:pt x="66329" y="7182"/>
                  </a:lnTo>
                  <a:lnTo>
                    <a:pt x="66349" y="7262"/>
                  </a:lnTo>
                  <a:lnTo>
                    <a:pt x="66369" y="7341"/>
                  </a:lnTo>
                  <a:lnTo>
                    <a:pt x="66349" y="7440"/>
                  </a:lnTo>
                  <a:lnTo>
                    <a:pt x="66329" y="7520"/>
                  </a:lnTo>
                  <a:lnTo>
                    <a:pt x="66289" y="7599"/>
                  </a:lnTo>
                  <a:lnTo>
                    <a:pt x="66250" y="7678"/>
                  </a:lnTo>
                  <a:lnTo>
                    <a:pt x="66190" y="7738"/>
                  </a:lnTo>
                  <a:lnTo>
                    <a:pt x="66111" y="7778"/>
                  </a:lnTo>
                  <a:lnTo>
                    <a:pt x="66011" y="7817"/>
                  </a:lnTo>
                  <a:lnTo>
                    <a:pt x="65912" y="7837"/>
                  </a:lnTo>
                  <a:lnTo>
                    <a:pt x="65793" y="7817"/>
                  </a:lnTo>
                  <a:lnTo>
                    <a:pt x="65694" y="7797"/>
                  </a:lnTo>
                  <a:lnTo>
                    <a:pt x="65615" y="7738"/>
                  </a:lnTo>
                  <a:lnTo>
                    <a:pt x="65555" y="7678"/>
                  </a:lnTo>
                  <a:lnTo>
                    <a:pt x="65496" y="7619"/>
                  </a:lnTo>
                  <a:lnTo>
                    <a:pt x="65456" y="7539"/>
                  </a:lnTo>
                  <a:lnTo>
                    <a:pt x="65436" y="7440"/>
                  </a:lnTo>
                  <a:lnTo>
                    <a:pt x="65416" y="7361"/>
                  </a:lnTo>
                  <a:lnTo>
                    <a:pt x="65436" y="7262"/>
                  </a:lnTo>
                  <a:lnTo>
                    <a:pt x="65456" y="7182"/>
                  </a:lnTo>
                  <a:lnTo>
                    <a:pt x="65476" y="7103"/>
                  </a:lnTo>
                  <a:lnTo>
                    <a:pt x="65535" y="7024"/>
                  </a:lnTo>
                  <a:lnTo>
                    <a:pt x="65595" y="6964"/>
                  </a:lnTo>
                  <a:lnTo>
                    <a:pt x="65674" y="6924"/>
                  </a:lnTo>
                  <a:lnTo>
                    <a:pt x="65773" y="6885"/>
                  </a:lnTo>
                  <a:close/>
                  <a:moveTo>
                    <a:pt x="86269" y="7579"/>
                  </a:moveTo>
                  <a:lnTo>
                    <a:pt x="86289" y="7718"/>
                  </a:lnTo>
                  <a:lnTo>
                    <a:pt x="86289" y="7778"/>
                  </a:lnTo>
                  <a:lnTo>
                    <a:pt x="86269" y="7837"/>
                  </a:lnTo>
                  <a:lnTo>
                    <a:pt x="86249" y="7897"/>
                  </a:lnTo>
                  <a:lnTo>
                    <a:pt x="86011" y="7897"/>
                  </a:lnTo>
                  <a:lnTo>
                    <a:pt x="85991" y="7837"/>
                  </a:lnTo>
                  <a:lnTo>
                    <a:pt x="85971" y="7797"/>
                  </a:lnTo>
                  <a:lnTo>
                    <a:pt x="85971" y="7718"/>
                  </a:lnTo>
                  <a:lnTo>
                    <a:pt x="85991" y="7599"/>
                  </a:lnTo>
                  <a:lnTo>
                    <a:pt x="86269" y="7579"/>
                  </a:lnTo>
                  <a:close/>
                  <a:moveTo>
                    <a:pt x="72738" y="6865"/>
                  </a:moveTo>
                  <a:lnTo>
                    <a:pt x="72857" y="6885"/>
                  </a:lnTo>
                  <a:lnTo>
                    <a:pt x="72976" y="6924"/>
                  </a:lnTo>
                  <a:lnTo>
                    <a:pt x="73055" y="7004"/>
                  </a:lnTo>
                  <a:lnTo>
                    <a:pt x="73115" y="7083"/>
                  </a:lnTo>
                  <a:lnTo>
                    <a:pt x="73154" y="7182"/>
                  </a:lnTo>
                  <a:lnTo>
                    <a:pt x="73174" y="7282"/>
                  </a:lnTo>
                  <a:lnTo>
                    <a:pt x="73174" y="7401"/>
                  </a:lnTo>
                  <a:lnTo>
                    <a:pt x="73194" y="7639"/>
                  </a:lnTo>
                  <a:lnTo>
                    <a:pt x="73174" y="7738"/>
                  </a:lnTo>
                  <a:lnTo>
                    <a:pt x="73115" y="7837"/>
                  </a:lnTo>
                  <a:lnTo>
                    <a:pt x="73035" y="7897"/>
                  </a:lnTo>
                  <a:lnTo>
                    <a:pt x="72936" y="7936"/>
                  </a:lnTo>
                  <a:lnTo>
                    <a:pt x="72817" y="7976"/>
                  </a:lnTo>
                  <a:lnTo>
                    <a:pt x="72718" y="7996"/>
                  </a:lnTo>
                  <a:lnTo>
                    <a:pt x="72499" y="7996"/>
                  </a:lnTo>
                  <a:lnTo>
                    <a:pt x="72380" y="7956"/>
                  </a:lnTo>
                  <a:lnTo>
                    <a:pt x="72281" y="7897"/>
                  </a:lnTo>
                  <a:lnTo>
                    <a:pt x="72202" y="7817"/>
                  </a:lnTo>
                  <a:lnTo>
                    <a:pt x="72122" y="7718"/>
                  </a:lnTo>
                  <a:lnTo>
                    <a:pt x="72083" y="7619"/>
                  </a:lnTo>
                  <a:lnTo>
                    <a:pt x="72063" y="7480"/>
                  </a:lnTo>
                  <a:lnTo>
                    <a:pt x="72063" y="7361"/>
                  </a:lnTo>
                  <a:lnTo>
                    <a:pt x="72083" y="7242"/>
                  </a:lnTo>
                  <a:lnTo>
                    <a:pt x="72122" y="7143"/>
                  </a:lnTo>
                  <a:lnTo>
                    <a:pt x="72182" y="7043"/>
                  </a:lnTo>
                  <a:lnTo>
                    <a:pt x="72261" y="6964"/>
                  </a:lnTo>
                  <a:lnTo>
                    <a:pt x="72341" y="6905"/>
                  </a:lnTo>
                  <a:lnTo>
                    <a:pt x="72440" y="6865"/>
                  </a:lnTo>
                  <a:close/>
                  <a:moveTo>
                    <a:pt x="64186" y="7123"/>
                  </a:moveTo>
                  <a:lnTo>
                    <a:pt x="64265" y="7163"/>
                  </a:lnTo>
                  <a:lnTo>
                    <a:pt x="64345" y="7202"/>
                  </a:lnTo>
                  <a:lnTo>
                    <a:pt x="64404" y="7262"/>
                  </a:lnTo>
                  <a:lnTo>
                    <a:pt x="64464" y="7341"/>
                  </a:lnTo>
                  <a:lnTo>
                    <a:pt x="64504" y="7420"/>
                  </a:lnTo>
                  <a:lnTo>
                    <a:pt x="64523" y="7500"/>
                  </a:lnTo>
                  <a:lnTo>
                    <a:pt x="64523" y="7599"/>
                  </a:lnTo>
                  <a:lnTo>
                    <a:pt x="64523" y="7678"/>
                  </a:lnTo>
                  <a:lnTo>
                    <a:pt x="64504" y="7778"/>
                  </a:lnTo>
                  <a:lnTo>
                    <a:pt x="64464" y="7857"/>
                  </a:lnTo>
                  <a:lnTo>
                    <a:pt x="64404" y="7916"/>
                  </a:lnTo>
                  <a:lnTo>
                    <a:pt x="64345" y="7976"/>
                  </a:lnTo>
                  <a:lnTo>
                    <a:pt x="64265" y="8036"/>
                  </a:lnTo>
                  <a:lnTo>
                    <a:pt x="64166" y="8055"/>
                  </a:lnTo>
                  <a:lnTo>
                    <a:pt x="64067" y="8075"/>
                  </a:lnTo>
                  <a:lnTo>
                    <a:pt x="63948" y="8055"/>
                  </a:lnTo>
                  <a:lnTo>
                    <a:pt x="63869" y="8016"/>
                  </a:lnTo>
                  <a:lnTo>
                    <a:pt x="63789" y="7976"/>
                  </a:lnTo>
                  <a:lnTo>
                    <a:pt x="63730" y="7916"/>
                  </a:lnTo>
                  <a:lnTo>
                    <a:pt x="63670" y="7837"/>
                  </a:lnTo>
                  <a:lnTo>
                    <a:pt x="63631" y="7758"/>
                  </a:lnTo>
                  <a:lnTo>
                    <a:pt x="63611" y="7678"/>
                  </a:lnTo>
                  <a:lnTo>
                    <a:pt x="63611" y="7579"/>
                  </a:lnTo>
                  <a:lnTo>
                    <a:pt x="63611" y="7500"/>
                  </a:lnTo>
                  <a:lnTo>
                    <a:pt x="63631" y="7401"/>
                  </a:lnTo>
                  <a:lnTo>
                    <a:pt x="63670" y="7321"/>
                  </a:lnTo>
                  <a:lnTo>
                    <a:pt x="63730" y="7262"/>
                  </a:lnTo>
                  <a:lnTo>
                    <a:pt x="63789" y="7202"/>
                  </a:lnTo>
                  <a:lnTo>
                    <a:pt x="63869" y="7143"/>
                  </a:lnTo>
                  <a:lnTo>
                    <a:pt x="63968" y="7123"/>
                  </a:lnTo>
                  <a:close/>
                  <a:moveTo>
                    <a:pt x="79345" y="7043"/>
                  </a:moveTo>
                  <a:lnTo>
                    <a:pt x="79444" y="7063"/>
                  </a:lnTo>
                  <a:lnTo>
                    <a:pt x="79583" y="7103"/>
                  </a:lnTo>
                  <a:lnTo>
                    <a:pt x="79702" y="7163"/>
                  </a:lnTo>
                  <a:lnTo>
                    <a:pt x="79801" y="7242"/>
                  </a:lnTo>
                  <a:lnTo>
                    <a:pt x="79841" y="7321"/>
                  </a:lnTo>
                  <a:lnTo>
                    <a:pt x="79860" y="7401"/>
                  </a:lnTo>
                  <a:lnTo>
                    <a:pt x="79900" y="7500"/>
                  </a:lnTo>
                  <a:lnTo>
                    <a:pt x="79940" y="7579"/>
                  </a:lnTo>
                  <a:lnTo>
                    <a:pt x="79900" y="7639"/>
                  </a:lnTo>
                  <a:lnTo>
                    <a:pt x="79880" y="7678"/>
                  </a:lnTo>
                  <a:lnTo>
                    <a:pt x="79860" y="7797"/>
                  </a:lnTo>
                  <a:lnTo>
                    <a:pt x="79821" y="7916"/>
                  </a:lnTo>
                  <a:lnTo>
                    <a:pt x="79781" y="7956"/>
                  </a:lnTo>
                  <a:lnTo>
                    <a:pt x="79741" y="7996"/>
                  </a:lnTo>
                  <a:lnTo>
                    <a:pt x="79682" y="8036"/>
                  </a:lnTo>
                  <a:lnTo>
                    <a:pt x="79642" y="8055"/>
                  </a:lnTo>
                  <a:lnTo>
                    <a:pt x="79523" y="8075"/>
                  </a:lnTo>
                  <a:lnTo>
                    <a:pt x="79464" y="8115"/>
                  </a:lnTo>
                  <a:lnTo>
                    <a:pt x="79384" y="8155"/>
                  </a:lnTo>
                  <a:lnTo>
                    <a:pt x="79285" y="8115"/>
                  </a:lnTo>
                  <a:lnTo>
                    <a:pt x="79186" y="8055"/>
                  </a:lnTo>
                  <a:lnTo>
                    <a:pt x="79087" y="8036"/>
                  </a:lnTo>
                  <a:lnTo>
                    <a:pt x="79007" y="7996"/>
                  </a:lnTo>
                  <a:lnTo>
                    <a:pt x="78968" y="7936"/>
                  </a:lnTo>
                  <a:lnTo>
                    <a:pt x="78948" y="7897"/>
                  </a:lnTo>
                  <a:lnTo>
                    <a:pt x="78928" y="7797"/>
                  </a:lnTo>
                  <a:lnTo>
                    <a:pt x="78888" y="7718"/>
                  </a:lnTo>
                  <a:lnTo>
                    <a:pt x="78849" y="7639"/>
                  </a:lnTo>
                  <a:lnTo>
                    <a:pt x="78849" y="7539"/>
                  </a:lnTo>
                  <a:lnTo>
                    <a:pt x="78888" y="7401"/>
                  </a:lnTo>
                  <a:lnTo>
                    <a:pt x="78948" y="7282"/>
                  </a:lnTo>
                  <a:lnTo>
                    <a:pt x="79027" y="7182"/>
                  </a:lnTo>
                  <a:lnTo>
                    <a:pt x="79087" y="7143"/>
                  </a:lnTo>
                  <a:lnTo>
                    <a:pt x="79186" y="7103"/>
                  </a:lnTo>
                  <a:lnTo>
                    <a:pt x="79345" y="7043"/>
                  </a:lnTo>
                  <a:close/>
                  <a:moveTo>
                    <a:pt x="62242" y="7440"/>
                  </a:moveTo>
                  <a:lnTo>
                    <a:pt x="62321" y="7460"/>
                  </a:lnTo>
                  <a:lnTo>
                    <a:pt x="62400" y="7500"/>
                  </a:lnTo>
                  <a:lnTo>
                    <a:pt x="62440" y="7559"/>
                  </a:lnTo>
                  <a:lnTo>
                    <a:pt x="62500" y="7619"/>
                  </a:lnTo>
                  <a:lnTo>
                    <a:pt x="62519" y="7678"/>
                  </a:lnTo>
                  <a:lnTo>
                    <a:pt x="62539" y="7758"/>
                  </a:lnTo>
                  <a:lnTo>
                    <a:pt x="62539" y="7837"/>
                  </a:lnTo>
                  <a:lnTo>
                    <a:pt x="62539" y="7897"/>
                  </a:lnTo>
                  <a:lnTo>
                    <a:pt x="62519" y="7976"/>
                  </a:lnTo>
                  <a:lnTo>
                    <a:pt x="62480" y="8036"/>
                  </a:lnTo>
                  <a:lnTo>
                    <a:pt x="62440" y="8095"/>
                  </a:lnTo>
                  <a:lnTo>
                    <a:pt x="62381" y="8155"/>
                  </a:lnTo>
                  <a:lnTo>
                    <a:pt x="62321" y="8194"/>
                  </a:lnTo>
                  <a:lnTo>
                    <a:pt x="62242" y="8214"/>
                  </a:lnTo>
                  <a:lnTo>
                    <a:pt x="62162" y="8234"/>
                  </a:lnTo>
                  <a:lnTo>
                    <a:pt x="62063" y="8214"/>
                  </a:lnTo>
                  <a:lnTo>
                    <a:pt x="61984" y="8194"/>
                  </a:lnTo>
                  <a:lnTo>
                    <a:pt x="61924" y="8155"/>
                  </a:lnTo>
                  <a:lnTo>
                    <a:pt x="61865" y="8095"/>
                  </a:lnTo>
                  <a:lnTo>
                    <a:pt x="61825" y="8036"/>
                  </a:lnTo>
                  <a:lnTo>
                    <a:pt x="61805" y="7976"/>
                  </a:lnTo>
                  <a:lnTo>
                    <a:pt x="61785" y="7897"/>
                  </a:lnTo>
                  <a:lnTo>
                    <a:pt x="61785" y="7817"/>
                  </a:lnTo>
                  <a:lnTo>
                    <a:pt x="61785" y="7758"/>
                  </a:lnTo>
                  <a:lnTo>
                    <a:pt x="61805" y="7678"/>
                  </a:lnTo>
                  <a:lnTo>
                    <a:pt x="61825" y="7619"/>
                  </a:lnTo>
                  <a:lnTo>
                    <a:pt x="61865" y="7559"/>
                  </a:lnTo>
                  <a:lnTo>
                    <a:pt x="61924" y="7500"/>
                  </a:lnTo>
                  <a:lnTo>
                    <a:pt x="61984" y="7460"/>
                  </a:lnTo>
                  <a:lnTo>
                    <a:pt x="62063" y="7440"/>
                  </a:lnTo>
                  <a:close/>
                  <a:moveTo>
                    <a:pt x="70734" y="7043"/>
                  </a:moveTo>
                  <a:lnTo>
                    <a:pt x="70833" y="7063"/>
                  </a:lnTo>
                  <a:lnTo>
                    <a:pt x="70952" y="7103"/>
                  </a:lnTo>
                  <a:lnTo>
                    <a:pt x="71150" y="7242"/>
                  </a:lnTo>
                  <a:lnTo>
                    <a:pt x="71190" y="7282"/>
                  </a:lnTo>
                  <a:lnTo>
                    <a:pt x="71230" y="7341"/>
                  </a:lnTo>
                  <a:lnTo>
                    <a:pt x="71269" y="7460"/>
                  </a:lnTo>
                  <a:lnTo>
                    <a:pt x="71309" y="7579"/>
                  </a:lnTo>
                  <a:lnTo>
                    <a:pt x="71368" y="7678"/>
                  </a:lnTo>
                  <a:lnTo>
                    <a:pt x="71309" y="7797"/>
                  </a:lnTo>
                  <a:lnTo>
                    <a:pt x="71269" y="7897"/>
                  </a:lnTo>
                  <a:lnTo>
                    <a:pt x="71210" y="8016"/>
                  </a:lnTo>
                  <a:lnTo>
                    <a:pt x="71150" y="8115"/>
                  </a:lnTo>
                  <a:lnTo>
                    <a:pt x="71051" y="8174"/>
                  </a:lnTo>
                  <a:lnTo>
                    <a:pt x="70952" y="8234"/>
                  </a:lnTo>
                  <a:lnTo>
                    <a:pt x="70833" y="8274"/>
                  </a:lnTo>
                  <a:lnTo>
                    <a:pt x="70734" y="8293"/>
                  </a:lnTo>
                  <a:lnTo>
                    <a:pt x="70615" y="8293"/>
                  </a:lnTo>
                  <a:lnTo>
                    <a:pt x="70515" y="8254"/>
                  </a:lnTo>
                  <a:lnTo>
                    <a:pt x="70416" y="8194"/>
                  </a:lnTo>
                  <a:lnTo>
                    <a:pt x="70317" y="8115"/>
                  </a:lnTo>
                  <a:lnTo>
                    <a:pt x="70238" y="8016"/>
                  </a:lnTo>
                  <a:lnTo>
                    <a:pt x="70178" y="7897"/>
                  </a:lnTo>
                  <a:lnTo>
                    <a:pt x="70138" y="7797"/>
                  </a:lnTo>
                  <a:lnTo>
                    <a:pt x="70119" y="7678"/>
                  </a:lnTo>
                  <a:lnTo>
                    <a:pt x="70119" y="7579"/>
                  </a:lnTo>
                  <a:lnTo>
                    <a:pt x="70158" y="7460"/>
                  </a:lnTo>
                  <a:lnTo>
                    <a:pt x="70218" y="7361"/>
                  </a:lnTo>
                  <a:lnTo>
                    <a:pt x="70277" y="7282"/>
                  </a:lnTo>
                  <a:lnTo>
                    <a:pt x="70376" y="7202"/>
                  </a:lnTo>
                  <a:lnTo>
                    <a:pt x="70495" y="7123"/>
                  </a:lnTo>
                  <a:lnTo>
                    <a:pt x="70615" y="7063"/>
                  </a:lnTo>
                  <a:lnTo>
                    <a:pt x="70734" y="7043"/>
                  </a:lnTo>
                  <a:close/>
                  <a:moveTo>
                    <a:pt x="60337" y="7678"/>
                  </a:moveTo>
                  <a:lnTo>
                    <a:pt x="60416" y="7698"/>
                  </a:lnTo>
                  <a:lnTo>
                    <a:pt x="60456" y="7738"/>
                  </a:lnTo>
                  <a:lnTo>
                    <a:pt x="60496" y="7778"/>
                  </a:lnTo>
                  <a:lnTo>
                    <a:pt x="60535" y="7837"/>
                  </a:lnTo>
                  <a:lnTo>
                    <a:pt x="60555" y="7897"/>
                  </a:lnTo>
                  <a:lnTo>
                    <a:pt x="60555" y="8016"/>
                  </a:lnTo>
                  <a:lnTo>
                    <a:pt x="60535" y="8135"/>
                  </a:lnTo>
                  <a:lnTo>
                    <a:pt x="60496" y="8194"/>
                  </a:lnTo>
                  <a:lnTo>
                    <a:pt x="60456" y="8234"/>
                  </a:lnTo>
                  <a:lnTo>
                    <a:pt x="60396" y="8274"/>
                  </a:lnTo>
                  <a:lnTo>
                    <a:pt x="60337" y="8293"/>
                  </a:lnTo>
                  <a:lnTo>
                    <a:pt x="60277" y="8313"/>
                  </a:lnTo>
                  <a:lnTo>
                    <a:pt x="60198" y="8293"/>
                  </a:lnTo>
                  <a:lnTo>
                    <a:pt x="60138" y="8274"/>
                  </a:lnTo>
                  <a:lnTo>
                    <a:pt x="60079" y="8254"/>
                  </a:lnTo>
                  <a:lnTo>
                    <a:pt x="60039" y="8214"/>
                  </a:lnTo>
                  <a:lnTo>
                    <a:pt x="60000" y="8174"/>
                  </a:lnTo>
                  <a:lnTo>
                    <a:pt x="59960" y="8075"/>
                  </a:lnTo>
                  <a:lnTo>
                    <a:pt x="59960" y="7956"/>
                  </a:lnTo>
                  <a:lnTo>
                    <a:pt x="59980" y="7837"/>
                  </a:lnTo>
                  <a:lnTo>
                    <a:pt x="60039" y="7758"/>
                  </a:lnTo>
                  <a:lnTo>
                    <a:pt x="60099" y="7718"/>
                  </a:lnTo>
                  <a:lnTo>
                    <a:pt x="60138" y="7698"/>
                  </a:lnTo>
                  <a:lnTo>
                    <a:pt x="60198" y="7678"/>
                  </a:lnTo>
                  <a:close/>
                  <a:moveTo>
                    <a:pt x="84345" y="7678"/>
                  </a:moveTo>
                  <a:lnTo>
                    <a:pt x="84404" y="7698"/>
                  </a:lnTo>
                  <a:lnTo>
                    <a:pt x="84464" y="7718"/>
                  </a:lnTo>
                  <a:lnTo>
                    <a:pt x="84503" y="7758"/>
                  </a:lnTo>
                  <a:lnTo>
                    <a:pt x="84523" y="7797"/>
                  </a:lnTo>
                  <a:lnTo>
                    <a:pt x="84543" y="7857"/>
                  </a:lnTo>
                  <a:lnTo>
                    <a:pt x="84543" y="8016"/>
                  </a:lnTo>
                  <a:lnTo>
                    <a:pt x="84543" y="8115"/>
                  </a:lnTo>
                  <a:lnTo>
                    <a:pt x="84523" y="8174"/>
                  </a:lnTo>
                  <a:lnTo>
                    <a:pt x="84483" y="8234"/>
                  </a:lnTo>
                  <a:lnTo>
                    <a:pt x="84464" y="8274"/>
                  </a:lnTo>
                  <a:lnTo>
                    <a:pt x="84404" y="8293"/>
                  </a:lnTo>
                  <a:lnTo>
                    <a:pt x="84345" y="8293"/>
                  </a:lnTo>
                  <a:lnTo>
                    <a:pt x="84186" y="8313"/>
                  </a:lnTo>
                  <a:lnTo>
                    <a:pt x="84087" y="8293"/>
                  </a:lnTo>
                  <a:lnTo>
                    <a:pt x="84027" y="8274"/>
                  </a:lnTo>
                  <a:lnTo>
                    <a:pt x="83987" y="8254"/>
                  </a:lnTo>
                  <a:lnTo>
                    <a:pt x="83948" y="8214"/>
                  </a:lnTo>
                  <a:lnTo>
                    <a:pt x="83928" y="8174"/>
                  </a:lnTo>
                  <a:lnTo>
                    <a:pt x="83908" y="8115"/>
                  </a:lnTo>
                  <a:lnTo>
                    <a:pt x="83908" y="7956"/>
                  </a:lnTo>
                  <a:lnTo>
                    <a:pt x="83908" y="7857"/>
                  </a:lnTo>
                  <a:lnTo>
                    <a:pt x="83928" y="7797"/>
                  </a:lnTo>
                  <a:lnTo>
                    <a:pt x="83968" y="7738"/>
                  </a:lnTo>
                  <a:lnTo>
                    <a:pt x="84007" y="7718"/>
                  </a:lnTo>
                  <a:lnTo>
                    <a:pt x="84047" y="7698"/>
                  </a:lnTo>
                  <a:lnTo>
                    <a:pt x="84106" y="7678"/>
                  </a:lnTo>
                  <a:close/>
                  <a:moveTo>
                    <a:pt x="58512" y="8055"/>
                  </a:moveTo>
                  <a:lnTo>
                    <a:pt x="58512" y="8234"/>
                  </a:lnTo>
                  <a:lnTo>
                    <a:pt x="58512" y="8313"/>
                  </a:lnTo>
                  <a:lnTo>
                    <a:pt x="58472" y="8373"/>
                  </a:lnTo>
                  <a:lnTo>
                    <a:pt x="58214" y="8373"/>
                  </a:lnTo>
                  <a:lnTo>
                    <a:pt x="58194" y="8333"/>
                  </a:lnTo>
                  <a:lnTo>
                    <a:pt x="58194" y="8254"/>
                  </a:lnTo>
                  <a:lnTo>
                    <a:pt x="58194" y="8135"/>
                  </a:lnTo>
                  <a:lnTo>
                    <a:pt x="58214" y="8095"/>
                  </a:lnTo>
                  <a:lnTo>
                    <a:pt x="58254" y="8075"/>
                  </a:lnTo>
                  <a:lnTo>
                    <a:pt x="58333" y="8055"/>
                  </a:lnTo>
                  <a:close/>
                  <a:moveTo>
                    <a:pt x="82341" y="7758"/>
                  </a:moveTo>
                  <a:lnTo>
                    <a:pt x="82440" y="7778"/>
                  </a:lnTo>
                  <a:lnTo>
                    <a:pt x="82519" y="7817"/>
                  </a:lnTo>
                  <a:lnTo>
                    <a:pt x="82599" y="7857"/>
                  </a:lnTo>
                  <a:lnTo>
                    <a:pt x="82658" y="7936"/>
                  </a:lnTo>
                  <a:lnTo>
                    <a:pt x="82718" y="7996"/>
                  </a:lnTo>
                  <a:lnTo>
                    <a:pt x="82757" y="8075"/>
                  </a:lnTo>
                  <a:lnTo>
                    <a:pt x="82777" y="8174"/>
                  </a:lnTo>
                  <a:lnTo>
                    <a:pt x="82777" y="8254"/>
                  </a:lnTo>
                  <a:lnTo>
                    <a:pt x="82777" y="8333"/>
                  </a:lnTo>
                  <a:lnTo>
                    <a:pt x="82737" y="8432"/>
                  </a:lnTo>
                  <a:lnTo>
                    <a:pt x="82718" y="8492"/>
                  </a:lnTo>
                  <a:lnTo>
                    <a:pt x="82658" y="8571"/>
                  </a:lnTo>
                  <a:lnTo>
                    <a:pt x="82599" y="8631"/>
                  </a:lnTo>
                  <a:lnTo>
                    <a:pt x="82519" y="8670"/>
                  </a:lnTo>
                  <a:lnTo>
                    <a:pt x="82420" y="8690"/>
                  </a:lnTo>
                  <a:lnTo>
                    <a:pt x="82202" y="8690"/>
                  </a:lnTo>
                  <a:lnTo>
                    <a:pt x="82102" y="8651"/>
                  </a:lnTo>
                  <a:lnTo>
                    <a:pt x="82023" y="8611"/>
                  </a:lnTo>
                  <a:lnTo>
                    <a:pt x="81964" y="8551"/>
                  </a:lnTo>
                  <a:lnTo>
                    <a:pt x="81924" y="8472"/>
                  </a:lnTo>
                  <a:lnTo>
                    <a:pt x="81884" y="8393"/>
                  </a:lnTo>
                  <a:lnTo>
                    <a:pt x="81864" y="8313"/>
                  </a:lnTo>
                  <a:lnTo>
                    <a:pt x="81864" y="8234"/>
                  </a:lnTo>
                  <a:lnTo>
                    <a:pt x="81864" y="8135"/>
                  </a:lnTo>
                  <a:lnTo>
                    <a:pt x="81904" y="8055"/>
                  </a:lnTo>
                  <a:lnTo>
                    <a:pt x="81924" y="7976"/>
                  </a:lnTo>
                  <a:lnTo>
                    <a:pt x="81983" y="7897"/>
                  </a:lnTo>
                  <a:lnTo>
                    <a:pt x="82043" y="7837"/>
                  </a:lnTo>
                  <a:lnTo>
                    <a:pt x="82122" y="7797"/>
                  </a:lnTo>
                  <a:lnTo>
                    <a:pt x="82222" y="7758"/>
                  </a:lnTo>
                  <a:close/>
                  <a:moveTo>
                    <a:pt x="87301" y="8373"/>
                  </a:moveTo>
                  <a:lnTo>
                    <a:pt x="87321" y="8512"/>
                  </a:lnTo>
                  <a:lnTo>
                    <a:pt x="87321" y="8571"/>
                  </a:lnTo>
                  <a:lnTo>
                    <a:pt x="87301" y="8631"/>
                  </a:lnTo>
                  <a:lnTo>
                    <a:pt x="87281" y="8690"/>
                  </a:lnTo>
                  <a:lnTo>
                    <a:pt x="87043" y="8690"/>
                  </a:lnTo>
                  <a:lnTo>
                    <a:pt x="87023" y="8631"/>
                  </a:lnTo>
                  <a:lnTo>
                    <a:pt x="87003" y="8591"/>
                  </a:lnTo>
                  <a:lnTo>
                    <a:pt x="87003" y="8512"/>
                  </a:lnTo>
                  <a:lnTo>
                    <a:pt x="87023" y="8393"/>
                  </a:lnTo>
                  <a:lnTo>
                    <a:pt x="87301" y="8373"/>
                  </a:lnTo>
                  <a:close/>
                  <a:moveTo>
                    <a:pt x="67142" y="7599"/>
                  </a:moveTo>
                  <a:lnTo>
                    <a:pt x="67261" y="7619"/>
                  </a:lnTo>
                  <a:lnTo>
                    <a:pt x="67380" y="7678"/>
                  </a:lnTo>
                  <a:lnTo>
                    <a:pt x="67480" y="7778"/>
                  </a:lnTo>
                  <a:lnTo>
                    <a:pt x="67519" y="7877"/>
                  </a:lnTo>
                  <a:lnTo>
                    <a:pt x="67559" y="7976"/>
                  </a:lnTo>
                  <a:lnTo>
                    <a:pt x="67559" y="8174"/>
                  </a:lnTo>
                  <a:lnTo>
                    <a:pt x="67559" y="8254"/>
                  </a:lnTo>
                  <a:lnTo>
                    <a:pt x="67559" y="8313"/>
                  </a:lnTo>
                  <a:lnTo>
                    <a:pt x="67519" y="8432"/>
                  </a:lnTo>
                  <a:lnTo>
                    <a:pt x="67440" y="8551"/>
                  </a:lnTo>
                  <a:lnTo>
                    <a:pt x="67341" y="8631"/>
                  </a:lnTo>
                  <a:lnTo>
                    <a:pt x="67242" y="8690"/>
                  </a:lnTo>
                  <a:lnTo>
                    <a:pt x="67142" y="8710"/>
                  </a:lnTo>
                  <a:lnTo>
                    <a:pt x="66904" y="8710"/>
                  </a:lnTo>
                  <a:lnTo>
                    <a:pt x="66785" y="8690"/>
                  </a:lnTo>
                  <a:lnTo>
                    <a:pt x="66686" y="8651"/>
                  </a:lnTo>
                  <a:lnTo>
                    <a:pt x="66587" y="8591"/>
                  </a:lnTo>
                  <a:lnTo>
                    <a:pt x="66527" y="8492"/>
                  </a:lnTo>
                  <a:lnTo>
                    <a:pt x="66468" y="8393"/>
                  </a:lnTo>
                  <a:lnTo>
                    <a:pt x="66448" y="8293"/>
                  </a:lnTo>
                  <a:lnTo>
                    <a:pt x="66428" y="8174"/>
                  </a:lnTo>
                  <a:lnTo>
                    <a:pt x="66428" y="8055"/>
                  </a:lnTo>
                  <a:lnTo>
                    <a:pt x="66448" y="7956"/>
                  </a:lnTo>
                  <a:lnTo>
                    <a:pt x="66468" y="7857"/>
                  </a:lnTo>
                  <a:lnTo>
                    <a:pt x="66527" y="7758"/>
                  </a:lnTo>
                  <a:lnTo>
                    <a:pt x="66587" y="7678"/>
                  </a:lnTo>
                  <a:lnTo>
                    <a:pt x="66686" y="7619"/>
                  </a:lnTo>
                  <a:lnTo>
                    <a:pt x="66785" y="7599"/>
                  </a:lnTo>
                  <a:close/>
                  <a:moveTo>
                    <a:pt x="65039" y="7817"/>
                  </a:moveTo>
                  <a:lnTo>
                    <a:pt x="65138" y="7837"/>
                  </a:lnTo>
                  <a:lnTo>
                    <a:pt x="65238" y="7857"/>
                  </a:lnTo>
                  <a:lnTo>
                    <a:pt x="65317" y="7897"/>
                  </a:lnTo>
                  <a:lnTo>
                    <a:pt x="65416" y="7956"/>
                  </a:lnTo>
                  <a:lnTo>
                    <a:pt x="65496" y="8016"/>
                  </a:lnTo>
                  <a:lnTo>
                    <a:pt x="65575" y="8115"/>
                  </a:lnTo>
                  <a:lnTo>
                    <a:pt x="65634" y="8194"/>
                  </a:lnTo>
                  <a:lnTo>
                    <a:pt x="65654" y="8293"/>
                  </a:lnTo>
                  <a:lnTo>
                    <a:pt x="65654" y="8412"/>
                  </a:lnTo>
                  <a:lnTo>
                    <a:pt x="65634" y="8512"/>
                  </a:lnTo>
                  <a:lnTo>
                    <a:pt x="65595" y="8591"/>
                  </a:lnTo>
                  <a:lnTo>
                    <a:pt x="65535" y="8690"/>
                  </a:lnTo>
                  <a:lnTo>
                    <a:pt x="65476" y="8770"/>
                  </a:lnTo>
                  <a:lnTo>
                    <a:pt x="65396" y="8829"/>
                  </a:lnTo>
                  <a:lnTo>
                    <a:pt x="65297" y="8889"/>
                  </a:lnTo>
                  <a:lnTo>
                    <a:pt x="65198" y="8928"/>
                  </a:lnTo>
                  <a:lnTo>
                    <a:pt x="65079" y="8948"/>
                  </a:lnTo>
                  <a:lnTo>
                    <a:pt x="64960" y="8928"/>
                  </a:lnTo>
                  <a:lnTo>
                    <a:pt x="64861" y="8869"/>
                  </a:lnTo>
                  <a:lnTo>
                    <a:pt x="64682" y="8730"/>
                  </a:lnTo>
                  <a:lnTo>
                    <a:pt x="64603" y="8651"/>
                  </a:lnTo>
                  <a:lnTo>
                    <a:pt x="64543" y="8551"/>
                  </a:lnTo>
                  <a:lnTo>
                    <a:pt x="64523" y="8452"/>
                  </a:lnTo>
                  <a:lnTo>
                    <a:pt x="64543" y="8333"/>
                  </a:lnTo>
                  <a:lnTo>
                    <a:pt x="64563" y="8234"/>
                  </a:lnTo>
                  <a:lnTo>
                    <a:pt x="64623" y="8135"/>
                  </a:lnTo>
                  <a:lnTo>
                    <a:pt x="64682" y="8055"/>
                  </a:lnTo>
                  <a:lnTo>
                    <a:pt x="64761" y="7976"/>
                  </a:lnTo>
                  <a:lnTo>
                    <a:pt x="64841" y="7897"/>
                  </a:lnTo>
                  <a:lnTo>
                    <a:pt x="64940" y="7837"/>
                  </a:lnTo>
                  <a:lnTo>
                    <a:pt x="65039" y="7817"/>
                  </a:lnTo>
                  <a:close/>
                  <a:moveTo>
                    <a:pt x="80456" y="7916"/>
                  </a:moveTo>
                  <a:lnTo>
                    <a:pt x="80575" y="7936"/>
                  </a:lnTo>
                  <a:lnTo>
                    <a:pt x="80674" y="7996"/>
                  </a:lnTo>
                  <a:lnTo>
                    <a:pt x="80793" y="8055"/>
                  </a:lnTo>
                  <a:lnTo>
                    <a:pt x="80892" y="8135"/>
                  </a:lnTo>
                  <a:lnTo>
                    <a:pt x="80952" y="8234"/>
                  </a:lnTo>
                  <a:lnTo>
                    <a:pt x="80991" y="8333"/>
                  </a:lnTo>
                  <a:lnTo>
                    <a:pt x="80991" y="8393"/>
                  </a:lnTo>
                  <a:lnTo>
                    <a:pt x="80972" y="8452"/>
                  </a:lnTo>
                  <a:lnTo>
                    <a:pt x="80952" y="8551"/>
                  </a:lnTo>
                  <a:lnTo>
                    <a:pt x="80932" y="8651"/>
                  </a:lnTo>
                  <a:lnTo>
                    <a:pt x="80872" y="8750"/>
                  </a:lnTo>
                  <a:lnTo>
                    <a:pt x="80793" y="8849"/>
                  </a:lnTo>
                  <a:lnTo>
                    <a:pt x="80714" y="8908"/>
                  </a:lnTo>
                  <a:lnTo>
                    <a:pt x="80614" y="8968"/>
                  </a:lnTo>
                  <a:lnTo>
                    <a:pt x="80515" y="9008"/>
                  </a:lnTo>
                  <a:lnTo>
                    <a:pt x="80396" y="9028"/>
                  </a:lnTo>
                  <a:lnTo>
                    <a:pt x="80297" y="9008"/>
                  </a:lnTo>
                  <a:lnTo>
                    <a:pt x="80198" y="8968"/>
                  </a:lnTo>
                  <a:lnTo>
                    <a:pt x="80099" y="8908"/>
                  </a:lnTo>
                  <a:lnTo>
                    <a:pt x="80019" y="8829"/>
                  </a:lnTo>
                  <a:lnTo>
                    <a:pt x="79940" y="8750"/>
                  </a:lnTo>
                  <a:lnTo>
                    <a:pt x="79900" y="8651"/>
                  </a:lnTo>
                  <a:lnTo>
                    <a:pt x="79860" y="8532"/>
                  </a:lnTo>
                  <a:lnTo>
                    <a:pt x="79860" y="8432"/>
                  </a:lnTo>
                  <a:lnTo>
                    <a:pt x="79860" y="8333"/>
                  </a:lnTo>
                  <a:lnTo>
                    <a:pt x="79900" y="8254"/>
                  </a:lnTo>
                  <a:lnTo>
                    <a:pt x="79960" y="8174"/>
                  </a:lnTo>
                  <a:lnTo>
                    <a:pt x="80019" y="8095"/>
                  </a:lnTo>
                  <a:lnTo>
                    <a:pt x="80099" y="8016"/>
                  </a:lnTo>
                  <a:lnTo>
                    <a:pt x="80178" y="7976"/>
                  </a:lnTo>
                  <a:lnTo>
                    <a:pt x="80277" y="7936"/>
                  </a:lnTo>
                  <a:lnTo>
                    <a:pt x="80356" y="7916"/>
                  </a:lnTo>
                  <a:close/>
                  <a:moveTo>
                    <a:pt x="63214" y="8095"/>
                  </a:moveTo>
                  <a:lnTo>
                    <a:pt x="63313" y="8115"/>
                  </a:lnTo>
                  <a:lnTo>
                    <a:pt x="63452" y="8174"/>
                  </a:lnTo>
                  <a:lnTo>
                    <a:pt x="63531" y="8194"/>
                  </a:lnTo>
                  <a:lnTo>
                    <a:pt x="63591" y="8234"/>
                  </a:lnTo>
                  <a:lnTo>
                    <a:pt x="63650" y="8313"/>
                  </a:lnTo>
                  <a:lnTo>
                    <a:pt x="63690" y="8412"/>
                  </a:lnTo>
                  <a:lnTo>
                    <a:pt x="63730" y="8611"/>
                  </a:lnTo>
                  <a:lnTo>
                    <a:pt x="63750" y="8651"/>
                  </a:lnTo>
                  <a:lnTo>
                    <a:pt x="63730" y="8710"/>
                  </a:lnTo>
                  <a:lnTo>
                    <a:pt x="63690" y="8829"/>
                  </a:lnTo>
                  <a:lnTo>
                    <a:pt x="63631" y="8928"/>
                  </a:lnTo>
                  <a:lnTo>
                    <a:pt x="63571" y="9008"/>
                  </a:lnTo>
                  <a:lnTo>
                    <a:pt x="63492" y="9067"/>
                  </a:lnTo>
                  <a:lnTo>
                    <a:pt x="63412" y="9107"/>
                  </a:lnTo>
                  <a:lnTo>
                    <a:pt x="63234" y="9147"/>
                  </a:lnTo>
                  <a:lnTo>
                    <a:pt x="63214" y="9186"/>
                  </a:lnTo>
                  <a:lnTo>
                    <a:pt x="63154" y="9186"/>
                  </a:lnTo>
                  <a:lnTo>
                    <a:pt x="63134" y="9147"/>
                  </a:lnTo>
                  <a:lnTo>
                    <a:pt x="62976" y="9087"/>
                  </a:lnTo>
                  <a:lnTo>
                    <a:pt x="62857" y="9028"/>
                  </a:lnTo>
                  <a:lnTo>
                    <a:pt x="62797" y="8988"/>
                  </a:lnTo>
                  <a:lnTo>
                    <a:pt x="62757" y="8948"/>
                  </a:lnTo>
                  <a:lnTo>
                    <a:pt x="62718" y="8889"/>
                  </a:lnTo>
                  <a:lnTo>
                    <a:pt x="62678" y="8789"/>
                  </a:lnTo>
                  <a:lnTo>
                    <a:pt x="62658" y="8611"/>
                  </a:lnTo>
                  <a:lnTo>
                    <a:pt x="62658" y="8512"/>
                  </a:lnTo>
                  <a:lnTo>
                    <a:pt x="62698" y="8432"/>
                  </a:lnTo>
                  <a:lnTo>
                    <a:pt x="62738" y="8333"/>
                  </a:lnTo>
                  <a:lnTo>
                    <a:pt x="62797" y="8274"/>
                  </a:lnTo>
                  <a:lnTo>
                    <a:pt x="62857" y="8214"/>
                  </a:lnTo>
                  <a:lnTo>
                    <a:pt x="62936" y="8155"/>
                  </a:lnTo>
                  <a:lnTo>
                    <a:pt x="63035" y="8115"/>
                  </a:lnTo>
                  <a:lnTo>
                    <a:pt x="63134" y="8095"/>
                  </a:lnTo>
                  <a:close/>
                  <a:moveTo>
                    <a:pt x="85297" y="8393"/>
                  </a:moveTo>
                  <a:lnTo>
                    <a:pt x="85376" y="8412"/>
                  </a:lnTo>
                  <a:lnTo>
                    <a:pt x="85495" y="8512"/>
                  </a:lnTo>
                  <a:lnTo>
                    <a:pt x="85614" y="8651"/>
                  </a:lnTo>
                  <a:lnTo>
                    <a:pt x="85634" y="8710"/>
                  </a:lnTo>
                  <a:lnTo>
                    <a:pt x="85654" y="8770"/>
                  </a:lnTo>
                  <a:lnTo>
                    <a:pt x="85654" y="8829"/>
                  </a:lnTo>
                  <a:lnTo>
                    <a:pt x="85614" y="8889"/>
                  </a:lnTo>
                  <a:lnTo>
                    <a:pt x="85515" y="9028"/>
                  </a:lnTo>
                  <a:lnTo>
                    <a:pt x="85396" y="9127"/>
                  </a:lnTo>
                  <a:lnTo>
                    <a:pt x="85337" y="9166"/>
                  </a:lnTo>
                  <a:lnTo>
                    <a:pt x="85277" y="9186"/>
                  </a:lnTo>
                  <a:lnTo>
                    <a:pt x="85218" y="9166"/>
                  </a:lnTo>
                  <a:lnTo>
                    <a:pt x="85138" y="9147"/>
                  </a:lnTo>
                  <a:lnTo>
                    <a:pt x="85019" y="9047"/>
                  </a:lnTo>
                  <a:lnTo>
                    <a:pt x="84900" y="8928"/>
                  </a:lnTo>
                  <a:lnTo>
                    <a:pt x="84880" y="8849"/>
                  </a:lnTo>
                  <a:lnTo>
                    <a:pt x="84860" y="8789"/>
                  </a:lnTo>
                  <a:lnTo>
                    <a:pt x="84860" y="8730"/>
                  </a:lnTo>
                  <a:lnTo>
                    <a:pt x="84900" y="8670"/>
                  </a:lnTo>
                  <a:lnTo>
                    <a:pt x="84999" y="8532"/>
                  </a:lnTo>
                  <a:lnTo>
                    <a:pt x="85118" y="8432"/>
                  </a:lnTo>
                  <a:lnTo>
                    <a:pt x="85178" y="8393"/>
                  </a:lnTo>
                  <a:close/>
                  <a:moveTo>
                    <a:pt x="61349" y="8412"/>
                  </a:moveTo>
                  <a:lnTo>
                    <a:pt x="61428" y="8432"/>
                  </a:lnTo>
                  <a:lnTo>
                    <a:pt x="61508" y="8472"/>
                  </a:lnTo>
                  <a:lnTo>
                    <a:pt x="61587" y="8512"/>
                  </a:lnTo>
                  <a:lnTo>
                    <a:pt x="61646" y="8571"/>
                  </a:lnTo>
                  <a:lnTo>
                    <a:pt x="61706" y="8651"/>
                  </a:lnTo>
                  <a:lnTo>
                    <a:pt x="61746" y="8750"/>
                  </a:lnTo>
                  <a:lnTo>
                    <a:pt x="61765" y="8849"/>
                  </a:lnTo>
                  <a:lnTo>
                    <a:pt x="61746" y="8948"/>
                  </a:lnTo>
                  <a:lnTo>
                    <a:pt x="61726" y="9047"/>
                  </a:lnTo>
                  <a:lnTo>
                    <a:pt x="61666" y="9127"/>
                  </a:lnTo>
                  <a:lnTo>
                    <a:pt x="61607" y="9186"/>
                  </a:lnTo>
                  <a:lnTo>
                    <a:pt x="61547" y="9246"/>
                  </a:lnTo>
                  <a:lnTo>
                    <a:pt x="61468" y="9285"/>
                  </a:lnTo>
                  <a:lnTo>
                    <a:pt x="61369" y="9305"/>
                  </a:lnTo>
                  <a:lnTo>
                    <a:pt x="61289" y="9325"/>
                  </a:lnTo>
                  <a:lnTo>
                    <a:pt x="61210" y="9305"/>
                  </a:lnTo>
                  <a:lnTo>
                    <a:pt x="61111" y="9285"/>
                  </a:lnTo>
                  <a:lnTo>
                    <a:pt x="61031" y="9266"/>
                  </a:lnTo>
                  <a:lnTo>
                    <a:pt x="60972" y="9206"/>
                  </a:lnTo>
                  <a:lnTo>
                    <a:pt x="60912" y="9147"/>
                  </a:lnTo>
                  <a:lnTo>
                    <a:pt x="60853" y="9067"/>
                  </a:lnTo>
                  <a:lnTo>
                    <a:pt x="60833" y="8988"/>
                  </a:lnTo>
                  <a:lnTo>
                    <a:pt x="60813" y="8869"/>
                  </a:lnTo>
                  <a:lnTo>
                    <a:pt x="60833" y="8770"/>
                  </a:lnTo>
                  <a:lnTo>
                    <a:pt x="60853" y="8670"/>
                  </a:lnTo>
                  <a:lnTo>
                    <a:pt x="60892" y="8591"/>
                  </a:lnTo>
                  <a:lnTo>
                    <a:pt x="60952" y="8532"/>
                  </a:lnTo>
                  <a:lnTo>
                    <a:pt x="61011" y="8472"/>
                  </a:lnTo>
                  <a:lnTo>
                    <a:pt x="61091" y="8432"/>
                  </a:lnTo>
                  <a:lnTo>
                    <a:pt x="61170" y="8412"/>
                  </a:lnTo>
                  <a:close/>
                  <a:moveTo>
                    <a:pt x="83511" y="8551"/>
                  </a:moveTo>
                  <a:lnTo>
                    <a:pt x="83610" y="8571"/>
                  </a:lnTo>
                  <a:lnTo>
                    <a:pt x="83690" y="8611"/>
                  </a:lnTo>
                  <a:lnTo>
                    <a:pt x="83749" y="8670"/>
                  </a:lnTo>
                  <a:lnTo>
                    <a:pt x="83809" y="8730"/>
                  </a:lnTo>
                  <a:lnTo>
                    <a:pt x="83868" y="8809"/>
                  </a:lnTo>
                  <a:lnTo>
                    <a:pt x="83888" y="8889"/>
                  </a:lnTo>
                  <a:lnTo>
                    <a:pt x="83908" y="9008"/>
                  </a:lnTo>
                  <a:lnTo>
                    <a:pt x="83908" y="9127"/>
                  </a:lnTo>
                  <a:lnTo>
                    <a:pt x="83868" y="9206"/>
                  </a:lnTo>
                  <a:lnTo>
                    <a:pt x="83829" y="9285"/>
                  </a:lnTo>
                  <a:lnTo>
                    <a:pt x="83769" y="9365"/>
                  </a:lnTo>
                  <a:lnTo>
                    <a:pt x="83690" y="9424"/>
                  </a:lnTo>
                  <a:lnTo>
                    <a:pt x="83610" y="9444"/>
                  </a:lnTo>
                  <a:lnTo>
                    <a:pt x="83531" y="9484"/>
                  </a:lnTo>
                  <a:lnTo>
                    <a:pt x="83352" y="9484"/>
                  </a:lnTo>
                  <a:lnTo>
                    <a:pt x="83253" y="9464"/>
                  </a:lnTo>
                  <a:lnTo>
                    <a:pt x="83174" y="9424"/>
                  </a:lnTo>
                  <a:lnTo>
                    <a:pt x="83114" y="9385"/>
                  </a:lnTo>
                  <a:lnTo>
                    <a:pt x="83055" y="9305"/>
                  </a:lnTo>
                  <a:lnTo>
                    <a:pt x="82995" y="9226"/>
                  </a:lnTo>
                  <a:lnTo>
                    <a:pt x="82975" y="9147"/>
                  </a:lnTo>
                  <a:lnTo>
                    <a:pt x="82956" y="9028"/>
                  </a:lnTo>
                  <a:lnTo>
                    <a:pt x="82956" y="8928"/>
                  </a:lnTo>
                  <a:lnTo>
                    <a:pt x="82995" y="8829"/>
                  </a:lnTo>
                  <a:lnTo>
                    <a:pt x="83035" y="8750"/>
                  </a:lnTo>
                  <a:lnTo>
                    <a:pt x="83095" y="8670"/>
                  </a:lnTo>
                  <a:lnTo>
                    <a:pt x="83174" y="8631"/>
                  </a:lnTo>
                  <a:lnTo>
                    <a:pt x="83253" y="8591"/>
                  </a:lnTo>
                  <a:lnTo>
                    <a:pt x="83333" y="8571"/>
                  </a:lnTo>
                  <a:lnTo>
                    <a:pt x="83432" y="8551"/>
                  </a:lnTo>
                  <a:close/>
                  <a:moveTo>
                    <a:pt x="59424" y="8710"/>
                  </a:moveTo>
                  <a:lnTo>
                    <a:pt x="59504" y="8730"/>
                  </a:lnTo>
                  <a:lnTo>
                    <a:pt x="59623" y="8829"/>
                  </a:lnTo>
                  <a:lnTo>
                    <a:pt x="59742" y="8968"/>
                  </a:lnTo>
                  <a:lnTo>
                    <a:pt x="59762" y="9028"/>
                  </a:lnTo>
                  <a:lnTo>
                    <a:pt x="59781" y="9087"/>
                  </a:lnTo>
                  <a:lnTo>
                    <a:pt x="59781" y="9147"/>
                  </a:lnTo>
                  <a:lnTo>
                    <a:pt x="59742" y="9206"/>
                  </a:lnTo>
                  <a:lnTo>
                    <a:pt x="59642" y="9345"/>
                  </a:lnTo>
                  <a:lnTo>
                    <a:pt x="59523" y="9444"/>
                  </a:lnTo>
                  <a:lnTo>
                    <a:pt x="59464" y="9484"/>
                  </a:lnTo>
                  <a:lnTo>
                    <a:pt x="59404" y="9504"/>
                  </a:lnTo>
                  <a:lnTo>
                    <a:pt x="59345" y="9484"/>
                  </a:lnTo>
                  <a:lnTo>
                    <a:pt x="59265" y="9464"/>
                  </a:lnTo>
                  <a:lnTo>
                    <a:pt x="59146" y="9365"/>
                  </a:lnTo>
                  <a:lnTo>
                    <a:pt x="59027" y="9226"/>
                  </a:lnTo>
                  <a:lnTo>
                    <a:pt x="59008" y="9166"/>
                  </a:lnTo>
                  <a:lnTo>
                    <a:pt x="58988" y="9107"/>
                  </a:lnTo>
                  <a:lnTo>
                    <a:pt x="58988" y="9047"/>
                  </a:lnTo>
                  <a:lnTo>
                    <a:pt x="59027" y="8988"/>
                  </a:lnTo>
                  <a:lnTo>
                    <a:pt x="59127" y="8849"/>
                  </a:lnTo>
                  <a:lnTo>
                    <a:pt x="59246" y="8750"/>
                  </a:lnTo>
                  <a:lnTo>
                    <a:pt x="59305" y="8710"/>
                  </a:lnTo>
                  <a:close/>
                  <a:moveTo>
                    <a:pt x="57639" y="9107"/>
                  </a:moveTo>
                  <a:lnTo>
                    <a:pt x="57718" y="9166"/>
                  </a:lnTo>
                  <a:lnTo>
                    <a:pt x="57777" y="9246"/>
                  </a:lnTo>
                  <a:lnTo>
                    <a:pt x="57797" y="9325"/>
                  </a:lnTo>
                  <a:lnTo>
                    <a:pt x="57797" y="9405"/>
                  </a:lnTo>
                  <a:lnTo>
                    <a:pt x="57758" y="9484"/>
                  </a:lnTo>
                  <a:lnTo>
                    <a:pt x="57698" y="9543"/>
                  </a:lnTo>
                  <a:lnTo>
                    <a:pt x="57579" y="9563"/>
                  </a:lnTo>
                  <a:lnTo>
                    <a:pt x="57480" y="9563"/>
                  </a:lnTo>
                  <a:lnTo>
                    <a:pt x="57400" y="9504"/>
                  </a:lnTo>
                  <a:lnTo>
                    <a:pt x="57341" y="9444"/>
                  </a:lnTo>
                  <a:lnTo>
                    <a:pt x="57321" y="9345"/>
                  </a:lnTo>
                  <a:lnTo>
                    <a:pt x="57321" y="9266"/>
                  </a:lnTo>
                  <a:lnTo>
                    <a:pt x="57361" y="9186"/>
                  </a:lnTo>
                  <a:lnTo>
                    <a:pt x="57440" y="9127"/>
                  </a:lnTo>
                  <a:lnTo>
                    <a:pt x="57539" y="9107"/>
                  </a:lnTo>
                  <a:close/>
                  <a:moveTo>
                    <a:pt x="88293" y="9246"/>
                  </a:moveTo>
                  <a:lnTo>
                    <a:pt x="88372" y="9266"/>
                  </a:lnTo>
                  <a:lnTo>
                    <a:pt x="88392" y="9285"/>
                  </a:lnTo>
                  <a:lnTo>
                    <a:pt x="88432" y="9305"/>
                  </a:lnTo>
                  <a:lnTo>
                    <a:pt x="88452" y="9365"/>
                  </a:lnTo>
                  <a:lnTo>
                    <a:pt x="88452" y="9444"/>
                  </a:lnTo>
                  <a:lnTo>
                    <a:pt x="88452" y="9504"/>
                  </a:lnTo>
                  <a:lnTo>
                    <a:pt x="88491" y="9563"/>
                  </a:lnTo>
                  <a:lnTo>
                    <a:pt x="88293" y="9583"/>
                  </a:lnTo>
                  <a:lnTo>
                    <a:pt x="88194" y="9583"/>
                  </a:lnTo>
                  <a:lnTo>
                    <a:pt x="88134" y="9563"/>
                  </a:lnTo>
                  <a:lnTo>
                    <a:pt x="88114" y="9524"/>
                  </a:lnTo>
                  <a:lnTo>
                    <a:pt x="88114" y="9424"/>
                  </a:lnTo>
                  <a:lnTo>
                    <a:pt x="88134" y="9266"/>
                  </a:lnTo>
                  <a:lnTo>
                    <a:pt x="88293" y="9246"/>
                  </a:lnTo>
                  <a:close/>
                  <a:moveTo>
                    <a:pt x="64285" y="8789"/>
                  </a:moveTo>
                  <a:lnTo>
                    <a:pt x="64384" y="8809"/>
                  </a:lnTo>
                  <a:lnTo>
                    <a:pt x="64484" y="8869"/>
                  </a:lnTo>
                  <a:lnTo>
                    <a:pt x="64583" y="8928"/>
                  </a:lnTo>
                  <a:lnTo>
                    <a:pt x="64682" y="9008"/>
                  </a:lnTo>
                  <a:lnTo>
                    <a:pt x="64761" y="9107"/>
                  </a:lnTo>
                  <a:lnTo>
                    <a:pt x="64821" y="9206"/>
                  </a:lnTo>
                  <a:lnTo>
                    <a:pt x="64861" y="9325"/>
                  </a:lnTo>
                  <a:lnTo>
                    <a:pt x="64861" y="9424"/>
                  </a:lnTo>
                  <a:lnTo>
                    <a:pt x="64841" y="9543"/>
                  </a:lnTo>
                  <a:lnTo>
                    <a:pt x="64781" y="9662"/>
                  </a:lnTo>
                  <a:lnTo>
                    <a:pt x="64702" y="9781"/>
                  </a:lnTo>
                  <a:lnTo>
                    <a:pt x="64603" y="9881"/>
                  </a:lnTo>
                  <a:lnTo>
                    <a:pt x="64484" y="9960"/>
                  </a:lnTo>
                  <a:lnTo>
                    <a:pt x="64365" y="10020"/>
                  </a:lnTo>
                  <a:lnTo>
                    <a:pt x="64246" y="10039"/>
                  </a:lnTo>
                  <a:lnTo>
                    <a:pt x="64107" y="10039"/>
                  </a:lnTo>
                  <a:lnTo>
                    <a:pt x="64007" y="9980"/>
                  </a:lnTo>
                  <a:lnTo>
                    <a:pt x="63908" y="9920"/>
                  </a:lnTo>
                  <a:lnTo>
                    <a:pt x="63809" y="9841"/>
                  </a:lnTo>
                  <a:lnTo>
                    <a:pt x="63730" y="9742"/>
                  </a:lnTo>
                  <a:lnTo>
                    <a:pt x="63650" y="9643"/>
                  </a:lnTo>
                  <a:lnTo>
                    <a:pt x="63611" y="9524"/>
                  </a:lnTo>
                  <a:lnTo>
                    <a:pt x="63591" y="9424"/>
                  </a:lnTo>
                  <a:lnTo>
                    <a:pt x="63611" y="9305"/>
                  </a:lnTo>
                  <a:lnTo>
                    <a:pt x="63650" y="9206"/>
                  </a:lnTo>
                  <a:lnTo>
                    <a:pt x="63710" y="9107"/>
                  </a:lnTo>
                  <a:lnTo>
                    <a:pt x="63789" y="9008"/>
                  </a:lnTo>
                  <a:lnTo>
                    <a:pt x="63869" y="8928"/>
                  </a:lnTo>
                  <a:lnTo>
                    <a:pt x="63968" y="8869"/>
                  </a:lnTo>
                  <a:lnTo>
                    <a:pt x="64067" y="8809"/>
                  </a:lnTo>
                  <a:lnTo>
                    <a:pt x="64186" y="8789"/>
                  </a:lnTo>
                  <a:close/>
                  <a:moveTo>
                    <a:pt x="86448" y="9266"/>
                  </a:moveTo>
                  <a:lnTo>
                    <a:pt x="86507" y="9285"/>
                  </a:lnTo>
                  <a:lnTo>
                    <a:pt x="86567" y="9345"/>
                  </a:lnTo>
                  <a:lnTo>
                    <a:pt x="86626" y="9385"/>
                  </a:lnTo>
                  <a:lnTo>
                    <a:pt x="86686" y="9444"/>
                  </a:lnTo>
                  <a:lnTo>
                    <a:pt x="86725" y="9524"/>
                  </a:lnTo>
                  <a:lnTo>
                    <a:pt x="86765" y="9583"/>
                  </a:lnTo>
                  <a:lnTo>
                    <a:pt x="86765" y="9662"/>
                  </a:lnTo>
                  <a:lnTo>
                    <a:pt x="86765" y="9722"/>
                  </a:lnTo>
                  <a:lnTo>
                    <a:pt x="86725" y="9801"/>
                  </a:lnTo>
                  <a:lnTo>
                    <a:pt x="86686" y="9861"/>
                  </a:lnTo>
                  <a:lnTo>
                    <a:pt x="86626" y="9920"/>
                  </a:lnTo>
                  <a:lnTo>
                    <a:pt x="86567" y="9980"/>
                  </a:lnTo>
                  <a:lnTo>
                    <a:pt x="86507" y="10020"/>
                  </a:lnTo>
                  <a:lnTo>
                    <a:pt x="86428" y="10039"/>
                  </a:lnTo>
                  <a:lnTo>
                    <a:pt x="86368" y="10059"/>
                  </a:lnTo>
                  <a:lnTo>
                    <a:pt x="86289" y="10039"/>
                  </a:lnTo>
                  <a:lnTo>
                    <a:pt x="86229" y="10020"/>
                  </a:lnTo>
                  <a:lnTo>
                    <a:pt x="86170" y="9980"/>
                  </a:lnTo>
                  <a:lnTo>
                    <a:pt x="86110" y="9920"/>
                  </a:lnTo>
                  <a:lnTo>
                    <a:pt x="86051" y="9861"/>
                  </a:lnTo>
                  <a:lnTo>
                    <a:pt x="86011" y="9801"/>
                  </a:lnTo>
                  <a:lnTo>
                    <a:pt x="85971" y="9722"/>
                  </a:lnTo>
                  <a:lnTo>
                    <a:pt x="85971" y="9662"/>
                  </a:lnTo>
                  <a:lnTo>
                    <a:pt x="85971" y="9583"/>
                  </a:lnTo>
                  <a:lnTo>
                    <a:pt x="86011" y="9524"/>
                  </a:lnTo>
                  <a:lnTo>
                    <a:pt x="86051" y="9444"/>
                  </a:lnTo>
                  <a:lnTo>
                    <a:pt x="86110" y="9385"/>
                  </a:lnTo>
                  <a:lnTo>
                    <a:pt x="86170" y="9325"/>
                  </a:lnTo>
                  <a:lnTo>
                    <a:pt x="86229" y="9285"/>
                  </a:lnTo>
                  <a:lnTo>
                    <a:pt x="86309" y="9266"/>
                  </a:lnTo>
                  <a:close/>
                  <a:moveTo>
                    <a:pt x="62500" y="9107"/>
                  </a:moveTo>
                  <a:lnTo>
                    <a:pt x="62619" y="9127"/>
                  </a:lnTo>
                  <a:lnTo>
                    <a:pt x="62718" y="9166"/>
                  </a:lnTo>
                  <a:lnTo>
                    <a:pt x="62797" y="9226"/>
                  </a:lnTo>
                  <a:lnTo>
                    <a:pt x="62857" y="9305"/>
                  </a:lnTo>
                  <a:lnTo>
                    <a:pt x="62916" y="9405"/>
                  </a:lnTo>
                  <a:lnTo>
                    <a:pt x="62936" y="9524"/>
                  </a:lnTo>
                  <a:lnTo>
                    <a:pt x="62956" y="9662"/>
                  </a:lnTo>
                  <a:lnTo>
                    <a:pt x="62956" y="9781"/>
                  </a:lnTo>
                  <a:lnTo>
                    <a:pt x="62916" y="9881"/>
                  </a:lnTo>
                  <a:lnTo>
                    <a:pt x="62877" y="9980"/>
                  </a:lnTo>
                  <a:lnTo>
                    <a:pt x="62817" y="10059"/>
                  </a:lnTo>
                  <a:lnTo>
                    <a:pt x="62738" y="10119"/>
                  </a:lnTo>
                  <a:lnTo>
                    <a:pt x="62638" y="10178"/>
                  </a:lnTo>
                  <a:lnTo>
                    <a:pt x="62519" y="10198"/>
                  </a:lnTo>
                  <a:lnTo>
                    <a:pt x="62400" y="10218"/>
                  </a:lnTo>
                  <a:lnTo>
                    <a:pt x="62281" y="10198"/>
                  </a:lnTo>
                  <a:lnTo>
                    <a:pt x="62162" y="10178"/>
                  </a:lnTo>
                  <a:lnTo>
                    <a:pt x="62063" y="10119"/>
                  </a:lnTo>
                  <a:lnTo>
                    <a:pt x="61984" y="10059"/>
                  </a:lnTo>
                  <a:lnTo>
                    <a:pt x="61924" y="9980"/>
                  </a:lnTo>
                  <a:lnTo>
                    <a:pt x="61884" y="9881"/>
                  </a:lnTo>
                  <a:lnTo>
                    <a:pt x="61845" y="9781"/>
                  </a:lnTo>
                  <a:lnTo>
                    <a:pt x="61845" y="9662"/>
                  </a:lnTo>
                  <a:lnTo>
                    <a:pt x="61845" y="9543"/>
                  </a:lnTo>
                  <a:lnTo>
                    <a:pt x="61884" y="9424"/>
                  </a:lnTo>
                  <a:lnTo>
                    <a:pt x="61924" y="9325"/>
                  </a:lnTo>
                  <a:lnTo>
                    <a:pt x="61984" y="9246"/>
                  </a:lnTo>
                  <a:lnTo>
                    <a:pt x="62063" y="9186"/>
                  </a:lnTo>
                  <a:lnTo>
                    <a:pt x="62142" y="9147"/>
                  </a:lnTo>
                  <a:lnTo>
                    <a:pt x="62242" y="9107"/>
                  </a:lnTo>
                  <a:close/>
                  <a:moveTo>
                    <a:pt x="60575" y="9424"/>
                  </a:moveTo>
                  <a:lnTo>
                    <a:pt x="60674" y="9444"/>
                  </a:lnTo>
                  <a:lnTo>
                    <a:pt x="60754" y="9484"/>
                  </a:lnTo>
                  <a:lnTo>
                    <a:pt x="60813" y="9543"/>
                  </a:lnTo>
                  <a:lnTo>
                    <a:pt x="60892" y="9603"/>
                  </a:lnTo>
                  <a:lnTo>
                    <a:pt x="60932" y="9682"/>
                  </a:lnTo>
                  <a:lnTo>
                    <a:pt x="60952" y="9781"/>
                  </a:lnTo>
                  <a:lnTo>
                    <a:pt x="60972" y="9901"/>
                  </a:lnTo>
                  <a:lnTo>
                    <a:pt x="60952" y="10000"/>
                  </a:lnTo>
                  <a:lnTo>
                    <a:pt x="60932" y="10099"/>
                  </a:lnTo>
                  <a:lnTo>
                    <a:pt x="60892" y="10178"/>
                  </a:lnTo>
                  <a:lnTo>
                    <a:pt x="60833" y="10238"/>
                  </a:lnTo>
                  <a:lnTo>
                    <a:pt x="60754" y="10297"/>
                  </a:lnTo>
                  <a:lnTo>
                    <a:pt x="60674" y="10337"/>
                  </a:lnTo>
                  <a:lnTo>
                    <a:pt x="60575" y="10357"/>
                  </a:lnTo>
                  <a:lnTo>
                    <a:pt x="60416" y="10357"/>
                  </a:lnTo>
                  <a:lnTo>
                    <a:pt x="60317" y="10337"/>
                  </a:lnTo>
                  <a:lnTo>
                    <a:pt x="60238" y="10297"/>
                  </a:lnTo>
                  <a:lnTo>
                    <a:pt x="60178" y="10238"/>
                  </a:lnTo>
                  <a:lnTo>
                    <a:pt x="60099" y="10178"/>
                  </a:lnTo>
                  <a:lnTo>
                    <a:pt x="60059" y="10099"/>
                  </a:lnTo>
                  <a:lnTo>
                    <a:pt x="60039" y="10000"/>
                  </a:lnTo>
                  <a:lnTo>
                    <a:pt x="60019" y="9901"/>
                  </a:lnTo>
                  <a:lnTo>
                    <a:pt x="60039" y="9781"/>
                  </a:lnTo>
                  <a:lnTo>
                    <a:pt x="60059" y="9682"/>
                  </a:lnTo>
                  <a:lnTo>
                    <a:pt x="60099" y="9603"/>
                  </a:lnTo>
                  <a:lnTo>
                    <a:pt x="60178" y="9543"/>
                  </a:lnTo>
                  <a:lnTo>
                    <a:pt x="60238" y="9484"/>
                  </a:lnTo>
                  <a:lnTo>
                    <a:pt x="60317" y="9444"/>
                  </a:lnTo>
                  <a:lnTo>
                    <a:pt x="60416" y="9424"/>
                  </a:lnTo>
                  <a:close/>
                  <a:moveTo>
                    <a:pt x="89463" y="10059"/>
                  </a:moveTo>
                  <a:lnTo>
                    <a:pt x="89463" y="10238"/>
                  </a:lnTo>
                  <a:lnTo>
                    <a:pt x="89463" y="10317"/>
                  </a:lnTo>
                  <a:lnTo>
                    <a:pt x="89444" y="10337"/>
                  </a:lnTo>
                  <a:lnTo>
                    <a:pt x="89424" y="10357"/>
                  </a:lnTo>
                  <a:lnTo>
                    <a:pt x="89206" y="10357"/>
                  </a:lnTo>
                  <a:lnTo>
                    <a:pt x="89166" y="10337"/>
                  </a:lnTo>
                  <a:lnTo>
                    <a:pt x="89166" y="10317"/>
                  </a:lnTo>
                  <a:lnTo>
                    <a:pt x="89146" y="10238"/>
                  </a:lnTo>
                  <a:lnTo>
                    <a:pt x="89146" y="10059"/>
                  </a:lnTo>
                  <a:close/>
                  <a:moveTo>
                    <a:pt x="84622" y="9424"/>
                  </a:moveTo>
                  <a:lnTo>
                    <a:pt x="84702" y="9464"/>
                  </a:lnTo>
                  <a:lnTo>
                    <a:pt x="84781" y="9504"/>
                  </a:lnTo>
                  <a:lnTo>
                    <a:pt x="84860" y="9583"/>
                  </a:lnTo>
                  <a:lnTo>
                    <a:pt x="84900" y="9662"/>
                  </a:lnTo>
                  <a:lnTo>
                    <a:pt x="84920" y="9762"/>
                  </a:lnTo>
                  <a:lnTo>
                    <a:pt x="84940" y="9881"/>
                  </a:lnTo>
                  <a:lnTo>
                    <a:pt x="84940" y="9980"/>
                  </a:lnTo>
                  <a:lnTo>
                    <a:pt x="84920" y="10079"/>
                  </a:lnTo>
                  <a:lnTo>
                    <a:pt x="84880" y="10178"/>
                  </a:lnTo>
                  <a:lnTo>
                    <a:pt x="84821" y="10238"/>
                  </a:lnTo>
                  <a:lnTo>
                    <a:pt x="84761" y="10297"/>
                  </a:lnTo>
                  <a:lnTo>
                    <a:pt x="84662" y="10337"/>
                  </a:lnTo>
                  <a:lnTo>
                    <a:pt x="84583" y="10357"/>
                  </a:lnTo>
                  <a:lnTo>
                    <a:pt x="84464" y="10377"/>
                  </a:lnTo>
                  <a:lnTo>
                    <a:pt x="84364" y="10357"/>
                  </a:lnTo>
                  <a:lnTo>
                    <a:pt x="84265" y="10337"/>
                  </a:lnTo>
                  <a:lnTo>
                    <a:pt x="84186" y="10317"/>
                  </a:lnTo>
                  <a:lnTo>
                    <a:pt x="84126" y="10258"/>
                  </a:lnTo>
                  <a:lnTo>
                    <a:pt x="84067" y="10198"/>
                  </a:lnTo>
                  <a:lnTo>
                    <a:pt x="84027" y="10139"/>
                  </a:lnTo>
                  <a:lnTo>
                    <a:pt x="84007" y="10039"/>
                  </a:lnTo>
                  <a:lnTo>
                    <a:pt x="83987" y="9940"/>
                  </a:lnTo>
                  <a:lnTo>
                    <a:pt x="83987" y="9841"/>
                  </a:lnTo>
                  <a:lnTo>
                    <a:pt x="84007" y="9742"/>
                  </a:lnTo>
                  <a:lnTo>
                    <a:pt x="84027" y="9662"/>
                  </a:lnTo>
                  <a:lnTo>
                    <a:pt x="84067" y="9583"/>
                  </a:lnTo>
                  <a:lnTo>
                    <a:pt x="84126" y="9524"/>
                  </a:lnTo>
                  <a:lnTo>
                    <a:pt x="84206" y="9464"/>
                  </a:lnTo>
                  <a:lnTo>
                    <a:pt x="84285" y="9444"/>
                  </a:lnTo>
                  <a:lnTo>
                    <a:pt x="84404" y="9424"/>
                  </a:lnTo>
                  <a:close/>
                  <a:moveTo>
                    <a:pt x="58730" y="9742"/>
                  </a:moveTo>
                  <a:lnTo>
                    <a:pt x="58809" y="9781"/>
                  </a:lnTo>
                  <a:lnTo>
                    <a:pt x="58869" y="9821"/>
                  </a:lnTo>
                  <a:lnTo>
                    <a:pt x="58928" y="9861"/>
                  </a:lnTo>
                  <a:lnTo>
                    <a:pt x="58948" y="9940"/>
                  </a:lnTo>
                  <a:lnTo>
                    <a:pt x="58988" y="10020"/>
                  </a:lnTo>
                  <a:lnTo>
                    <a:pt x="58988" y="10119"/>
                  </a:lnTo>
                  <a:lnTo>
                    <a:pt x="58988" y="10198"/>
                  </a:lnTo>
                  <a:lnTo>
                    <a:pt x="58968" y="10278"/>
                  </a:lnTo>
                  <a:lnTo>
                    <a:pt x="58948" y="10357"/>
                  </a:lnTo>
                  <a:lnTo>
                    <a:pt x="58908" y="10416"/>
                  </a:lnTo>
                  <a:lnTo>
                    <a:pt x="58849" y="10456"/>
                  </a:lnTo>
                  <a:lnTo>
                    <a:pt x="58789" y="10496"/>
                  </a:lnTo>
                  <a:lnTo>
                    <a:pt x="58710" y="10516"/>
                  </a:lnTo>
                  <a:lnTo>
                    <a:pt x="58611" y="10535"/>
                  </a:lnTo>
                  <a:lnTo>
                    <a:pt x="58512" y="10516"/>
                  </a:lnTo>
                  <a:lnTo>
                    <a:pt x="58432" y="10516"/>
                  </a:lnTo>
                  <a:lnTo>
                    <a:pt x="58353" y="10476"/>
                  </a:lnTo>
                  <a:lnTo>
                    <a:pt x="58293" y="10436"/>
                  </a:lnTo>
                  <a:lnTo>
                    <a:pt x="58254" y="10397"/>
                  </a:lnTo>
                  <a:lnTo>
                    <a:pt x="58214" y="10317"/>
                  </a:lnTo>
                  <a:lnTo>
                    <a:pt x="58194" y="10238"/>
                  </a:lnTo>
                  <a:lnTo>
                    <a:pt x="58194" y="10139"/>
                  </a:lnTo>
                  <a:lnTo>
                    <a:pt x="58214" y="9960"/>
                  </a:lnTo>
                  <a:lnTo>
                    <a:pt x="58234" y="9901"/>
                  </a:lnTo>
                  <a:lnTo>
                    <a:pt x="58273" y="9841"/>
                  </a:lnTo>
                  <a:lnTo>
                    <a:pt x="58333" y="9801"/>
                  </a:lnTo>
                  <a:lnTo>
                    <a:pt x="58392" y="9762"/>
                  </a:lnTo>
                  <a:lnTo>
                    <a:pt x="58472" y="9742"/>
                  </a:lnTo>
                  <a:close/>
                  <a:moveTo>
                    <a:pt x="56686" y="10139"/>
                  </a:moveTo>
                  <a:lnTo>
                    <a:pt x="56785" y="10158"/>
                  </a:lnTo>
                  <a:lnTo>
                    <a:pt x="56865" y="10198"/>
                  </a:lnTo>
                  <a:lnTo>
                    <a:pt x="56904" y="10278"/>
                  </a:lnTo>
                  <a:lnTo>
                    <a:pt x="56924" y="10357"/>
                  </a:lnTo>
                  <a:lnTo>
                    <a:pt x="56904" y="10456"/>
                  </a:lnTo>
                  <a:lnTo>
                    <a:pt x="56865" y="10535"/>
                  </a:lnTo>
                  <a:lnTo>
                    <a:pt x="56785" y="10595"/>
                  </a:lnTo>
                  <a:lnTo>
                    <a:pt x="56686" y="10615"/>
                  </a:lnTo>
                  <a:lnTo>
                    <a:pt x="56587" y="10595"/>
                  </a:lnTo>
                  <a:lnTo>
                    <a:pt x="56508" y="10535"/>
                  </a:lnTo>
                  <a:lnTo>
                    <a:pt x="56468" y="10456"/>
                  </a:lnTo>
                  <a:lnTo>
                    <a:pt x="56448" y="10377"/>
                  </a:lnTo>
                  <a:lnTo>
                    <a:pt x="56468" y="10278"/>
                  </a:lnTo>
                  <a:lnTo>
                    <a:pt x="56508" y="10198"/>
                  </a:lnTo>
                  <a:lnTo>
                    <a:pt x="56567" y="10158"/>
                  </a:lnTo>
                  <a:lnTo>
                    <a:pt x="56686" y="10139"/>
                  </a:lnTo>
                  <a:close/>
                  <a:moveTo>
                    <a:pt x="87460" y="10059"/>
                  </a:moveTo>
                  <a:lnTo>
                    <a:pt x="87539" y="10079"/>
                  </a:lnTo>
                  <a:lnTo>
                    <a:pt x="87598" y="10119"/>
                  </a:lnTo>
                  <a:lnTo>
                    <a:pt x="87658" y="10178"/>
                  </a:lnTo>
                  <a:lnTo>
                    <a:pt x="87717" y="10238"/>
                  </a:lnTo>
                  <a:lnTo>
                    <a:pt x="87757" y="10317"/>
                  </a:lnTo>
                  <a:lnTo>
                    <a:pt x="87797" y="10377"/>
                  </a:lnTo>
                  <a:lnTo>
                    <a:pt x="87797" y="10456"/>
                  </a:lnTo>
                  <a:lnTo>
                    <a:pt x="87797" y="10516"/>
                  </a:lnTo>
                  <a:lnTo>
                    <a:pt x="87757" y="10595"/>
                  </a:lnTo>
                  <a:lnTo>
                    <a:pt x="87717" y="10654"/>
                  </a:lnTo>
                  <a:lnTo>
                    <a:pt x="87658" y="10714"/>
                  </a:lnTo>
                  <a:lnTo>
                    <a:pt x="87598" y="10774"/>
                  </a:lnTo>
                  <a:lnTo>
                    <a:pt x="87539" y="10813"/>
                  </a:lnTo>
                  <a:lnTo>
                    <a:pt x="87460" y="10833"/>
                  </a:lnTo>
                  <a:lnTo>
                    <a:pt x="87400" y="10853"/>
                  </a:lnTo>
                  <a:lnTo>
                    <a:pt x="87340" y="10833"/>
                  </a:lnTo>
                  <a:lnTo>
                    <a:pt x="87261" y="10813"/>
                  </a:lnTo>
                  <a:lnTo>
                    <a:pt x="87202" y="10774"/>
                  </a:lnTo>
                  <a:lnTo>
                    <a:pt x="87142" y="10714"/>
                  </a:lnTo>
                  <a:lnTo>
                    <a:pt x="87083" y="10654"/>
                  </a:lnTo>
                  <a:lnTo>
                    <a:pt x="87043" y="10595"/>
                  </a:lnTo>
                  <a:lnTo>
                    <a:pt x="87003" y="10516"/>
                  </a:lnTo>
                  <a:lnTo>
                    <a:pt x="87003" y="10456"/>
                  </a:lnTo>
                  <a:lnTo>
                    <a:pt x="87003" y="10377"/>
                  </a:lnTo>
                  <a:lnTo>
                    <a:pt x="87043" y="10317"/>
                  </a:lnTo>
                  <a:lnTo>
                    <a:pt x="87083" y="10238"/>
                  </a:lnTo>
                  <a:lnTo>
                    <a:pt x="87142" y="10178"/>
                  </a:lnTo>
                  <a:lnTo>
                    <a:pt x="87202" y="10119"/>
                  </a:lnTo>
                  <a:lnTo>
                    <a:pt x="87261" y="10079"/>
                  </a:lnTo>
                  <a:lnTo>
                    <a:pt x="87340" y="10059"/>
                  </a:lnTo>
                  <a:close/>
                  <a:moveTo>
                    <a:pt x="85495" y="10119"/>
                  </a:moveTo>
                  <a:lnTo>
                    <a:pt x="85515" y="10139"/>
                  </a:lnTo>
                  <a:lnTo>
                    <a:pt x="85555" y="10158"/>
                  </a:lnTo>
                  <a:lnTo>
                    <a:pt x="85634" y="10178"/>
                  </a:lnTo>
                  <a:lnTo>
                    <a:pt x="85753" y="10218"/>
                  </a:lnTo>
                  <a:lnTo>
                    <a:pt x="85833" y="10278"/>
                  </a:lnTo>
                  <a:lnTo>
                    <a:pt x="85892" y="10337"/>
                  </a:lnTo>
                  <a:lnTo>
                    <a:pt x="85991" y="10535"/>
                  </a:lnTo>
                  <a:lnTo>
                    <a:pt x="86031" y="10635"/>
                  </a:lnTo>
                  <a:lnTo>
                    <a:pt x="86011" y="10754"/>
                  </a:lnTo>
                  <a:lnTo>
                    <a:pt x="85971" y="10932"/>
                  </a:lnTo>
                  <a:lnTo>
                    <a:pt x="85952" y="11012"/>
                  </a:lnTo>
                  <a:lnTo>
                    <a:pt x="85892" y="11071"/>
                  </a:lnTo>
                  <a:lnTo>
                    <a:pt x="85813" y="11131"/>
                  </a:lnTo>
                  <a:lnTo>
                    <a:pt x="85714" y="11170"/>
                  </a:lnTo>
                  <a:lnTo>
                    <a:pt x="85614" y="11210"/>
                  </a:lnTo>
                  <a:lnTo>
                    <a:pt x="85396" y="11210"/>
                  </a:lnTo>
                  <a:lnTo>
                    <a:pt x="85297" y="11190"/>
                  </a:lnTo>
                  <a:lnTo>
                    <a:pt x="85198" y="11150"/>
                  </a:lnTo>
                  <a:lnTo>
                    <a:pt x="85118" y="11091"/>
                  </a:lnTo>
                  <a:lnTo>
                    <a:pt x="85059" y="11012"/>
                  </a:lnTo>
                  <a:lnTo>
                    <a:pt x="85019" y="10932"/>
                  </a:lnTo>
                  <a:lnTo>
                    <a:pt x="84979" y="10813"/>
                  </a:lnTo>
                  <a:lnTo>
                    <a:pt x="84960" y="10714"/>
                  </a:lnTo>
                  <a:lnTo>
                    <a:pt x="84960" y="10615"/>
                  </a:lnTo>
                  <a:lnTo>
                    <a:pt x="84979" y="10516"/>
                  </a:lnTo>
                  <a:lnTo>
                    <a:pt x="85019" y="10416"/>
                  </a:lnTo>
                  <a:lnTo>
                    <a:pt x="85079" y="10337"/>
                  </a:lnTo>
                  <a:lnTo>
                    <a:pt x="85118" y="10297"/>
                  </a:lnTo>
                  <a:lnTo>
                    <a:pt x="85178" y="10278"/>
                  </a:lnTo>
                  <a:lnTo>
                    <a:pt x="85277" y="10218"/>
                  </a:lnTo>
                  <a:lnTo>
                    <a:pt x="85436" y="10158"/>
                  </a:lnTo>
                  <a:lnTo>
                    <a:pt x="85456" y="10119"/>
                  </a:lnTo>
                  <a:close/>
                  <a:moveTo>
                    <a:pt x="90356" y="10952"/>
                  </a:moveTo>
                  <a:lnTo>
                    <a:pt x="90436" y="10992"/>
                  </a:lnTo>
                  <a:lnTo>
                    <a:pt x="90535" y="11071"/>
                  </a:lnTo>
                  <a:lnTo>
                    <a:pt x="90436" y="11190"/>
                  </a:lnTo>
                  <a:lnTo>
                    <a:pt x="90376" y="11230"/>
                  </a:lnTo>
                  <a:lnTo>
                    <a:pt x="90317" y="11230"/>
                  </a:lnTo>
                  <a:lnTo>
                    <a:pt x="90257" y="11210"/>
                  </a:lnTo>
                  <a:lnTo>
                    <a:pt x="90217" y="11170"/>
                  </a:lnTo>
                  <a:lnTo>
                    <a:pt x="90178" y="11131"/>
                  </a:lnTo>
                  <a:lnTo>
                    <a:pt x="90178" y="11071"/>
                  </a:lnTo>
                  <a:lnTo>
                    <a:pt x="90217" y="11012"/>
                  </a:lnTo>
                  <a:lnTo>
                    <a:pt x="90257" y="10972"/>
                  </a:lnTo>
                  <a:lnTo>
                    <a:pt x="90297" y="10952"/>
                  </a:lnTo>
                  <a:close/>
                  <a:moveTo>
                    <a:pt x="59642" y="10456"/>
                  </a:moveTo>
                  <a:lnTo>
                    <a:pt x="59762" y="10476"/>
                  </a:lnTo>
                  <a:lnTo>
                    <a:pt x="59861" y="10516"/>
                  </a:lnTo>
                  <a:lnTo>
                    <a:pt x="59960" y="10575"/>
                  </a:lnTo>
                  <a:lnTo>
                    <a:pt x="60039" y="10654"/>
                  </a:lnTo>
                  <a:lnTo>
                    <a:pt x="60099" y="10754"/>
                  </a:lnTo>
                  <a:lnTo>
                    <a:pt x="60158" y="10853"/>
                  </a:lnTo>
                  <a:lnTo>
                    <a:pt x="60178" y="10952"/>
                  </a:lnTo>
                  <a:lnTo>
                    <a:pt x="60178" y="11051"/>
                  </a:lnTo>
                  <a:lnTo>
                    <a:pt x="60138" y="11170"/>
                  </a:lnTo>
                  <a:lnTo>
                    <a:pt x="60099" y="11270"/>
                  </a:lnTo>
                  <a:lnTo>
                    <a:pt x="60039" y="11349"/>
                  </a:lnTo>
                  <a:lnTo>
                    <a:pt x="59960" y="11428"/>
                  </a:lnTo>
                  <a:lnTo>
                    <a:pt x="59861" y="11488"/>
                  </a:lnTo>
                  <a:lnTo>
                    <a:pt x="59762" y="11527"/>
                  </a:lnTo>
                  <a:lnTo>
                    <a:pt x="59662" y="11547"/>
                  </a:lnTo>
                  <a:lnTo>
                    <a:pt x="59563" y="11547"/>
                  </a:lnTo>
                  <a:lnTo>
                    <a:pt x="59464" y="11527"/>
                  </a:lnTo>
                  <a:lnTo>
                    <a:pt x="59365" y="11468"/>
                  </a:lnTo>
                  <a:lnTo>
                    <a:pt x="59265" y="11408"/>
                  </a:lnTo>
                  <a:lnTo>
                    <a:pt x="59186" y="11329"/>
                  </a:lnTo>
                  <a:lnTo>
                    <a:pt x="59127" y="11250"/>
                  </a:lnTo>
                  <a:lnTo>
                    <a:pt x="59087" y="11150"/>
                  </a:lnTo>
                  <a:lnTo>
                    <a:pt x="59067" y="11051"/>
                  </a:lnTo>
                  <a:lnTo>
                    <a:pt x="59067" y="10952"/>
                  </a:lnTo>
                  <a:lnTo>
                    <a:pt x="59087" y="10853"/>
                  </a:lnTo>
                  <a:lnTo>
                    <a:pt x="59146" y="10754"/>
                  </a:lnTo>
                  <a:lnTo>
                    <a:pt x="59206" y="10674"/>
                  </a:lnTo>
                  <a:lnTo>
                    <a:pt x="59265" y="10595"/>
                  </a:lnTo>
                  <a:lnTo>
                    <a:pt x="59365" y="10535"/>
                  </a:lnTo>
                  <a:lnTo>
                    <a:pt x="59444" y="10476"/>
                  </a:lnTo>
                  <a:lnTo>
                    <a:pt x="59543" y="10456"/>
                  </a:lnTo>
                  <a:close/>
                  <a:moveTo>
                    <a:pt x="57817" y="10774"/>
                  </a:moveTo>
                  <a:lnTo>
                    <a:pt x="57896" y="10793"/>
                  </a:lnTo>
                  <a:lnTo>
                    <a:pt x="57976" y="10833"/>
                  </a:lnTo>
                  <a:lnTo>
                    <a:pt x="58055" y="10893"/>
                  </a:lnTo>
                  <a:lnTo>
                    <a:pt x="58115" y="10952"/>
                  </a:lnTo>
                  <a:lnTo>
                    <a:pt x="58194" y="11031"/>
                  </a:lnTo>
                  <a:lnTo>
                    <a:pt x="58234" y="11111"/>
                  </a:lnTo>
                  <a:lnTo>
                    <a:pt x="58273" y="11190"/>
                  </a:lnTo>
                  <a:lnTo>
                    <a:pt x="58273" y="11270"/>
                  </a:lnTo>
                  <a:lnTo>
                    <a:pt x="58254" y="11349"/>
                  </a:lnTo>
                  <a:lnTo>
                    <a:pt x="58214" y="11408"/>
                  </a:lnTo>
                  <a:lnTo>
                    <a:pt x="58154" y="11488"/>
                  </a:lnTo>
                  <a:lnTo>
                    <a:pt x="58075" y="11567"/>
                  </a:lnTo>
                  <a:lnTo>
                    <a:pt x="58016" y="11627"/>
                  </a:lnTo>
                  <a:lnTo>
                    <a:pt x="57936" y="11686"/>
                  </a:lnTo>
                  <a:lnTo>
                    <a:pt x="57857" y="11706"/>
                  </a:lnTo>
                  <a:lnTo>
                    <a:pt x="57698" y="11706"/>
                  </a:lnTo>
                  <a:lnTo>
                    <a:pt x="57619" y="11666"/>
                  </a:lnTo>
                  <a:lnTo>
                    <a:pt x="57559" y="11607"/>
                  </a:lnTo>
                  <a:lnTo>
                    <a:pt x="57480" y="11527"/>
                  </a:lnTo>
                  <a:lnTo>
                    <a:pt x="57420" y="11448"/>
                  </a:lnTo>
                  <a:lnTo>
                    <a:pt x="57361" y="11369"/>
                  </a:lnTo>
                  <a:lnTo>
                    <a:pt x="57321" y="11289"/>
                  </a:lnTo>
                  <a:lnTo>
                    <a:pt x="57321" y="11230"/>
                  </a:lnTo>
                  <a:lnTo>
                    <a:pt x="57341" y="11150"/>
                  </a:lnTo>
                  <a:lnTo>
                    <a:pt x="57381" y="11071"/>
                  </a:lnTo>
                  <a:lnTo>
                    <a:pt x="57440" y="10992"/>
                  </a:lnTo>
                  <a:lnTo>
                    <a:pt x="57500" y="10912"/>
                  </a:lnTo>
                  <a:lnTo>
                    <a:pt x="57579" y="10853"/>
                  </a:lnTo>
                  <a:lnTo>
                    <a:pt x="57678" y="10793"/>
                  </a:lnTo>
                  <a:lnTo>
                    <a:pt x="57758" y="10774"/>
                  </a:lnTo>
                  <a:close/>
                  <a:moveTo>
                    <a:pt x="54047" y="11567"/>
                  </a:moveTo>
                  <a:lnTo>
                    <a:pt x="54067" y="11627"/>
                  </a:lnTo>
                  <a:lnTo>
                    <a:pt x="54047" y="11647"/>
                  </a:lnTo>
                  <a:lnTo>
                    <a:pt x="54027" y="11686"/>
                  </a:lnTo>
                  <a:lnTo>
                    <a:pt x="54008" y="11726"/>
                  </a:lnTo>
                  <a:lnTo>
                    <a:pt x="53968" y="11726"/>
                  </a:lnTo>
                  <a:lnTo>
                    <a:pt x="53908" y="11686"/>
                  </a:lnTo>
                  <a:lnTo>
                    <a:pt x="54047" y="11567"/>
                  </a:lnTo>
                  <a:close/>
                  <a:moveTo>
                    <a:pt x="88511" y="10932"/>
                  </a:moveTo>
                  <a:lnTo>
                    <a:pt x="88590" y="10972"/>
                  </a:lnTo>
                  <a:lnTo>
                    <a:pt x="88650" y="11012"/>
                  </a:lnTo>
                  <a:lnTo>
                    <a:pt x="88710" y="11071"/>
                  </a:lnTo>
                  <a:lnTo>
                    <a:pt x="88769" y="11131"/>
                  </a:lnTo>
                  <a:lnTo>
                    <a:pt x="88789" y="11190"/>
                  </a:lnTo>
                  <a:lnTo>
                    <a:pt x="88829" y="11270"/>
                  </a:lnTo>
                  <a:lnTo>
                    <a:pt x="88829" y="11329"/>
                  </a:lnTo>
                  <a:lnTo>
                    <a:pt x="88809" y="11408"/>
                  </a:lnTo>
                  <a:lnTo>
                    <a:pt x="88789" y="11468"/>
                  </a:lnTo>
                  <a:lnTo>
                    <a:pt x="88749" y="11547"/>
                  </a:lnTo>
                  <a:lnTo>
                    <a:pt x="88690" y="11607"/>
                  </a:lnTo>
                  <a:lnTo>
                    <a:pt x="88630" y="11647"/>
                  </a:lnTo>
                  <a:lnTo>
                    <a:pt x="88551" y="11686"/>
                  </a:lnTo>
                  <a:lnTo>
                    <a:pt x="88491" y="11706"/>
                  </a:lnTo>
                  <a:lnTo>
                    <a:pt x="88412" y="11726"/>
                  </a:lnTo>
                  <a:lnTo>
                    <a:pt x="88352" y="11706"/>
                  </a:lnTo>
                  <a:lnTo>
                    <a:pt x="88273" y="11666"/>
                  </a:lnTo>
                  <a:lnTo>
                    <a:pt x="88214" y="11627"/>
                  </a:lnTo>
                  <a:lnTo>
                    <a:pt x="88154" y="11567"/>
                  </a:lnTo>
                  <a:lnTo>
                    <a:pt x="88094" y="11508"/>
                  </a:lnTo>
                  <a:lnTo>
                    <a:pt x="88075" y="11448"/>
                  </a:lnTo>
                  <a:lnTo>
                    <a:pt x="88035" y="11369"/>
                  </a:lnTo>
                  <a:lnTo>
                    <a:pt x="88035" y="11309"/>
                  </a:lnTo>
                  <a:lnTo>
                    <a:pt x="88055" y="11230"/>
                  </a:lnTo>
                  <a:lnTo>
                    <a:pt x="88075" y="11170"/>
                  </a:lnTo>
                  <a:lnTo>
                    <a:pt x="88114" y="11111"/>
                  </a:lnTo>
                  <a:lnTo>
                    <a:pt x="88174" y="11051"/>
                  </a:lnTo>
                  <a:lnTo>
                    <a:pt x="88233" y="10992"/>
                  </a:lnTo>
                  <a:lnTo>
                    <a:pt x="88313" y="10952"/>
                  </a:lnTo>
                  <a:lnTo>
                    <a:pt x="88372" y="10932"/>
                  </a:lnTo>
                  <a:close/>
                  <a:moveTo>
                    <a:pt x="55972" y="11170"/>
                  </a:moveTo>
                  <a:lnTo>
                    <a:pt x="56031" y="11190"/>
                  </a:lnTo>
                  <a:lnTo>
                    <a:pt x="56091" y="11230"/>
                  </a:lnTo>
                  <a:lnTo>
                    <a:pt x="56131" y="11270"/>
                  </a:lnTo>
                  <a:lnTo>
                    <a:pt x="56170" y="11329"/>
                  </a:lnTo>
                  <a:lnTo>
                    <a:pt x="56190" y="11389"/>
                  </a:lnTo>
                  <a:lnTo>
                    <a:pt x="56190" y="11508"/>
                  </a:lnTo>
                  <a:lnTo>
                    <a:pt x="56170" y="11627"/>
                  </a:lnTo>
                  <a:lnTo>
                    <a:pt x="56131" y="11666"/>
                  </a:lnTo>
                  <a:lnTo>
                    <a:pt x="56091" y="11726"/>
                  </a:lnTo>
                  <a:lnTo>
                    <a:pt x="56051" y="11766"/>
                  </a:lnTo>
                  <a:lnTo>
                    <a:pt x="55992" y="11785"/>
                  </a:lnTo>
                  <a:lnTo>
                    <a:pt x="55932" y="11805"/>
                  </a:lnTo>
                  <a:lnTo>
                    <a:pt x="55853" y="11785"/>
                  </a:lnTo>
                  <a:lnTo>
                    <a:pt x="55773" y="11785"/>
                  </a:lnTo>
                  <a:lnTo>
                    <a:pt x="55734" y="11746"/>
                  </a:lnTo>
                  <a:lnTo>
                    <a:pt x="55674" y="11706"/>
                  </a:lnTo>
                  <a:lnTo>
                    <a:pt x="55635" y="11666"/>
                  </a:lnTo>
                  <a:lnTo>
                    <a:pt x="55595" y="11567"/>
                  </a:lnTo>
                  <a:lnTo>
                    <a:pt x="55595" y="11448"/>
                  </a:lnTo>
                  <a:lnTo>
                    <a:pt x="55615" y="11349"/>
                  </a:lnTo>
                  <a:lnTo>
                    <a:pt x="55674" y="11250"/>
                  </a:lnTo>
                  <a:lnTo>
                    <a:pt x="55714" y="11210"/>
                  </a:lnTo>
                  <a:lnTo>
                    <a:pt x="55773" y="11190"/>
                  </a:lnTo>
                  <a:lnTo>
                    <a:pt x="55833" y="11170"/>
                  </a:lnTo>
                  <a:close/>
                  <a:moveTo>
                    <a:pt x="91428" y="11885"/>
                  </a:moveTo>
                  <a:lnTo>
                    <a:pt x="91428" y="11904"/>
                  </a:lnTo>
                  <a:lnTo>
                    <a:pt x="91408" y="11964"/>
                  </a:lnTo>
                  <a:lnTo>
                    <a:pt x="91388" y="11924"/>
                  </a:lnTo>
                  <a:lnTo>
                    <a:pt x="91408" y="11885"/>
                  </a:lnTo>
                  <a:close/>
                  <a:moveTo>
                    <a:pt x="86646" y="10932"/>
                  </a:moveTo>
                  <a:lnTo>
                    <a:pt x="86785" y="10992"/>
                  </a:lnTo>
                  <a:lnTo>
                    <a:pt x="86924" y="11051"/>
                  </a:lnTo>
                  <a:lnTo>
                    <a:pt x="87003" y="11111"/>
                  </a:lnTo>
                  <a:lnTo>
                    <a:pt x="87043" y="11150"/>
                  </a:lnTo>
                  <a:lnTo>
                    <a:pt x="87063" y="11210"/>
                  </a:lnTo>
                  <a:lnTo>
                    <a:pt x="87083" y="11289"/>
                  </a:lnTo>
                  <a:lnTo>
                    <a:pt x="87102" y="11389"/>
                  </a:lnTo>
                  <a:lnTo>
                    <a:pt x="87122" y="11448"/>
                  </a:lnTo>
                  <a:lnTo>
                    <a:pt x="87162" y="11488"/>
                  </a:lnTo>
                  <a:lnTo>
                    <a:pt x="87122" y="11527"/>
                  </a:lnTo>
                  <a:lnTo>
                    <a:pt x="87102" y="11567"/>
                  </a:lnTo>
                  <a:lnTo>
                    <a:pt x="87063" y="11686"/>
                  </a:lnTo>
                  <a:lnTo>
                    <a:pt x="87023" y="11805"/>
                  </a:lnTo>
                  <a:lnTo>
                    <a:pt x="87003" y="11845"/>
                  </a:lnTo>
                  <a:lnTo>
                    <a:pt x="86964" y="11885"/>
                  </a:lnTo>
                  <a:lnTo>
                    <a:pt x="86904" y="11924"/>
                  </a:lnTo>
                  <a:lnTo>
                    <a:pt x="86864" y="11924"/>
                  </a:lnTo>
                  <a:lnTo>
                    <a:pt x="86765" y="11964"/>
                  </a:lnTo>
                  <a:lnTo>
                    <a:pt x="86706" y="12004"/>
                  </a:lnTo>
                  <a:lnTo>
                    <a:pt x="86626" y="12043"/>
                  </a:lnTo>
                  <a:lnTo>
                    <a:pt x="86587" y="12023"/>
                  </a:lnTo>
                  <a:lnTo>
                    <a:pt x="86507" y="12023"/>
                  </a:lnTo>
                  <a:lnTo>
                    <a:pt x="86368" y="11944"/>
                  </a:lnTo>
                  <a:lnTo>
                    <a:pt x="86229" y="11865"/>
                  </a:lnTo>
                  <a:lnTo>
                    <a:pt x="86150" y="11785"/>
                  </a:lnTo>
                  <a:lnTo>
                    <a:pt x="86110" y="11706"/>
                  </a:lnTo>
                  <a:lnTo>
                    <a:pt x="86091" y="11607"/>
                  </a:lnTo>
                  <a:lnTo>
                    <a:pt x="86071" y="11508"/>
                  </a:lnTo>
                  <a:lnTo>
                    <a:pt x="86071" y="11428"/>
                  </a:lnTo>
                  <a:lnTo>
                    <a:pt x="86091" y="11329"/>
                  </a:lnTo>
                  <a:lnTo>
                    <a:pt x="86130" y="11230"/>
                  </a:lnTo>
                  <a:lnTo>
                    <a:pt x="86210" y="11131"/>
                  </a:lnTo>
                  <a:lnTo>
                    <a:pt x="86269" y="11051"/>
                  </a:lnTo>
                  <a:lnTo>
                    <a:pt x="86309" y="11031"/>
                  </a:lnTo>
                  <a:lnTo>
                    <a:pt x="86348" y="11031"/>
                  </a:lnTo>
                  <a:lnTo>
                    <a:pt x="86428" y="11012"/>
                  </a:lnTo>
                  <a:lnTo>
                    <a:pt x="86507" y="10952"/>
                  </a:lnTo>
                  <a:lnTo>
                    <a:pt x="86567" y="10932"/>
                  </a:lnTo>
                  <a:close/>
                  <a:moveTo>
                    <a:pt x="89602" y="11726"/>
                  </a:moveTo>
                  <a:lnTo>
                    <a:pt x="89662" y="11766"/>
                  </a:lnTo>
                  <a:lnTo>
                    <a:pt x="89801" y="11865"/>
                  </a:lnTo>
                  <a:lnTo>
                    <a:pt x="89900" y="11984"/>
                  </a:lnTo>
                  <a:lnTo>
                    <a:pt x="89920" y="12063"/>
                  </a:lnTo>
                  <a:lnTo>
                    <a:pt x="89940" y="12123"/>
                  </a:lnTo>
                  <a:lnTo>
                    <a:pt x="89920" y="12182"/>
                  </a:lnTo>
                  <a:lnTo>
                    <a:pt x="89900" y="12242"/>
                  </a:lnTo>
                  <a:lnTo>
                    <a:pt x="89801" y="12361"/>
                  </a:lnTo>
                  <a:lnTo>
                    <a:pt x="89662" y="12460"/>
                  </a:lnTo>
                  <a:lnTo>
                    <a:pt x="89602" y="12500"/>
                  </a:lnTo>
                  <a:lnTo>
                    <a:pt x="89543" y="12520"/>
                  </a:lnTo>
                  <a:lnTo>
                    <a:pt x="89483" y="12500"/>
                  </a:lnTo>
                  <a:lnTo>
                    <a:pt x="89424" y="12460"/>
                  </a:lnTo>
                  <a:lnTo>
                    <a:pt x="89285" y="12361"/>
                  </a:lnTo>
                  <a:lnTo>
                    <a:pt x="89186" y="12242"/>
                  </a:lnTo>
                  <a:lnTo>
                    <a:pt x="89166" y="12182"/>
                  </a:lnTo>
                  <a:lnTo>
                    <a:pt x="89146" y="12123"/>
                  </a:lnTo>
                  <a:lnTo>
                    <a:pt x="89166" y="12063"/>
                  </a:lnTo>
                  <a:lnTo>
                    <a:pt x="89186" y="11984"/>
                  </a:lnTo>
                  <a:lnTo>
                    <a:pt x="89285" y="11865"/>
                  </a:lnTo>
                  <a:lnTo>
                    <a:pt x="89424" y="11766"/>
                  </a:lnTo>
                  <a:lnTo>
                    <a:pt x="89483" y="11726"/>
                  </a:lnTo>
                  <a:close/>
                  <a:moveTo>
                    <a:pt x="58968" y="11488"/>
                  </a:moveTo>
                  <a:lnTo>
                    <a:pt x="59067" y="11527"/>
                  </a:lnTo>
                  <a:lnTo>
                    <a:pt x="59166" y="11567"/>
                  </a:lnTo>
                  <a:lnTo>
                    <a:pt x="59246" y="11627"/>
                  </a:lnTo>
                  <a:lnTo>
                    <a:pt x="59305" y="11706"/>
                  </a:lnTo>
                  <a:lnTo>
                    <a:pt x="59345" y="11805"/>
                  </a:lnTo>
                  <a:lnTo>
                    <a:pt x="59385" y="11924"/>
                  </a:lnTo>
                  <a:lnTo>
                    <a:pt x="59385" y="12043"/>
                  </a:lnTo>
                  <a:lnTo>
                    <a:pt x="59385" y="12162"/>
                  </a:lnTo>
                  <a:lnTo>
                    <a:pt x="59345" y="12262"/>
                  </a:lnTo>
                  <a:lnTo>
                    <a:pt x="59305" y="12361"/>
                  </a:lnTo>
                  <a:lnTo>
                    <a:pt x="59246" y="12440"/>
                  </a:lnTo>
                  <a:lnTo>
                    <a:pt x="59166" y="12500"/>
                  </a:lnTo>
                  <a:lnTo>
                    <a:pt x="59087" y="12539"/>
                  </a:lnTo>
                  <a:lnTo>
                    <a:pt x="58968" y="12579"/>
                  </a:lnTo>
                  <a:lnTo>
                    <a:pt x="58849" y="12599"/>
                  </a:lnTo>
                  <a:lnTo>
                    <a:pt x="58730" y="12579"/>
                  </a:lnTo>
                  <a:lnTo>
                    <a:pt x="58611" y="12559"/>
                  </a:lnTo>
                  <a:lnTo>
                    <a:pt x="58512" y="12520"/>
                  </a:lnTo>
                  <a:lnTo>
                    <a:pt x="58432" y="12440"/>
                  </a:lnTo>
                  <a:lnTo>
                    <a:pt x="58353" y="12361"/>
                  </a:lnTo>
                  <a:lnTo>
                    <a:pt x="58313" y="12262"/>
                  </a:lnTo>
                  <a:lnTo>
                    <a:pt x="58273" y="12162"/>
                  </a:lnTo>
                  <a:lnTo>
                    <a:pt x="58273" y="12023"/>
                  </a:lnTo>
                  <a:lnTo>
                    <a:pt x="58293" y="11904"/>
                  </a:lnTo>
                  <a:lnTo>
                    <a:pt x="58313" y="11805"/>
                  </a:lnTo>
                  <a:lnTo>
                    <a:pt x="58353" y="11706"/>
                  </a:lnTo>
                  <a:lnTo>
                    <a:pt x="58432" y="11627"/>
                  </a:lnTo>
                  <a:lnTo>
                    <a:pt x="58512" y="11567"/>
                  </a:lnTo>
                  <a:lnTo>
                    <a:pt x="58591" y="11508"/>
                  </a:lnTo>
                  <a:lnTo>
                    <a:pt x="58710" y="11488"/>
                  </a:lnTo>
                  <a:close/>
                  <a:moveTo>
                    <a:pt x="57004" y="11825"/>
                  </a:moveTo>
                  <a:lnTo>
                    <a:pt x="57103" y="11845"/>
                  </a:lnTo>
                  <a:lnTo>
                    <a:pt x="57182" y="11885"/>
                  </a:lnTo>
                  <a:lnTo>
                    <a:pt x="57242" y="11924"/>
                  </a:lnTo>
                  <a:lnTo>
                    <a:pt x="57301" y="12004"/>
                  </a:lnTo>
                  <a:lnTo>
                    <a:pt x="57361" y="12063"/>
                  </a:lnTo>
                  <a:lnTo>
                    <a:pt x="57381" y="12162"/>
                  </a:lnTo>
                  <a:lnTo>
                    <a:pt x="57400" y="12281"/>
                  </a:lnTo>
                  <a:lnTo>
                    <a:pt x="57381" y="12381"/>
                  </a:lnTo>
                  <a:lnTo>
                    <a:pt x="57361" y="12480"/>
                  </a:lnTo>
                  <a:lnTo>
                    <a:pt x="57301" y="12559"/>
                  </a:lnTo>
                  <a:lnTo>
                    <a:pt x="57242" y="12619"/>
                  </a:lnTo>
                  <a:lnTo>
                    <a:pt x="57182" y="12658"/>
                  </a:lnTo>
                  <a:lnTo>
                    <a:pt x="57103" y="12698"/>
                  </a:lnTo>
                  <a:lnTo>
                    <a:pt x="57004" y="12718"/>
                  </a:lnTo>
                  <a:lnTo>
                    <a:pt x="56924" y="12738"/>
                  </a:lnTo>
                  <a:lnTo>
                    <a:pt x="56825" y="12718"/>
                  </a:lnTo>
                  <a:lnTo>
                    <a:pt x="56746" y="12698"/>
                  </a:lnTo>
                  <a:lnTo>
                    <a:pt x="56666" y="12658"/>
                  </a:lnTo>
                  <a:lnTo>
                    <a:pt x="56587" y="12619"/>
                  </a:lnTo>
                  <a:lnTo>
                    <a:pt x="56527" y="12559"/>
                  </a:lnTo>
                  <a:lnTo>
                    <a:pt x="56488" y="12480"/>
                  </a:lnTo>
                  <a:lnTo>
                    <a:pt x="56468" y="12381"/>
                  </a:lnTo>
                  <a:lnTo>
                    <a:pt x="56448" y="12281"/>
                  </a:lnTo>
                  <a:lnTo>
                    <a:pt x="56468" y="12162"/>
                  </a:lnTo>
                  <a:lnTo>
                    <a:pt x="56488" y="12083"/>
                  </a:lnTo>
                  <a:lnTo>
                    <a:pt x="56527" y="12004"/>
                  </a:lnTo>
                  <a:lnTo>
                    <a:pt x="56587" y="11924"/>
                  </a:lnTo>
                  <a:lnTo>
                    <a:pt x="56666" y="11885"/>
                  </a:lnTo>
                  <a:lnTo>
                    <a:pt x="56746" y="11845"/>
                  </a:lnTo>
                  <a:lnTo>
                    <a:pt x="56825" y="11825"/>
                  </a:lnTo>
                  <a:close/>
                  <a:moveTo>
                    <a:pt x="55079" y="12202"/>
                  </a:moveTo>
                  <a:lnTo>
                    <a:pt x="55139" y="12222"/>
                  </a:lnTo>
                  <a:lnTo>
                    <a:pt x="55198" y="12242"/>
                  </a:lnTo>
                  <a:lnTo>
                    <a:pt x="55238" y="12281"/>
                  </a:lnTo>
                  <a:lnTo>
                    <a:pt x="55297" y="12400"/>
                  </a:lnTo>
                  <a:lnTo>
                    <a:pt x="55317" y="12520"/>
                  </a:lnTo>
                  <a:lnTo>
                    <a:pt x="55297" y="12619"/>
                  </a:lnTo>
                  <a:lnTo>
                    <a:pt x="55258" y="12738"/>
                  </a:lnTo>
                  <a:lnTo>
                    <a:pt x="55198" y="12777"/>
                  </a:lnTo>
                  <a:lnTo>
                    <a:pt x="55158" y="12797"/>
                  </a:lnTo>
                  <a:lnTo>
                    <a:pt x="55099" y="12817"/>
                  </a:lnTo>
                  <a:lnTo>
                    <a:pt x="55020" y="12837"/>
                  </a:lnTo>
                  <a:lnTo>
                    <a:pt x="54940" y="12817"/>
                  </a:lnTo>
                  <a:lnTo>
                    <a:pt x="54881" y="12797"/>
                  </a:lnTo>
                  <a:lnTo>
                    <a:pt x="54841" y="12777"/>
                  </a:lnTo>
                  <a:lnTo>
                    <a:pt x="54781" y="12718"/>
                  </a:lnTo>
                  <a:lnTo>
                    <a:pt x="54742" y="12619"/>
                  </a:lnTo>
                  <a:lnTo>
                    <a:pt x="54722" y="12520"/>
                  </a:lnTo>
                  <a:lnTo>
                    <a:pt x="54722" y="12400"/>
                  </a:lnTo>
                  <a:lnTo>
                    <a:pt x="54781" y="12301"/>
                  </a:lnTo>
                  <a:lnTo>
                    <a:pt x="54821" y="12262"/>
                  </a:lnTo>
                  <a:lnTo>
                    <a:pt x="54881" y="12222"/>
                  </a:lnTo>
                  <a:lnTo>
                    <a:pt x="54940" y="12202"/>
                  </a:lnTo>
                  <a:close/>
                  <a:moveTo>
                    <a:pt x="87797" y="11885"/>
                  </a:moveTo>
                  <a:lnTo>
                    <a:pt x="87896" y="11924"/>
                  </a:lnTo>
                  <a:lnTo>
                    <a:pt x="87975" y="11984"/>
                  </a:lnTo>
                  <a:lnTo>
                    <a:pt x="88035" y="12043"/>
                  </a:lnTo>
                  <a:lnTo>
                    <a:pt x="88075" y="12123"/>
                  </a:lnTo>
                  <a:lnTo>
                    <a:pt x="88094" y="12222"/>
                  </a:lnTo>
                  <a:lnTo>
                    <a:pt x="88114" y="12341"/>
                  </a:lnTo>
                  <a:lnTo>
                    <a:pt x="88114" y="12460"/>
                  </a:lnTo>
                  <a:lnTo>
                    <a:pt x="88075" y="12559"/>
                  </a:lnTo>
                  <a:lnTo>
                    <a:pt x="88055" y="12639"/>
                  </a:lnTo>
                  <a:lnTo>
                    <a:pt x="87995" y="12698"/>
                  </a:lnTo>
                  <a:lnTo>
                    <a:pt x="87916" y="12758"/>
                  </a:lnTo>
                  <a:lnTo>
                    <a:pt x="87837" y="12797"/>
                  </a:lnTo>
                  <a:lnTo>
                    <a:pt x="87737" y="12817"/>
                  </a:lnTo>
                  <a:lnTo>
                    <a:pt x="87618" y="12837"/>
                  </a:lnTo>
                  <a:lnTo>
                    <a:pt x="87519" y="12817"/>
                  </a:lnTo>
                  <a:lnTo>
                    <a:pt x="87420" y="12797"/>
                  </a:lnTo>
                  <a:lnTo>
                    <a:pt x="87340" y="12758"/>
                  </a:lnTo>
                  <a:lnTo>
                    <a:pt x="87281" y="12718"/>
                  </a:lnTo>
                  <a:lnTo>
                    <a:pt x="87221" y="12658"/>
                  </a:lnTo>
                  <a:lnTo>
                    <a:pt x="87202" y="12579"/>
                  </a:lnTo>
                  <a:lnTo>
                    <a:pt x="87162" y="12480"/>
                  </a:lnTo>
                  <a:lnTo>
                    <a:pt x="87162" y="12381"/>
                  </a:lnTo>
                  <a:lnTo>
                    <a:pt x="87162" y="12281"/>
                  </a:lnTo>
                  <a:lnTo>
                    <a:pt x="87182" y="12182"/>
                  </a:lnTo>
                  <a:lnTo>
                    <a:pt x="87221" y="12103"/>
                  </a:lnTo>
                  <a:lnTo>
                    <a:pt x="87261" y="12023"/>
                  </a:lnTo>
                  <a:lnTo>
                    <a:pt x="87321" y="11964"/>
                  </a:lnTo>
                  <a:lnTo>
                    <a:pt x="87380" y="11924"/>
                  </a:lnTo>
                  <a:lnTo>
                    <a:pt x="87479" y="11885"/>
                  </a:lnTo>
                  <a:close/>
                  <a:moveTo>
                    <a:pt x="53154" y="12599"/>
                  </a:moveTo>
                  <a:lnTo>
                    <a:pt x="53214" y="12658"/>
                  </a:lnTo>
                  <a:lnTo>
                    <a:pt x="53254" y="12698"/>
                  </a:lnTo>
                  <a:lnTo>
                    <a:pt x="53274" y="12738"/>
                  </a:lnTo>
                  <a:lnTo>
                    <a:pt x="53274" y="12758"/>
                  </a:lnTo>
                  <a:lnTo>
                    <a:pt x="53254" y="12797"/>
                  </a:lnTo>
                  <a:lnTo>
                    <a:pt x="53234" y="12837"/>
                  </a:lnTo>
                  <a:lnTo>
                    <a:pt x="53194" y="12877"/>
                  </a:lnTo>
                  <a:lnTo>
                    <a:pt x="53154" y="12896"/>
                  </a:lnTo>
                  <a:lnTo>
                    <a:pt x="53095" y="12877"/>
                  </a:lnTo>
                  <a:lnTo>
                    <a:pt x="53016" y="12837"/>
                  </a:lnTo>
                  <a:lnTo>
                    <a:pt x="52956" y="12797"/>
                  </a:lnTo>
                  <a:lnTo>
                    <a:pt x="53154" y="12599"/>
                  </a:lnTo>
                  <a:close/>
                  <a:moveTo>
                    <a:pt x="90555" y="12599"/>
                  </a:moveTo>
                  <a:lnTo>
                    <a:pt x="90674" y="12619"/>
                  </a:lnTo>
                  <a:lnTo>
                    <a:pt x="90733" y="12639"/>
                  </a:lnTo>
                  <a:lnTo>
                    <a:pt x="90793" y="12678"/>
                  </a:lnTo>
                  <a:lnTo>
                    <a:pt x="90833" y="12718"/>
                  </a:lnTo>
                  <a:lnTo>
                    <a:pt x="90872" y="12758"/>
                  </a:lnTo>
                  <a:lnTo>
                    <a:pt x="90892" y="12837"/>
                  </a:lnTo>
                  <a:lnTo>
                    <a:pt x="90892" y="12896"/>
                  </a:lnTo>
                  <a:lnTo>
                    <a:pt x="90892" y="12976"/>
                  </a:lnTo>
                  <a:lnTo>
                    <a:pt x="90872" y="13035"/>
                  </a:lnTo>
                  <a:lnTo>
                    <a:pt x="90833" y="13095"/>
                  </a:lnTo>
                  <a:lnTo>
                    <a:pt x="90793" y="13135"/>
                  </a:lnTo>
                  <a:lnTo>
                    <a:pt x="90713" y="13194"/>
                  </a:lnTo>
                  <a:lnTo>
                    <a:pt x="90594" y="13214"/>
                  </a:lnTo>
                  <a:lnTo>
                    <a:pt x="90475" y="13194"/>
                  </a:lnTo>
                  <a:lnTo>
                    <a:pt x="90376" y="13154"/>
                  </a:lnTo>
                  <a:lnTo>
                    <a:pt x="90336" y="13115"/>
                  </a:lnTo>
                  <a:lnTo>
                    <a:pt x="90297" y="13075"/>
                  </a:lnTo>
                  <a:lnTo>
                    <a:pt x="90277" y="13016"/>
                  </a:lnTo>
                  <a:lnTo>
                    <a:pt x="90257" y="12936"/>
                  </a:lnTo>
                  <a:lnTo>
                    <a:pt x="90257" y="12877"/>
                  </a:lnTo>
                  <a:lnTo>
                    <a:pt x="90277" y="12797"/>
                  </a:lnTo>
                  <a:lnTo>
                    <a:pt x="90297" y="12738"/>
                  </a:lnTo>
                  <a:lnTo>
                    <a:pt x="90336" y="12698"/>
                  </a:lnTo>
                  <a:lnTo>
                    <a:pt x="90376" y="12658"/>
                  </a:lnTo>
                  <a:lnTo>
                    <a:pt x="90436" y="12639"/>
                  </a:lnTo>
                  <a:lnTo>
                    <a:pt x="90555" y="12599"/>
                  </a:lnTo>
                  <a:close/>
                  <a:moveTo>
                    <a:pt x="58055" y="12520"/>
                  </a:moveTo>
                  <a:lnTo>
                    <a:pt x="58174" y="12539"/>
                  </a:lnTo>
                  <a:lnTo>
                    <a:pt x="58273" y="12579"/>
                  </a:lnTo>
                  <a:lnTo>
                    <a:pt x="58353" y="12639"/>
                  </a:lnTo>
                  <a:lnTo>
                    <a:pt x="58412" y="12718"/>
                  </a:lnTo>
                  <a:lnTo>
                    <a:pt x="58472" y="12817"/>
                  </a:lnTo>
                  <a:lnTo>
                    <a:pt x="58492" y="12936"/>
                  </a:lnTo>
                  <a:lnTo>
                    <a:pt x="58512" y="13075"/>
                  </a:lnTo>
                  <a:lnTo>
                    <a:pt x="58512" y="13194"/>
                  </a:lnTo>
                  <a:lnTo>
                    <a:pt x="58472" y="13293"/>
                  </a:lnTo>
                  <a:lnTo>
                    <a:pt x="58432" y="13393"/>
                  </a:lnTo>
                  <a:lnTo>
                    <a:pt x="58373" y="13472"/>
                  </a:lnTo>
                  <a:lnTo>
                    <a:pt x="58293" y="13531"/>
                  </a:lnTo>
                  <a:lnTo>
                    <a:pt x="58194" y="13591"/>
                  </a:lnTo>
                  <a:lnTo>
                    <a:pt x="58075" y="13611"/>
                  </a:lnTo>
                  <a:lnTo>
                    <a:pt x="57956" y="13631"/>
                  </a:lnTo>
                  <a:lnTo>
                    <a:pt x="57837" y="13611"/>
                  </a:lnTo>
                  <a:lnTo>
                    <a:pt x="57718" y="13591"/>
                  </a:lnTo>
                  <a:lnTo>
                    <a:pt x="57619" y="13531"/>
                  </a:lnTo>
                  <a:lnTo>
                    <a:pt x="57539" y="13472"/>
                  </a:lnTo>
                  <a:lnTo>
                    <a:pt x="57480" y="13393"/>
                  </a:lnTo>
                  <a:lnTo>
                    <a:pt x="57440" y="13293"/>
                  </a:lnTo>
                  <a:lnTo>
                    <a:pt x="57400" y="13194"/>
                  </a:lnTo>
                  <a:lnTo>
                    <a:pt x="57400" y="13075"/>
                  </a:lnTo>
                  <a:lnTo>
                    <a:pt x="57400" y="12956"/>
                  </a:lnTo>
                  <a:lnTo>
                    <a:pt x="57440" y="12837"/>
                  </a:lnTo>
                  <a:lnTo>
                    <a:pt x="57480" y="12738"/>
                  </a:lnTo>
                  <a:lnTo>
                    <a:pt x="57539" y="12658"/>
                  </a:lnTo>
                  <a:lnTo>
                    <a:pt x="57619" y="12599"/>
                  </a:lnTo>
                  <a:lnTo>
                    <a:pt x="57698" y="12559"/>
                  </a:lnTo>
                  <a:lnTo>
                    <a:pt x="57797" y="12520"/>
                  </a:lnTo>
                  <a:close/>
                  <a:moveTo>
                    <a:pt x="88829" y="12678"/>
                  </a:moveTo>
                  <a:lnTo>
                    <a:pt x="88908" y="12718"/>
                  </a:lnTo>
                  <a:lnTo>
                    <a:pt x="88987" y="12758"/>
                  </a:lnTo>
                  <a:lnTo>
                    <a:pt x="89047" y="12837"/>
                  </a:lnTo>
                  <a:lnTo>
                    <a:pt x="89106" y="12916"/>
                  </a:lnTo>
                  <a:lnTo>
                    <a:pt x="89126" y="13016"/>
                  </a:lnTo>
                  <a:lnTo>
                    <a:pt x="89146" y="13135"/>
                  </a:lnTo>
                  <a:lnTo>
                    <a:pt x="89146" y="13234"/>
                  </a:lnTo>
                  <a:lnTo>
                    <a:pt x="89126" y="13333"/>
                  </a:lnTo>
                  <a:lnTo>
                    <a:pt x="89106" y="13412"/>
                  </a:lnTo>
                  <a:lnTo>
                    <a:pt x="89047" y="13472"/>
                  </a:lnTo>
                  <a:lnTo>
                    <a:pt x="88987" y="13531"/>
                  </a:lnTo>
                  <a:lnTo>
                    <a:pt x="88928" y="13571"/>
                  </a:lnTo>
                  <a:lnTo>
                    <a:pt x="88829" y="13611"/>
                  </a:lnTo>
                  <a:lnTo>
                    <a:pt x="88729" y="13631"/>
                  </a:lnTo>
                  <a:lnTo>
                    <a:pt x="88610" y="13611"/>
                  </a:lnTo>
                  <a:lnTo>
                    <a:pt x="88531" y="13611"/>
                  </a:lnTo>
                  <a:lnTo>
                    <a:pt x="88432" y="13571"/>
                  </a:lnTo>
                  <a:lnTo>
                    <a:pt x="88352" y="13531"/>
                  </a:lnTo>
                  <a:lnTo>
                    <a:pt x="88293" y="13472"/>
                  </a:lnTo>
                  <a:lnTo>
                    <a:pt x="88253" y="13412"/>
                  </a:lnTo>
                  <a:lnTo>
                    <a:pt x="88214" y="13313"/>
                  </a:lnTo>
                  <a:lnTo>
                    <a:pt x="88194" y="13214"/>
                  </a:lnTo>
                  <a:lnTo>
                    <a:pt x="88194" y="13095"/>
                  </a:lnTo>
                  <a:lnTo>
                    <a:pt x="88214" y="12996"/>
                  </a:lnTo>
                  <a:lnTo>
                    <a:pt x="88233" y="12916"/>
                  </a:lnTo>
                  <a:lnTo>
                    <a:pt x="88273" y="12837"/>
                  </a:lnTo>
                  <a:lnTo>
                    <a:pt x="88333" y="12777"/>
                  </a:lnTo>
                  <a:lnTo>
                    <a:pt x="88412" y="12718"/>
                  </a:lnTo>
                  <a:lnTo>
                    <a:pt x="88491" y="12698"/>
                  </a:lnTo>
                  <a:lnTo>
                    <a:pt x="88590" y="12678"/>
                  </a:lnTo>
                  <a:close/>
                  <a:moveTo>
                    <a:pt x="56210" y="12837"/>
                  </a:moveTo>
                  <a:lnTo>
                    <a:pt x="56309" y="12877"/>
                  </a:lnTo>
                  <a:lnTo>
                    <a:pt x="56389" y="12896"/>
                  </a:lnTo>
                  <a:lnTo>
                    <a:pt x="56468" y="12956"/>
                  </a:lnTo>
                  <a:lnTo>
                    <a:pt x="56527" y="13016"/>
                  </a:lnTo>
                  <a:lnTo>
                    <a:pt x="56567" y="13095"/>
                  </a:lnTo>
                  <a:lnTo>
                    <a:pt x="56587" y="13194"/>
                  </a:lnTo>
                  <a:lnTo>
                    <a:pt x="56607" y="13313"/>
                  </a:lnTo>
                  <a:lnTo>
                    <a:pt x="56587" y="13412"/>
                  </a:lnTo>
                  <a:lnTo>
                    <a:pt x="56567" y="13512"/>
                  </a:lnTo>
                  <a:lnTo>
                    <a:pt x="56527" y="13591"/>
                  </a:lnTo>
                  <a:lnTo>
                    <a:pt x="56448" y="13650"/>
                  </a:lnTo>
                  <a:lnTo>
                    <a:pt x="56389" y="13710"/>
                  </a:lnTo>
                  <a:lnTo>
                    <a:pt x="56309" y="13750"/>
                  </a:lnTo>
                  <a:lnTo>
                    <a:pt x="56210" y="13769"/>
                  </a:lnTo>
                  <a:lnTo>
                    <a:pt x="56051" y="13769"/>
                  </a:lnTo>
                  <a:lnTo>
                    <a:pt x="55952" y="13750"/>
                  </a:lnTo>
                  <a:lnTo>
                    <a:pt x="55873" y="13710"/>
                  </a:lnTo>
                  <a:lnTo>
                    <a:pt x="55793" y="13650"/>
                  </a:lnTo>
                  <a:lnTo>
                    <a:pt x="55734" y="13591"/>
                  </a:lnTo>
                  <a:lnTo>
                    <a:pt x="55694" y="13512"/>
                  </a:lnTo>
                  <a:lnTo>
                    <a:pt x="55674" y="13412"/>
                  </a:lnTo>
                  <a:lnTo>
                    <a:pt x="55654" y="13313"/>
                  </a:lnTo>
                  <a:lnTo>
                    <a:pt x="55674" y="13194"/>
                  </a:lnTo>
                  <a:lnTo>
                    <a:pt x="55694" y="13095"/>
                  </a:lnTo>
                  <a:lnTo>
                    <a:pt x="55734" y="13016"/>
                  </a:lnTo>
                  <a:lnTo>
                    <a:pt x="55813" y="12956"/>
                  </a:lnTo>
                  <a:lnTo>
                    <a:pt x="55873" y="12896"/>
                  </a:lnTo>
                  <a:lnTo>
                    <a:pt x="55952" y="12857"/>
                  </a:lnTo>
                  <a:lnTo>
                    <a:pt x="56051" y="12837"/>
                  </a:lnTo>
                  <a:close/>
                  <a:moveTo>
                    <a:pt x="54385" y="13234"/>
                  </a:moveTo>
                  <a:lnTo>
                    <a:pt x="54444" y="13254"/>
                  </a:lnTo>
                  <a:lnTo>
                    <a:pt x="54484" y="13273"/>
                  </a:lnTo>
                  <a:lnTo>
                    <a:pt x="54523" y="13313"/>
                  </a:lnTo>
                  <a:lnTo>
                    <a:pt x="54523" y="13353"/>
                  </a:lnTo>
                  <a:lnTo>
                    <a:pt x="54543" y="13412"/>
                  </a:lnTo>
                  <a:lnTo>
                    <a:pt x="54543" y="13571"/>
                  </a:lnTo>
                  <a:lnTo>
                    <a:pt x="54523" y="13730"/>
                  </a:lnTo>
                  <a:lnTo>
                    <a:pt x="54504" y="13769"/>
                  </a:lnTo>
                  <a:lnTo>
                    <a:pt x="54484" y="13809"/>
                  </a:lnTo>
                  <a:lnTo>
                    <a:pt x="54444" y="13829"/>
                  </a:lnTo>
                  <a:lnTo>
                    <a:pt x="54385" y="13849"/>
                  </a:lnTo>
                  <a:lnTo>
                    <a:pt x="54246" y="13869"/>
                  </a:lnTo>
                  <a:lnTo>
                    <a:pt x="54067" y="13849"/>
                  </a:lnTo>
                  <a:lnTo>
                    <a:pt x="54008" y="13829"/>
                  </a:lnTo>
                  <a:lnTo>
                    <a:pt x="53968" y="13789"/>
                  </a:lnTo>
                  <a:lnTo>
                    <a:pt x="53948" y="13750"/>
                  </a:lnTo>
                  <a:lnTo>
                    <a:pt x="53928" y="13690"/>
                  </a:lnTo>
                  <a:lnTo>
                    <a:pt x="53908" y="13531"/>
                  </a:lnTo>
                  <a:lnTo>
                    <a:pt x="53908" y="13432"/>
                  </a:lnTo>
                  <a:lnTo>
                    <a:pt x="53928" y="13353"/>
                  </a:lnTo>
                  <a:lnTo>
                    <a:pt x="53968" y="13293"/>
                  </a:lnTo>
                  <a:lnTo>
                    <a:pt x="54008" y="13273"/>
                  </a:lnTo>
                  <a:lnTo>
                    <a:pt x="54047" y="13234"/>
                  </a:lnTo>
                  <a:close/>
                  <a:moveTo>
                    <a:pt x="52341" y="13650"/>
                  </a:moveTo>
                  <a:lnTo>
                    <a:pt x="52420" y="13670"/>
                  </a:lnTo>
                  <a:lnTo>
                    <a:pt x="52559" y="13730"/>
                  </a:lnTo>
                  <a:lnTo>
                    <a:pt x="52440" y="13849"/>
                  </a:lnTo>
                  <a:lnTo>
                    <a:pt x="52381" y="13908"/>
                  </a:lnTo>
                  <a:lnTo>
                    <a:pt x="52321" y="13928"/>
                  </a:lnTo>
                  <a:lnTo>
                    <a:pt x="52281" y="13928"/>
                  </a:lnTo>
                  <a:lnTo>
                    <a:pt x="52262" y="13908"/>
                  </a:lnTo>
                  <a:lnTo>
                    <a:pt x="52242" y="13829"/>
                  </a:lnTo>
                  <a:lnTo>
                    <a:pt x="52262" y="13769"/>
                  </a:lnTo>
                  <a:lnTo>
                    <a:pt x="52281" y="13710"/>
                  </a:lnTo>
                  <a:lnTo>
                    <a:pt x="52321" y="13670"/>
                  </a:lnTo>
                  <a:lnTo>
                    <a:pt x="52341" y="13650"/>
                  </a:lnTo>
                  <a:close/>
                  <a:moveTo>
                    <a:pt x="86844" y="12718"/>
                  </a:moveTo>
                  <a:lnTo>
                    <a:pt x="86964" y="12738"/>
                  </a:lnTo>
                  <a:lnTo>
                    <a:pt x="87083" y="12797"/>
                  </a:lnTo>
                  <a:lnTo>
                    <a:pt x="87202" y="12877"/>
                  </a:lnTo>
                  <a:lnTo>
                    <a:pt x="87281" y="12936"/>
                  </a:lnTo>
                  <a:lnTo>
                    <a:pt x="87360" y="13035"/>
                  </a:lnTo>
                  <a:lnTo>
                    <a:pt x="87440" y="13154"/>
                  </a:lnTo>
                  <a:lnTo>
                    <a:pt x="87479" y="13273"/>
                  </a:lnTo>
                  <a:lnTo>
                    <a:pt x="87479" y="13333"/>
                  </a:lnTo>
                  <a:lnTo>
                    <a:pt x="87479" y="13412"/>
                  </a:lnTo>
                  <a:lnTo>
                    <a:pt x="87440" y="13531"/>
                  </a:lnTo>
                  <a:lnTo>
                    <a:pt x="87400" y="13631"/>
                  </a:lnTo>
                  <a:lnTo>
                    <a:pt x="87340" y="13750"/>
                  </a:lnTo>
                  <a:lnTo>
                    <a:pt x="87261" y="13849"/>
                  </a:lnTo>
                  <a:lnTo>
                    <a:pt x="87182" y="13928"/>
                  </a:lnTo>
                  <a:lnTo>
                    <a:pt x="87063" y="13988"/>
                  </a:lnTo>
                  <a:lnTo>
                    <a:pt x="86944" y="14008"/>
                  </a:lnTo>
                  <a:lnTo>
                    <a:pt x="86825" y="14008"/>
                  </a:lnTo>
                  <a:lnTo>
                    <a:pt x="86686" y="13988"/>
                  </a:lnTo>
                  <a:lnTo>
                    <a:pt x="86567" y="13948"/>
                  </a:lnTo>
                  <a:lnTo>
                    <a:pt x="86467" y="13889"/>
                  </a:lnTo>
                  <a:lnTo>
                    <a:pt x="86368" y="13829"/>
                  </a:lnTo>
                  <a:lnTo>
                    <a:pt x="86309" y="13730"/>
                  </a:lnTo>
                  <a:lnTo>
                    <a:pt x="86249" y="13631"/>
                  </a:lnTo>
                  <a:lnTo>
                    <a:pt x="86229" y="13512"/>
                  </a:lnTo>
                  <a:lnTo>
                    <a:pt x="86229" y="13373"/>
                  </a:lnTo>
                  <a:lnTo>
                    <a:pt x="86249" y="13254"/>
                  </a:lnTo>
                  <a:lnTo>
                    <a:pt x="86289" y="13135"/>
                  </a:lnTo>
                  <a:lnTo>
                    <a:pt x="86348" y="13016"/>
                  </a:lnTo>
                  <a:lnTo>
                    <a:pt x="86428" y="12916"/>
                  </a:lnTo>
                  <a:lnTo>
                    <a:pt x="86507" y="12857"/>
                  </a:lnTo>
                  <a:lnTo>
                    <a:pt x="86626" y="12797"/>
                  </a:lnTo>
                  <a:lnTo>
                    <a:pt x="86745" y="12738"/>
                  </a:lnTo>
                  <a:lnTo>
                    <a:pt x="86844" y="12718"/>
                  </a:lnTo>
                  <a:close/>
                  <a:moveTo>
                    <a:pt x="91686" y="13472"/>
                  </a:moveTo>
                  <a:lnTo>
                    <a:pt x="91745" y="13492"/>
                  </a:lnTo>
                  <a:lnTo>
                    <a:pt x="91805" y="13512"/>
                  </a:lnTo>
                  <a:lnTo>
                    <a:pt x="91864" y="13551"/>
                  </a:lnTo>
                  <a:lnTo>
                    <a:pt x="91924" y="13591"/>
                  </a:lnTo>
                  <a:lnTo>
                    <a:pt x="91963" y="13650"/>
                  </a:lnTo>
                  <a:lnTo>
                    <a:pt x="91983" y="13710"/>
                  </a:lnTo>
                  <a:lnTo>
                    <a:pt x="91983" y="13789"/>
                  </a:lnTo>
                  <a:lnTo>
                    <a:pt x="91983" y="13849"/>
                  </a:lnTo>
                  <a:lnTo>
                    <a:pt x="91924" y="13948"/>
                  </a:lnTo>
                  <a:lnTo>
                    <a:pt x="91844" y="14027"/>
                  </a:lnTo>
                  <a:lnTo>
                    <a:pt x="91745" y="14087"/>
                  </a:lnTo>
                  <a:lnTo>
                    <a:pt x="91646" y="14087"/>
                  </a:lnTo>
                  <a:lnTo>
                    <a:pt x="91567" y="14047"/>
                  </a:lnTo>
                  <a:lnTo>
                    <a:pt x="91467" y="13968"/>
                  </a:lnTo>
                  <a:lnTo>
                    <a:pt x="91388" y="13869"/>
                  </a:lnTo>
                  <a:lnTo>
                    <a:pt x="91368" y="13829"/>
                  </a:lnTo>
                  <a:lnTo>
                    <a:pt x="91368" y="13789"/>
                  </a:lnTo>
                  <a:lnTo>
                    <a:pt x="91408" y="13690"/>
                  </a:lnTo>
                  <a:lnTo>
                    <a:pt x="91487" y="13571"/>
                  </a:lnTo>
                  <a:lnTo>
                    <a:pt x="91586" y="13492"/>
                  </a:lnTo>
                  <a:lnTo>
                    <a:pt x="91646" y="13472"/>
                  </a:lnTo>
                  <a:close/>
                  <a:moveTo>
                    <a:pt x="89860" y="13551"/>
                  </a:moveTo>
                  <a:lnTo>
                    <a:pt x="89960" y="13571"/>
                  </a:lnTo>
                  <a:lnTo>
                    <a:pt x="90039" y="13611"/>
                  </a:lnTo>
                  <a:lnTo>
                    <a:pt x="90118" y="13670"/>
                  </a:lnTo>
                  <a:lnTo>
                    <a:pt x="90178" y="13730"/>
                  </a:lnTo>
                  <a:lnTo>
                    <a:pt x="90217" y="13809"/>
                  </a:lnTo>
                  <a:lnTo>
                    <a:pt x="90237" y="13908"/>
                  </a:lnTo>
                  <a:lnTo>
                    <a:pt x="90257" y="14027"/>
                  </a:lnTo>
                  <a:lnTo>
                    <a:pt x="90237" y="14127"/>
                  </a:lnTo>
                  <a:lnTo>
                    <a:pt x="90217" y="14226"/>
                  </a:lnTo>
                  <a:lnTo>
                    <a:pt x="90178" y="14305"/>
                  </a:lnTo>
                  <a:lnTo>
                    <a:pt x="90118" y="14365"/>
                  </a:lnTo>
                  <a:lnTo>
                    <a:pt x="90039" y="14424"/>
                  </a:lnTo>
                  <a:lnTo>
                    <a:pt x="89960" y="14464"/>
                  </a:lnTo>
                  <a:lnTo>
                    <a:pt x="89860" y="14484"/>
                  </a:lnTo>
                  <a:lnTo>
                    <a:pt x="89702" y="14484"/>
                  </a:lnTo>
                  <a:lnTo>
                    <a:pt x="89602" y="14464"/>
                  </a:lnTo>
                  <a:lnTo>
                    <a:pt x="89523" y="14424"/>
                  </a:lnTo>
                  <a:lnTo>
                    <a:pt x="89463" y="14365"/>
                  </a:lnTo>
                  <a:lnTo>
                    <a:pt x="89384" y="14305"/>
                  </a:lnTo>
                  <a:lnTo>
                    <a:pt x="89344" y="14226"/>
                  </a:lnTo>
                  <a:lnTo>
                    <a:pt x="89325" y="14127"/>
                  </a:lnTo>
                  <a:lnTo>
                    <a:pt x="89305" y="14027"/>
                  </a:lnTo>
                  <a:lnTo>
                    <a:pt x="89325" y="13908"/>
                  </a:lnTo>
                  <a:lnTo>
                    <a:pt x="89344" y="13809"/>
                  </a:lnTo>
                  <a:lnTo>
                    <a:pt x="89384" y="13730"/>
                  </a:lnTo>
                  <a:lnTo>
                    <a:pt x="89444" y="13670"/>
                  </a:lnTo>
                  <a:lnTo>
                    <a:pt x="89523" y="13611"/>
                  </a:lnTo>
                  <a:lnTo>
                    <a:pt x="89602" y="13571"/>
                  </a:lnTo>
                  <a:lnTo>
                    <a:pt x="89702" y="13551"/>
                  </a:lnTo>
                  <a:close/>
                  <a:moveTo>
                    <a:pt x="92717" y="14345"/>
                  </a:moveTo>
                  <a:lnTo>
                    <a:pt x="92817" y="14365"/>
                  </a:lnTo>
                  <a:lnTo>
                    <a:pt x="92896" y="14404"/>
                  </a:lnTo>
                  <a:lnTo>
                    <a:pt x="92936" y="14484"/>
                  </a:lnTo>
                  <a:lnTo>
                    <a:pt x="92956" y="14563"/>
                  </a:lnTo>
                  <a:lnTo>
                    <a:pt x="92936" y="14662"/>
                  </a:lnTo>
                  <a:lnTo>
                    <a:pt x="92896" y="14742"/>
                  </a:lnTo>
                  <a:lnTo>
                    <a:pt x="92817" y="14801"/>
                  </a:lnTo>
                  <a:lnTo>
                    <a:pt x="92717" y="14821"/>
                  </a:lnTo>
                  <a:lnTo>
                    <a:pt x="92618" y="14801"/>
                  </a:lnTo>
                  <a:lnTo>
                    <a:pt x="92539" y="14742"/>
                  </a:lnTo>
                  <a:lnTo>
                    <a:pt x="92499" y="14662"/>
                  </a:lnTo>
                  <a:lnTo>
                    <a:pt x="92479" y="14583"/>
                  </a:lnTo>
                  <a:lnTo>
                    <a:pt x="92499" y="14484"/>
                  </a:lnTo>
                  <a:lnTo>
                    <a:pt x="92539" y="14404"/>
                  </a:lnTo>
                  <a:lnTo>
                    <a:pt x="92598" y="14365"/>
                  </a:lnTo>
                  <a:lnTo>
                    <a:pt x="92717" y="14345"/>
                  </a:lnTo>
                  <a:close/>
                  <a:moveTo>
                    <a:pt x="55337" y="13948"/>
                  </a:moveTo>
                  <a:lnTo>
                    <a:pt x="55416" y="13968"/>
                  </a:lnTo>
                  <a:lnTo>
                    <a:pt x="55516" y="14008"/>
                  </a:lnTo>
                  <a:lnTo>
                    <a:pt x="55575" y="14047"/>
                  </a:lnTo>
                  <a:lnTo>
                    <a:pt x="55635" y="14127"/>
                  </a:lnTo>
                  <a:lnTo>
                    <a:pt x="55694" y="14206"/>
                  </a:lnTo>
                  <a:lnTo>
                    <a:pt x="55714" y="14285"/>
                  </a:lnTo>
                  <a:lnTo>
                    <a:pt x="55734" y="14404"/>
                  </a:lnTo>
                  <a:lnTo>
                    <a:pt x="55734" y="14504"/>
                  </a:lnTo>
                  <a:lnTo>
                    <a:pt x="55694" y="14603"/>
                  </a:lnTo>
                  <a:lnTo>
                    <a:pt x="55654" y="14682"/>
                  </a:lnTo>
                  <a:lnTo>
                    <a:pt x="55595" y="14762"/>
                  </a:lnTo>
                  <a:lnTo>
                    <a:pt x="55516" y="14801"/>
                  </a:lnTo>
                  <a:lnTo>
                    <a:pt x="55436" y="14841"/>
                  </a:lnTo>
                  <a:lnTo>
                    <a:pt x="55357" y="14881"/>
                  </a:lnTo>
                  <a:lnTo>
                    <a:pt x="55178" y="14881"/>
                  </a:lnTo>
                  <a:lnTo>
                    <a:pt x="55079" y="14861"/>
                  </a:lnTo>
                  <a:lnTo>
                    <a:pt x="55000" y="14821"/>
                  </a:lnTo>
                  <a:lnTo>
                    <a:pt x="54940" y="14781"/>
                  </a:lnTo>
                  <a:lnTo>
                    <a:pt x="54881" y="14722"/>
                  </a:lnTo>
                  <a:lnTo>
                    <a:pt x="54821" y="14642"/>
                  </a:lnTo>
                  <a:lnTo>
                    <a:pt x="54801" y="14543"/>
                  </a:lnTo>
                  <a:lnTo>
                    <a:pt x="54781" y="14424"/>
                  </a:lnTo>
                  <a:lnTo>
                    <a:pt x="54781" y="14325"/>
                  </a:lnTo>
                  <a:lnTo>
                    <a:pt x="54821" y="14226"/>
                  </a:lnTo>
                  <a:lnTo>
                    <a:pt x="54861" y="14146"/>
                  </a:lnTo>
                  <a:lnTo>
                    <a:pt x="54920" y="14067"/>
                  </a:lnTo>
                  <a:lnTo>
                    <a:pt x="55000" y="14027"/>
                  </a:lnTo>
                  <a:lnTo>
                    <a:pt x="55079" y="13988"/>
                  </a:lnTo>
                  <a:lnTo>
                    <a:pt x="55158" y="13968"/>
                  </a:lnTo>
                  <a:lnTo>
                    <a:pt x="55258" y="13948"/>
                  </a:lnTo>
                  <a:close/>
                  <a:moveTo>
                    <a:pt x="53373" y="14345"/>
                  </a:moveTo>
                  <a:lnTo>
                    <a:pt x="53492" y="14385"/>
                  </a:lnTo>
                  <a:lnTo>
                    <a:pt x="53591" y="14444"/>
                  </a:lnTo>
                  <a:lnTo>
                    <a:pt x="53611" y="14484"/>
                  </a:lnTo>
                  <a:lnTo>
                    <a:pt x="53650" y="14543"/>
                  </a:lnTo>
                  <a:lnTo>
                    <a:pt x="53670" y="14603"/>
                  </a:lnTo>
                  <a:lnTo>
                    <a:pt x="53670" y="14662"/>
                  </a:lnTo>
                  <a:lnTo>
                    <a:pt x="53670" y="14742"/>
                  </a:lnTo>
                  <a:lnTo>
                    <a:pt x="53631" y="14801"/>
                  </a:lnTo>
                  <a:lnTo>
                    <a:pt x="53611" y="14861"/>
                  </a:lnTo>
                  <a:lnTo>
                    <a:pt x="53551" y="14900"/>
                  </a:lnTo>
                  <a:lnTo>
                    <a:pt x="53512" y="14920"/>
                  </a:lnTo>
                  <a:lnTo>
                    <a:pt x="53452" y="14940"/>
                  </a:lnTo>
                  <a:lnTo>
                    <a:pt x="53333" y="14960"/>
                  </a:lnTo>
                  <a:lnTo>
                    <a:pt x="53214" y="14920"/>
                  </a:lnTo>
                  <a:lnTo>
                    <a:pt x="53154" y="14900"/>
                  </a:lnTo>
                  <a:lnTo>
                    <a:pt x="53115" y="14861"/>
                  </a:lnTo>
                  <a:lnTo>
                    <a:pt x="53075" y="14801"/>
                  </a:lnTo>
                  <a:lnTo>
                    <a:pt x="53055" y="14742"/>
                  </a:lnTo>
                  <a:lnTo>
                    <a:pt x="53035" y="14682"/>
                  </a:lnTo>
                  <a:lnTo>
                    <a:pt x="53035" y="14603"/>
                  </a:lnTo>
                  <a:lnTo>
                    <a:pt x="53055" y="14543"/>
                  </a:lnTo>
                  <a:lnTo>
                    <a:pt x="53075" y="14484"/>
                  </a:lnTo>
                  <a:lnTo>
                    <a:pt x="53115" y="14444"/>
                  </a:lnTo>
                  <a:lnTo>
                    <a:pt x="53154" y="14404"/>
                  </a:lnTo>
                  <a:lnTo>
                    <a:pt x="53274" y="14365"/>
                  </a:lnTo>
                  <a:lnTo>
                    <a:pt x="53373" y="14345"/>
                  </a:lnTo>
                  <a:close/>
                  <a:moveTo>
                    <a:pt x="51587" y="14742"/>
                  </a:moveTo>
                  <a:lnTo>
                    <a:pt x="51726" y="14900"/>
                  </a:lnTo>
                  <a:lnTo>
                    <a:pt x="51607" y="15000"/>
                  </a:lnTo>
                  <a:lnTo>
                    <a:pt x="51527" y="15039"/>
                  </a:lnTo>
                  <a:lnTo>
                    <a:pt x="51488" y="15039"/>
                  </a:lnTo>
                  <a:lnTo>
                    <a:pt x="51468" y="15019"/>
                  </a:lnTo>
                  <a:lnTo>
                    <a:pt x="51468" y="14980"/>
                  </a:lnTo>
                  <a:lnTo>
                    <a:pt x="51468" y="14940"/>
                  </a:lnTo>
                  <a:lnTo>
                    <a:pt x="51488" y="14881"/>
                  </a:lnTo>
                  <a:lnTo>
                    <a:pt x="51587" y="14742"/>
                  </a:lnTo>
                  <a:close/>
                  <a:moveTo>
                    <a:pt x="90813" y="14345"/>
                  </a:moveTo>
                  <a:lnTo>
                    <a:pt x="90932" y="14365"/>
                  </a:lnTo>
                  <a:lnTo>
                    <a:pt x="91011" y="14385"/>
                  </a:lnTo>
                  <a:lnTo>
                    <a:pt x="91071" y="14424"/>
                  </a:lnTo>
                  <a:lnTo>
                    <a:pt x="91130" y="14484"/>
                  </a:lnTo>
                  <a:lnTo>
                    <a:pt x="91209" y="14642"/>
                  </a:lnTo>
                  <a:lnTo>
                    <a:pt x="91289" y="14821"/>
                  </a:lnTo>
                  <a:lnTo>
                    <a:pt x="91209" y="14980"/>
                  </a:lnTo>
                  <a:lnTo>
                    <a:pt x="91130" y="15138"/>
                  </a:lnTo>
                  <a:lnTo>
                    <a:pt x="91071" y="15198"/>
                  </a:lnTo>
                  <a:lnTo>
                    <a:pt x="90991" y="15238"/>
                  </a:lnTo>
                  <a:lnTo>
                    <a:pt x="90912" y="15277"/>
                  </a:lnTo>
                  <a:lnTo>
                    <a:pt x="90713" y="15277"/>
                  </a:lnTo>
                  <a:lnTo>
                    <a:pt x="90634" y="15238"/>
                  </a:lnTo>
                  <a:lnTo>
                    <a:pt x="90555" y="15198"/>
                  </a:lnTo>
                  <a:lnTo>
                    <a:pt x="90475" y="15138"/>
                  </a:lnTo>
                  <a:lnTo>
                    <a:pt x="90416" y="15059"/>
                  </a:lnTo>
                  <a:lnTo>
                    <a:pt x="90376" y="14980"/>
                  </a:lnTo>
                  <a:lnTo>
                    <a:pt x="90356" y="14900"/>
                  </a:lnTo>
                  <a:lnTo>
                    <a:pt x="90356" y="14801"/>
                  </a:lnTo>
                  <a:lnTo>
                    <a:pt x="90356" y="14722"/>
                  </a:lnTo>
                  <a:lnTo>
                    <a:pt x="90396" y="14623"/>
                  </a:lnTo>
                  <a:lnTo>
                    <a:pt x="90436" y="14543"/>
                  </a:lnTo>
                  <a:lnTo>
                    <a:pt x="90495" y="14484"/>
                  </a:lnTo>
                  <a:lnTo>
                    <a:pt x="90555" y="14424"/>
                  </a:lnTo>
                  <a:lnTo>
                    <a:pt x="90634" y="14385"/>
                  </a:lnTo>
                  <a:lnTo>
                    <a:pt x="90733" y="14365"/>
                  </a:lnTo>
                  <a:lnTo>
                    <a:pt x="90813" y="14345"/>
                  </a:lnTo>
                  <a:close/>
                  <a:moveTo>
                    <a:pt x="88967" y="14484"/>
                  </a:moveTo>
                  <a:lnTo>
                    <a:pt x="89067" y="14504"/>
                  </a:lnTo>
                  <a:lnTo>
                    <a:pt x="89166" y="14543"/>
                  </a:lnTo>
                  <a:lnTo>
                    <a:pt x="89265" y="14603"/>
                  </a:lnTo>
                  <a:lnTo>
                    <a:pt x="89344" y="14662"/>
                  </a:lnTo>
                  <a:lnTo>
                    <a:pt x="89404" y="14742"/>
                  </a:lnTo>
                  <a:lnTo>
                    <a:pt x="89463" y="14841"/>
                  </a:lnTo>
                  <a:lnTo>
                    <a:pt x="89483" y="14960"/>
                  </a:lnTo>
                  <a:lnTo>
                    <a:pt x="89483" y="15099"/>
                  </a:lnTo>
                  <a:lnTo>
                    <a:pt x="89463" y="15238"/>
                  </a:lnTo>
                  <a:lnTo>
                    <a:pt x="89424" y="15377"/>
                  </a:lnTo>
                  <a:lnTo>
                    <a:pt x="89384" y="15436"/>
                  </a:lnTo>
                  <a:lnTo>
                    <a:pt x="89344" y="15476"/>
                  </a:lnTo>
                  <a:lnTo>
                    <a:pt x="89285" y="15535"/>
                  </a:lnTo>
                  <a:lnTo>
                    <a:pt x="89225" y="15575"/>
                  </a:lnTo>
                  <a:lnTo>
                    <a:pt x="89106" y="15595"/>
                  </a:lnTo>
                  <a:lnTo>
                    <a:pt x="88829" y="15615"/>
                  </a:lnTo>
                  <a:lnTo>
                    <a:pt x="88710" y="15595"/>
                  </a:lnTo>
                  <a:lnTo>
                    <a:pt x="88630" y="15575"/>
                  </a:lnTo>
                  <a:lnTo>
                    <a:pt x="88551" y="15535"/>
                  </a:lnTo>
                  <a:lnTo>
                    <a:pt x="88471" y="15436"/>
                  </a:lnTo>
                  <a:lnTo>
                    <a:pt x="88412" y="15396"/>
                  </a:lnTo>
                  <a:lnTo>
                    <a:pt x="88392" y="15337"/>
                  </a:lnTo>
                  <a:lnTo>
                    <a:pt x="88372" y="15238"/>
                  </a:lnTo>
                  <a:lnTo>
                    <a:pt x="88372" y="15119"/>
                  </a:lnTo>
                  <a:lnTo>
                    <a:pt x="88352" y="15000"/>
                  </a:lnTo>
                  <a:lnTo>
                    <a:pt x="88352" y="14881"/>
                  </a:lnTo>
                  <a:lnTo>
                    <a:pt x="88372" y="14781"/>
                  </a:lnTo>
                  <a:lnTo>
                    <a:pt x="88412" y="14702"/>
                  </a:lnTo>
                  <a:lnTo>
                    <a:pt x="88471" y="14623"/>
                  </a:lnTo>
                  <a:lnTo>
                    <a:pt x="88551" y="14563"/>
                  </a:lnTo>
                  <a:lnTo>
                    <a:pt x="88650" y="14523"/>
                  </a:lnTo>
                  <a:lnTo>
                    <a:pt x="88749" y="14504"/>
                  </a:lnTo>
                  <a:lnTo>
                    <a:pt x="88848" y="14484"/>
                  </a:lnTo>
                  <a:close/>
                  <a:moveTo>
                    <a:pt x="93888" y="15297"/>
                  </a:moveTo>
                  <a:lnTo>
                    <a:pt x="93888" y="15476"/>
                  </a:lnTo>
                  <a:lnTo>
                    <a:pt x="93888" y="15555"/>
                  </a:lnTo>
                  <a:lnTo>
                    <a:pt x="93868" y="15615"/>
                  </a:lnTo>
                  <a:lnTo>
                    <a:pt x="93650" y="15615"/>
                  </a:lnTo>
                  <a:lnTo>
                    <a:pt x="93630" y="15595"/>
                  </a:lnTo>
                  <a:lnTo>
                    <a:pt x="93610" y="15555"/>
                  </a:lnTo>
                  <a:lnTo>
                    <a:pt x="93590" y="15476"/>
                  </a:lnTo>
                  <a:lnTo>
                    <a:pt x="93590" y="15297"/>
                  </a:lnTo>
                  <a:close/>
                  <a:moveTo>
                    <a:pt x="54543" y="14980"/>
                  </a:moveTo>
                  <a:lnTo>
                    <a:pt x="54643" y="15000"/>
                  </a:lnTo>
                  <a:lnTo>
                    <a:pt x="54722" y="15039"/>
                  </a:lnTo>
                  <a:lnTo>
                    <a:pt x="54781" y="15099"/>
                  </a:lnTo>
                  <a:lnTo>
                    <a:pt x="54861" y="15158"/>
                  </a:lnTo>
                  <a:lnTo>
                    <a:pt x="54900" y="15238"/>
                  </a:lnTo>
                  <a:lnTo>
                    <a:pt x="54920" y="15337"/>
                  </a:lnTo>
                  <a:lnTo>
                    <a:pt x="54940" y="15456"/>
                  </a:lnTo>
                  <a:lnTo>
                    <a:pt x="54920" y="15555"/>
                  </a:lnTo>
                  <a:lnTo>
                    <a:pt x="54900" y="15654"/>
                  </a:lnTo>
                  <a:lnTo>
                    <a:pt x="54861" y="15734"/>
                  </a:lnTo>
                  <a:lnTo>
                    <a:pt x="54801" y="15793"/>
                  </a:lnTo>
                  <a:lnTo>
                    <a:pt x="54722" y="15853"/>
                  </a:lnTo>
                  <a:lnTo>
                    <a:pt x="54643" y="15892"/>
                  </a:lnTo>
                  <a:lnTo>
                    <a:pt x="54543" y="15912"/>
                  </a:lnTo>
                  <a:lnTo>
                    <a:pt x="54385" y="15912"/>
                  </a:lnTo>
                  <a:lnTo>
                    <a:pt x="54285" y="15892"/>
                  </a:lnTo>
                  <a:lnTo>
                    <a:pt x="54206" y="15853"/>
                  </a:lnTo>
                  <a:lnTo>
                    <a:pt x="54147" y="15793"/>
                  </a:lnTo>
                  <a:lnTo>
                    <a:pt x="54067" y="15734"/>
                  </a:lnTo>
                  <a:lnTo>
                    <a:pt x="54027" y="15654"/>
                  </a:lnTo>
                  <a:lnTo>
                    <a:pt x="54008" y="15555"/>
                  </a:lnTo>
                  <a:lnTo>
                    <a:pt x="53988" y="15456"/>
                  </a:lnTo>
                  <a:lnTo>
                    <a:pt x="54008" y="15337"/>
                  </a:lnTo>
                  <a:lnTo>
                    <a:pt x="54027" y="15238"/>
                  </a:lnTo>
                  <a:lnTo>
                    <a:pt x="54067" y="15158"/>
                  </a:lnTo>
                  <a:lnTo>
                    <a:pt x="54147" y="15099"/>
                  </a:lnTo>
                  <a:lnTo>
                    <a:pt x="54206" y="15039"/>
                  </a:lnTo>
                  <a:lnTo>
                    <a:pt x="54285" y="15000"/>
                  </a:lnTo>
                  <a:lnTo>
                    <a:pt x="54385" y="14980"/>
                  </a:lnTo>
                  <a:close/>
                  <a:moveTo>
                    <a:pt x="52619" y="15377"/>
                  </a:moveTo>
                  <a:lnTo>
                    <a:pt x="52678" y="15396"/>
                  </a:lnTo>
                  <a:lnTo>
                    <a:pt x="52738" y="15416"/>
                  </a:lnTo>
                  <a:lnTo>
                    <a:pt x="52777" y="15456"/>
                  </a:lnTo>
                  <a:lnTo>
                    <a:pt x="52837" y="15555"/>
                  </a:lnTo>
                  <a:lnTo>
                    <a:pt x="52857" y="15654"/>
                  </a:lnTo>
                  <a:lnTo>
                    <a:pt x="52857" y="15773"/>
                  </a:lnTo>
                  <a:lnTo>
                    <a:pt x="52817" y="15873"/>
                  </a:lnTo>
                  <a:lnTo>
                    <a:pt x="52777" y="15912"/>
                  </a:lnTo>
                  <a:lnTo>
                    <a:pt x="52738" y="15952"/>
                  </a:lnTo>
                  <a:lnTo>
                    <a:pt x="52678" y="15992"/>
                  </a:lnTo>
                  <a:lnTo>
                    <a:pt x="52599" y="15992"/>
                  </a:lnTo>
                  <a:lnTo>
                    <a:pt x="52539" y="16011"/>
                  </a:lnTo>
                  <a:lnTo>
                    <a:pt x="52460" y="15992"/>
                  </a:lnTo>
                  <a:lnTo>
                    <a:pt x="52401" y="15972"/>
                  </a:lnTo>
                  <a:lnTo>
                    <a:pt x="52361" y="15932"/>
                  </a:lnTo>
                  <a:lnTo>
                    <a:pt x="52321" y="15892"/>
                  </a:lnTo>
                  <a:lnTo>
                    <a:pt x="52281" y="15833"/>
                  </a:lnTo>
                  <a:lnTo>
                    <a:pt x="52262" y="15714"/>
                  </a:lnTo>
                  <a:lnTo>
                    <a:pt x="52262" y="15595"/>
                  </a:lnTo>
                  <a:lnTo>
                    <a:pt x="52281" y="15535"/>
                  </a:lnTo>
                  <a:lnTo>
                    <a:pt x="52321" y="15476"/>
                  </a:lnTo>
                  <a:lnTo>
                    <a:pt x="52361" y="15436"/>
                  </a:lnTo>
                  <a:lnTo>
                    <a:pt x="52420" y="15396"/>
                  </a:lnTo>
                  <a:lnTo>
                    <a:pt x="52480" y="15377"/>
                  </a:lnTo>
                  <a:close/>
                  <a:moveTo>
                    <a:pt x="92003" y="15297"/>
                  </a:moveTo>
                  <a:lnTo>
                    <a:pt x="92082" y="15317"/>
                  </a:lnTo>
                  <a:lnTo>
                    <a:pt x="92162" y="15337"/>
                  </a:lnTo>
                  <a:lnTo>
                    <a:pt x="92221" y="15377"/>
                  </a:lnTo>
                  <a:lnTo>
                    <a:pt x="92261" y="15436"/>
                  </a:lnTo>
                  <a:lnTo>
                    <a:pt x="92301" y="15496"/>
                  </a:lnTo>
                  <a:lnTo>
                    <a:pt x="92321" y="15595"/>
                  </a:lnTo>
                  <a:lnTo>
                    <a:pt x="92321" y="15674"/>
                  </a:lnTo>
                  <a:lnTo>
                    <a:pt x="92321" y="15773"/>
                  </a:lnTo>
                  <a:lnTo>
                    <a:pt x="92301" y="15853"/>
                  </a:lnTo>
                  <a:lnTo>
                    <a:pt x="92261" y="15932"/>
                  </a:lnTo>
                  <a:lnTo>
                    <a:pt x="92221" y="15972"/>
                  </a:lnTo>
                  <a:lnTo>
                    <a:pt x="92182" y="16031"/>
                  </a:lnTo>
                  <a:lnTo>
                    <a:pt x="92102" y="16051"/>
                  </a:lnTo>
                  <a:lnTo>
                    <a:pt x="92023" y="16071"/>
                  </a:lnTo>
                  <a:lnTo>
                    <a:pt x="91944" y="16091"/>
                  </a:lnTo>
                  <a:lnTo>
                    <a:pt x="91844" y="16071"/>
                  </a:lnTo>
                  <a:lnTo>
                    <a:pt x="91765" y="16071"/>
                  </a:lnTo>
                  <a:lnTo>
                    <a:pt x="91686" y="16031"/>
                  </a:lnTo>
                  <a:lnTo>
                    <a:pt x="91626" y="15992"/>
                  </a:lnTo>
                  <a:lnTo>
                    <a:pt x="91586" y="15932"/>
                  </a:lnTo>
                  <a:lnTo>
                    <a:pt x="91547" y="15873"/>
                  </a:lnTo>
                  <a:lnTo>
                    <a:pt x="91527" y="15793"/>
                  </a:lnTo>
                  <a:lnTo>
                    <a:pt x="91527" y="15694"/>
                  </a:lnTo>
                  <a:lnTo>
                    <a:pt x="91527" y="15615"/>
                  </a:lnTo>
                  <a:lnTo>
                    <a:pt x="91547" y="15515"/>
                  </a:lnTo>
                  <a:lnTo>
                    <a:pt x="91567" y="15456"/>
                  </a:lnTo>
                  <a:lnTo>
                    <a:pt x="91606" y="15396"/>
                  </a:lnTo>
                  <a:lnTo>
                    <a:pt x="91666" y="15357"/>
                  </a:lnTo>
                  <a:lnTo>
                    <a:pt x="91725" y="15317"/>
                  </a:lnTo>
                  <a:lnTo>
                    <a:pt x="91805" y="15297"/>
                  </a:lnTo>
                  <a:close/>
                  <a:moveTo>
                    <a:pt x="90039" y="15357"/>
                  </a:moveTo>
                  <a:lnTo>
                    <a:pt x="90158" y="15377"/>
                  </a:lnTo>
                  <a:lnTo>
                    <a:pt x="90277" y="15416"/>
                  </a:lnTo>
                  <a:lnTo>
                    <a:pt x="90376" y="15476"/>
                  </a:lnTo>
                  <a:lnTo>
                    <a:pt x="90456" y="15535"/>
                  </a:lnTo>
                  <a:lnTo>
                    <a:pt x="90495" y="15635"/>
                  </a:lnTo>
                  <a:lnTo>
                    <a:pt x="90535" y="15734"/>
                  </a:lnTo>
                  <a:lnTo>
                    <a:pt x="90575" y="15833"/>
                  </a:lnTo>
                  <a:lnTo>
                    <a:pt x="90575" y="15932"/>
                  </a:lnTo>
                  <a:lnTo>
                    <a:pt x="90555" y="16031"/>
                  </a:lnTo>
                  <a:lnTo>
                    <a:pt x="90535" y="16150"/>
                  </a:lnTo>
                  <a:lnTo>
                    <a:pt x="90475" y="16230"/>
                  </a:lnTo>
                  <a:lnTo>
                    <a:pt x="90416" y="16329"/>
                  </a:lnTo>
                  <a:lnTo>
                    <a:pt x="90336" y="16388"/>
                  </a:lnTo>
                  <a:lnTo>
                    <a:pt x="90237" y="16448"/>
                  </a:lnTo>
                  <a:lnTo>
                    <a:pt x="90138" y="16488"/>
                  </a:lnTo>
                  <a:lnTo>
                    <a:pt x="89999" y="16488"/>
                  </a:lnTo>
                  <a:lnTo>
                    <a:pt x="89880" y="16468"/>
                  </a:lnTo>
                  <a:lnTo>
                    <a:pt x="89761" y="16428"/>
                  </a:lnTo>
                  <a:lnTo>
                    <a:pt x="89682" y="16369"/>
                  </a:lnTo>
                  <a:lnTo>
                    <a:pt x="89602" y="16309"/>
                  </a:lnTo>
                  <a:lnTo>
                    <a:pt x="89543" y="16210"/>
                  </a:lnTo>
                  <a:lnTo>
                    <a:pt x="89503" y="16111"/>
                  </a:lnTo>
                  <a:lnTo>
                    <a:pt x="89483" y="16011"/>
                  </a:lnTo>
                  <a:lnTo>
                    <a:pt x="89463" y="15912"/>
                  </a:lnTo>
                  <a:lnTo>
                    <a:pt x="89483" y="15813"/>
                  </a:lnTo>
                  <a:lnTo>
                    <a:pt x="89503" y="15714"/>
                  </a:lnTo>
                  <a:lnTo>
                    <a:pt x="89563" y="15615"/>
                  </a:lnTo>
                  <a:lnTo>
                    <a:pt x="89622" y="15535"/>
                  </a:lnTo>
                  <a:lnTo>
                    <a:pt x="89702" y="15456"/>
                  </a:lnTo>
                  <a:lnTo>
                    <a:pt x="89801" y="15396"/>
                  </a:lnTo>
                  <a:lnTo>
                    <a:pt x="89900" y="15377"/>
                  </a:lnTo>
                  <a:lnTo>
                    <a:pt x="90039" y="15357"/>
                  </a:lnTo>
                  <a:close/>
                  <a:moveTo>
                    <a:pt x="93035" y="16150"/>
                  </a:moveTo>
                  <a:lnTo>
                    <a:pt x="93114" y="16170"/>
                  </a:lnTo>
                  <a:lnTo>
                    <a:pt x="93174" y="16210"/>
                  </a:lnTo>
                  <a:lnTo>
                    <a:pt x="93213" y="16250"/>
                  </a:lnTo>
                  <a:lnTo>
                    <a:pt x="93253" y="16309"/>
                  </a:lnTo>
                  <a:lnTo>
                    <a:pt x="93273" y="16369"/>
                  </a:lnTo>
                  <a:lnTo>
                    <a:pt x="93273" y="16468"/>
                  </a:lnTo>
                  <a:lnTo>
                    <a:pt x="93253" y="16627"/>
                  </a:lnTo>
                  <a:lnTo>
                    <a:pt x="93233" y="16686"/>
                  </a:lnTo>
                  <a:lnTo>
                    <a:pt x="93213" y="16726"/>
                  </a:lnTo>
                  <a:lnTo>
                    <a:pt x="93174" y="16765"/>
                  </a:lnTo>
                  <a:lnTo>
                    <a:pt x="93134" y="16785"/>
                  </a:lnTo>
                  <a:lnTo>
                    <a:pt x="92975" y="16805"/>
                  </a:lnTo>
                  <a:lnTo>
                    <a:pt x="92817" y="16785"/>
                  </a:lnTo>
                  <a:lnTo>
                    <a:pt x="92777" y="16785"/>
                  </a:lnTo>
                  <a:lnTo>
                    <a:pt x="92717" y="16765"/>
                  </a:lnTo>
                  <a:lnTo>
                    <a:pt x="92678" y="16726"/>
                  </a:lnTo>
                  <a:lnTo>
                    <a:pt x="92658" y="16686"/>
                  </a:lnTo>
                  <a:lnTo>
                    <a:pt x="92638" y="16527"/>
                  </a:lnTo>
                  <a:lnTo>
                    <a:pt x="92638" y="16388"/>
                  </a:lnTo>
                  <a:lnTo>
                    <a:pt x="92658" y="16269"/>
                  </a:lnTo>
                  <a:lnTo>
                    <a:pt x="92698" y="16230"/>
                  </a:lnTo>
                  <a:lnTo>
                    <a:pt x="92737" y="16210"/>
                  </a:lnTo>
                  <a:lnTo>
                    <a:pt x="92797" y="16170"/>
                  </a:lnTo>
                  <a:lnTo>
                    <a:pt x="92876" y="16170"/>
                  </a:lnTo>
                  <a:lnTo>
                    <a:pt x="93035" y="16150"/>
                  </a:lnTo>
                  <a:close/>
                  <a:moveTo>
                    <a:pt x="53690" y="16031"/>
                  </a:moveTo>
                  <a:lnTo>
                    <a:pt x="53770" y="16051"/>
                  </a:lnTo>
                  <a:lnTo>
                    <a:pt x="53849" y="16091"/>
                  </a:lnTo>
                  <a:lnTo>
                    <a:pt x="53928" y="16131"/>
                  </a:lnTo>
                  <a:lnTo>
                    <a:pt x="53988" y="16210"/>
                  </a:lnTo>
                  <a:lnTo>
                    <a:pt x="54027" y="16289"/>
                  </a:lnTo>
                  <a:lnTo>
                    <a:pt x="54067" y="16369"/>
                  </a:lnTo>
                  <a:lnTo>
                    <a:pt x="54067" y="16488"/>
                  </a:lnTo>
                  <a:lnTo>
                    <a:pt x="54047" y="16587"/>
                  </a:lnTo>
                  <a:lnTo>
                    <a:pt x="54027" y="16686"/>
                  </a:lnTo>
                  <a:lnTo>
                    <a:pt x="53968" y="16765"/>
                  </a:lnTo>
                  <a:lnTo>
                    <a:pt x="53908" y="16825"/>
                  </a:lnTo>
                  <a:lnTo>
                    <a:pt x="53849" y="16884"/>
                  </a:lnTo>
                  <a:lnTo>
                    <a:pt x="53750" y="16904"/>
                  </a:lnTo>
                  <a:lnTo>
                    <a:pt x="53670" y="16924"/>
                  </a:lnTo>
                  <a:lnTo>
                    <a:pt x="53591" y="16944"/>
                  </a:lnTo>
                  <a:lnTo>
                    <a:pt x="53492" y="16924"/>
                  </a:lnTo>
                  <a:lnTo>
                    <a:pt x="53412" y="16904"/>
                  </a:lnTo>
                  <a:lnTo>
                    <a:pt x="53333" y="16865"/>
                  </a:lnTo>
                  <a:lnTo>
                    <a:pt x="53254" y="16825"/>
                  </a:lnTo>
                  <a:lnTo>
                    <a:pt x="53194" y="16746"/>
                  </a:lnTo>
                  <a:lnTo>
                    <a:pt x="53154" y="16666"/>
                  </a:lnTo>
                  <a:lnTo>
                    <a:pt x="53115" y="16587"/>
                  </a:lnTo>
                  <a:lnTo>
                    <a:pt x="53115" y="16468"/>
                  </a:lnTo>
                  <a:lnTo>
                    <a:pt x="53135" y="16369"/>
                  </a:lnTo>
                  <a:lnTo>
                    <a:pt x="53154" y="16269"/>
                  </a:lnTo>
                  <a:lnTo>
                    <a:pt x="53214" y="16190"/>
                  </a:lnTo>
                  <a:lnTo>
                    <a:pt x="53274" y="16131"/>
                  </a:lnTo>
                  <a:lnTo>
                    <a:pt x="53333" y="16091"/>
                  </a:lnTo>
                  <a:lnTo>
                    <a:pt x="53432" y="16051"/>
                  </a:lnTo>
                  <a:lnTo>
                    <a:pt x="53512" y="16031"/>
                  </a:lnTo>
                  <a:close/>
                  <a:moveTo>
                    <a:pt x="51686" y="16408"/>
                  </a:moveTo>
                  <a:lnTo>
                    <a:pt x="51825" y="16468"/>
                  </a:lnTo>
                  <a:lnTo>
                    <a:pt x="51885" y="16507"/>
                  </a:lnTo>
                  <a:lnTo>
                    <a:pt x="51944" y="16547"/>
                  </a:lnTo>
                  <a:lnTo>
                    <a:pt x="51964" y="16607"/>
                  </a:lnTo>
                  <a:lnTo>
                    <a:pt x="51984" y="16666"/>
                  </a:lnTo>
                  <a:lnTo>
                    <a:pt x="51984" y="16746"/>
                  </a:lnTo>
                  <a:lnTo>
                    <a:pt x="51964" y="16805"/>
                  </a:lnTo>
                  <a:lnTo>
                    <a:pt x="51904" y="16904"/>
                  </a:lnTo>
                  <a:lnTo>
                    <a:pt x="51825" y="16984"/>
                  </a:lnTo>
                  <a:lnTo>
                    <a:pt x="51726" y="17023"/>
                  </a:lnTo>
                  <a:lnTo>
                    <a:pt x="51666" y="17023"/>
                  </a:lnTo>
                  <a:lnTo>
                    <a:pt x="51627" y="17004"/>
                  </a:lnTo>
                  <a:lnTo>
                    <a:pt x="51527" y="16964"/>
                  </a:lnTo>
                  <a:lnTo>
                    <a:pt x="51448" y="16865"/>
                  </a:lnTo>
                  <a:lnTo>
                    <a:pt x="51389" y="16765"/>
                  </a:lnTo>
                  <a:lnTo>
                    <a:pt x="51369" y="16726"/>
                  </a:lnTo>
                  <a:lnTo>
                    <a:pt x="51369" y="16666"/>
                  </a:lnTo>
                  <a:lnTo>
                    <a:pt x="51428" y="16587"/>
                  </a:lnTo>
                  <a:lnTo>
                    <a:pt x="51508" y="16507"/>
                  </a:lnTo>
                  <a:lnTo>
                    <a:pt x="51607" y="16428"/>
                  </a:lnTo>
                  <a:lnTo>
                    <a:pt x="51647" y="16408"/>
                  </a:lnTo>
                  <a:close/>
                  <a:moveTo>
                    <a:pt x="91090" y="16170"/>
                  </a:moveTo>
                  <a:lnTo>
                    <a:pt x="91190" y="16190"/>
                  </a:lnTo>
                  <a:lnTo>
                    <a:pt x="91289" y="16230"/>
                  </a:lnTo>
                  <a:lnTo>
                    <a:pt x="91388" y="16289"/>
                  </a:lnTo>
                  <a:lnTo>
                    <a:pt x="91467" y="16369"/>
                  </a:lnTo>
                  <a:lnTo>
                    <a:pt x="91527" y="16468"/>
                  </a:lnTo>
                  <a:lnTo>
                    <a:pt x="91567" y="16567"/>
                  </a:lnTo>
                  <a:lnTo>
                    <a:pt x="91606" y="16666"/>
                  </a:lnTo>
                  <a:lnTo>
                    <a:pt x="91606" y="16765"/>
                  </a:lnTo>
                  <a:lnTo>
                    <a:pt x="91586" y="16865"/>
                  </a:lnTo>
                  <a:lnTo>
                    <a:pt x="91547" y="16944"/>
                  </a:lnTo>
                  <a:lnTo>
                    <a:pt x="91487" y="17023"/>
                  </a:lnTo>
                  <a:lnTo>
                    <a:pt x="91428" y="17103"/>
                  </a:lnTo>
                  <a:lnTo>
                    <a:pt x="91348" y="17162"/>
                  </a:lnTo>
                  <a:lnTo>
                    <a:pt x="91269" y="17222"/>
                  </a:lnTo>
                  <a:lnTo>
                    <a:pt x="91170" y="17261"/>
                  </a:lnTo>
                  <a:lnTo>
                    <a:pt x="91090" y="17281"/>
                  </a:lnTo>
                  <a:lnTo>
                    <a:pt x="90971" y="17261"/>
                  </a:lnTo>
                  <a:lnTo>
                    <a:pt x="90872" y="17242"/>
                  </a:lnTo>
                  <a:lnTo>
                    <a:pt x="90793" y="17182"/>
                  </a:lnTo>
                  <a:lnTo>
                    <a:pt x="90694" y="17123"/>
                  </a:lnTo>
                  <a:lnTo>
                    <a:pt x="90614" y="17043"/>
                  </a:lnTo>
                  <a:lnTo>
                    <a:pt x="90555" y="16944"/>
                  </a:lnTo>
                  <a:lnTo>
                    <a:pt x="90515" y="16865"/>
                  </a:lnTo>
                  <a:lnTo>
                    <a:pt x="90495" y="16746"/>
                  </a:lnTo>
                  <a:lnTo>
                    <a:pt x="90495" y="16646"/>
                  </a:lnTo>
                  <a:lnTo>
                    <a:pt x="90535" y="16527"/>
                  </a:lnTo>
                  <a:lnTo>
                    <a:pt x="90594" y="16428"/>
                  </a:lnTo>
                  <a:lnTo>
                    <a:pt x="90674" y="16349"/>
                  </a:lnTo>
                  <a:lnTo>
                    <a:pt x="90753" y="16269"/>
                  </a:lnTo>
                  <a:lnTo>
                    <a:pt x="90852" y="16210"/>
                  </a:lnTo>
                  <a:lnTo>
                    <a:pt x="90971" y="16170"/>
                  </a:lnTo>
                  <a:close/>
                  <a:moveTo>
                    <a:pt x="94067" y="17043"/>
                  </a:moveTo>
                  <a:lnTo>
                    <a:pt x="94126" y="17083"/>
                  </a:lnTo>
                  <a:lnTo>
                    <a:pt x="94186" y="17123"/>
                  </a:lnTo>
                  <a:lnTo>
                    <a:pt x="94225" y="17182"/>
                  </a:lnTo>
                  <a:lnTo>
                    <a:pt x="94265" y="17242"/>
                  </a:lnTo>
                  <a:lnTo>
                    <a:pt x="94285" y="17301"/>
                  </a:lnTo>
                  <a:lnTo>
                    <a:pt x="94285" y="17361"/>
                  </a:lnTo>
                  <a:lnTo>
                    <a:pt x="94265" y="17400"/>
                  </a:lnTo>
                  <a:lnTo>
                    <a:pt x="94245" y="17460"/>
                  </a:lnTo>
                  <a:lnTo>
                    <a:pt x="94166" y="17579"/>
                  </a:lnTo>
                  <a:lnTo>
                    <a:pt x="94067" y="17638"/>
                  </a:lnTo>
                  <a:lnTo>
                    <a:pt x="94007" y="17658"/>
                  </a:lnTo>
                  <a:lnTo>
                    <a:pt x="93967" y="17658"/>
                  </a:lnTo>
                  <a:lnTo>
                    <a:pt x="93888" y="17619"/>
                  </a:lnTo>
                  <a:lnTo>
                    <a:pt x="93789" y="17539"/>
                  </a:lnTo>
                  <a:lnTo>
                    <a:pt x="93709" y="17460"/>
                  </a:lnTo>
                  <a:lnTo>
                    <a:pt x="93690" y="17380"/>
                  </a:lnTo>
                  <a:lnTo>
                    <a:pt x="93690" y="17301"/>
                  </a:lnTo>
                  <a:lnTo>
                    <a:pt x="93749" y="17202"/>
                  </a:lnTo>
                  <a:lnTo>
                    <a:pt x="93848" y="17103"/>
                  </a:lnTo>
                  <a:lnTo>
                    <a:pt x="93888" y="17083"/>
                  </a:lnTo>
                  <a:lnTo>
                    <a:pt x="93948" y="17043"/>
                  </a:lnTo>
                  <a:close/>
                  <a:moveTo>
                    <a:pt x="52797" y="17123"/>
                  </a:moveTo>
                  <a:lnTo>
                    <a:pt x="52877" y="17142"/>
                  </a:lnTo>
                  <a:lnTo>
                    <a:pt x="52956" y="17162"/>
                  </a:lnTo>
                  <a:lnTo>
                    <a:pt x="53055" y="17202"/>
                  </a:lnTo>
                  <a:lnTo>
                    <a:pt x="53115" y="17242"/>
                  </a:lnTo>
                  <a:lnTo>
                    <a:pt x="53174" y="17301"/>
                  </a:lnTo>
                  <a:lnTo>
                    <a:pt x="53234" y="17380"/>
                  </a:lnTo>
                  <a:lnTo>
                    <a:pt x="53254" y="17480"/>
                  </a:lnTo>
                  <a:lnTo>
                    <a:pt x="53274" y="17579"/>
                  </a:lnTo>
                  <a:lnTo>
                    <a:pt x="53274" y="17698"/>
                  </a:lnTo>
                  <a:lnTo>
                    <a:pt x="53234" y="17777"/>
                  </a:lnTo>
                  <a:lnTo>
                    <a:pt x="53194" y="17857"/>
                  </a:lnTo>
                  <a:lnTo>
                    <a:pt x="53135" y="17936"/>
                  </a:lnTo>
                  <a:lnTo>
                    <a:pt x="53055" y="17976"/>
                  </a:lnTo>
                  <a:lnTo>
                    <a:pt x="52976" y="18015"/>
                  </a:lnTo>
                  <a:lnTo>
                    <a:pt x="52897" y="18035"/>
                  </a:lnTo>
                  <a:lnTo>
                    <a:pt x="52797" y="18055"/>
                  </a:lnTo>
                  <a:lnTo>
                    <a:pt x="52718" y="18035"/>
                  </a:lnTo>
                  <a:lnTo>
                    <a:pt x="52639" y="18015"/>
                  </a:lnTo>
                  <a:lnTo>
                    <a:pt x="52539" y="17996"/>
                  </a:lnTo>
                  <a:lnTo>
                    <a:pt x="52480" y="17936"/>
                  </a:lnTo>
                  <a:lnTo>
                    <a:pt x="52420" y="17877"/>
                  </a:lnTo>
                  <a:lnTo>
                    <a:pt x="52361" y="17797"/>
                  </a:lnTo>
                  <a:lnTo>
                    <a:pt x="52341" y="17698"/>
                  </a:lnTo>
                  <a:lnTo>
                    <a:pt x="52321" y="17599"/>
                  </a:lnTo>
                  <a:lnTo>
                    <a:pt x="52321" y="17480"/>
                  </a:lnTo>
                  <a:lnTo>
                    <a:pt x="52361" y="17400"/>
                  </a:lnTo>
                  <a:lnTo>
                    <a:pt x="52401" y="17321"/>
                  </a:lnTo>
                  <a:lnTo>
                    <a:pt x="52460" y="17242"/>
                  </a:lnTo>
                  <a:lnTo>
                    <a:pt x="52539" y="17202"/>
                  </a:lnTo>
                  <a:lnTo>
                    <a:pt x="52619" y="17162"/>
                  </a:lnTo>
                  <a:lnTo>
                    <a:pt x="52698" y="17142"/>
                  </a:lnTo>
                  <a:lnTo>
                    <a:pt x="52797" y="17123"/>
                  </a:lnTo>
                  <a:close/>
                  <a:moveTo>
                    <a:pt x="92182" y="17123"/>
                  </a:moveTo>
                  <a:lnTo>
                    <a:pt x="92261" y="17162"/>
                  </a:lnTo>
                  <a:lnTo>
                    <a:pt x="92340" y="17202"/>
                  </a:lnTo>
                  <a:lnTo>
                    <a:pt x="92420" y="17242"/>
                  </a:lnTo>
                  <a:lnTo>
                    <a:pt x="92479" y="17321"/>
                  </a:lnTo>
                  <a:lnTo>
                    <a:pt x="92519" y="17400"/>
                  </a:lnTo>
                  <a:lnTo>
                    <a:pt x="92559" y="17500"/>
                  </a:lnTo>
                  <a:lnTo>
                    <a:pt x="92559" y="17599"/>
                  </a:lnTo>
                  <a:lnTo>
                    <a:pt x="92539" y="17718"/>
                  </a:lnTo>
                  <a:lnTo>
                    <a:pt x="92519" y="17797"/>
                  </a:lnTo>
                  <a:lnTo>
                    <a:pt x="92459" y="17877"/>
                  </a:lnTo>
                  <a:lnTo>
                    <a:pt x="92400" y="17956"/>
                  </a:lnTo>
                  <a:lnTo>
                    <a:pt x="92340" y="17996"/>
                  </a:lnTo>
                  <a:lnTo>
                    <a:pt x="92261" y="18035"/>
                  </a:lnTo>
                  <a:lnTo>
                    <a:pt x="92162" y="18055"/>
                  </a:lnTo>
                  <a:lnTo>
                    <a:pt x="91983" y="18055"/>
                  </a:lnTo>
                  <a:lnTo>
                    <a:pt x="91904" y="18015"/>
                  </a:lnTo>
                  <a:lnTo>
                    <a:pt x="91825" y="17976"/>
                  </a:lnTo>
                  <a:lnTo>
                    <a:pt x="91745" y="17936"/>
                  </a:lnTo>
                  <a:lnTo>
                    <a:pt x="91686" y="17857"/>
                  </a:lnTo>
                  <a:lnTo>
                    <a:pt x="91646" y="17777"/>
                  </a:lnTo>
                  <a:lnTo>
                    <a:pt x="91606" y="17698"/>
                  </a:lnTo>
                  <a:lnTo>
                    <a:pt x="91606" y="17579"/>
                  </a:lnTo>
                  <a:lnTo>
                    <a:pt x="91626" y="17480"/>
                  </a:lnTo>
                  <a:lnTo>
                    <a:pt x="91646" y="17380"/>
                  </a:lnTo>
                  <a:lnTo>
                    <a:pt x="91706" y="17301"/>
                  </a:lnTo>
                  <a:lnTo>
                    <a:pt x="91765" y="17242"/>
                  </a:lnTo>
                  <a:lnTo>
                    <a:pt x="91825" y="17182"/>
                  </a:lnTo>
                  <a:lnTo>
                    <a:pt x="91904" y="17142"/>
                  </a:lnTo>
                  <a:lnTo>
                    <a:pt x="92003" y="17123"/>
                  </a:lnTo>
                  <a:close/>
                  <a:moveTo>
                    <a:pt x="50972" y="17599"/>
                  </a:moveTo>
                  <a:lnTo>
                    <a:pt x="51012" y="17619"/>
                  </a:lnTo>
                  <a:lnTo>
                    <a:pt x="51091" y="17678"/>
                  </a:lnTo>
                  <a:lnTo>
                    <a:pt x="51131" y="17757"/>
                  </a:lnTo>
                  <a:lnTo>
                    <a:pt x="51131" y="17857"/>
                  </a:lnTo>
                  <a:lnTo>
                    <a:pt x="51111" y="17936"/>
                  </a:lnTo>
                  <a:lnTo>
                    <a:pt x="51051" y="18015"/>
                  </a:lnTo>
                  <a:lnTo>
                    <a:pt x="50952" y="18055"/>
                  </a:lnTo>
                  <a:lnTo>
                    <a:pt x="50893" y="18075"/>
                  </a:lnTo>
                  <a:lnTo>
                    <a:pt x="50833" y="18055"/>
                  </a:lnTo>
                  <a:lnTo>
                    <a:pt x="50734" y="18035"/>
                  </a:lnTo>
                  <a:lnTo>
                    <a:pt x="50674" y="17976"/>
                  </a:lnTo>
                  <a:lnTo>
                    <a:pt x="50654" y="17896"/>
                  </a:lnTo>
                  <a:lnTo>
                    <a:pt x="50654" y="17797"/>
                  </a:lnTo>
                  <a:lnTo>
                    <a:pt x="50674" y="17718"/>
                  </a:lnTo>
                  <a:lnTo>
                    <a:pt x="50734" y="17658"/>
                  </a:lnTo>
                  <a:lnTo>
                    <a:pt x="50813" y="17599"/>
                  </a:lnTo>
                  <a:close/>
                  <a:moveTo>
                    <a:pt x="95237" y="17996"/>
                  </a:moveTo>
                  <a:lnTo>
                    <a:pt x="95257" y="18154"/>
                  </a:lnTo>
                  <a:lnTo>
                    <a:pt x="95257" y="18234"/>
                  </a:lnTo>
                  <a:lnTo>
                    <a:pt x="95237" y="18293"/>
                  </a:lnTo>
                  <a:lnTo>
                    <a:pt x="95178" y="18313"/>
                  </a:lnTo>
                  <a:lnTo>
                    <a:pt x="95098" y="18313"/>
                  </a:lnTo>
                  <a:lnTo>
                    <a:pt x="95019" y="18293"/>
                  </a:lnTo>
                  <a:lnTo>
                    <a:pt x="94959" y="18273"/>
                  </a:lnTo>
                  <a:lnTo>
                    <a:pt x="94920" y="18214"/>
                  </a:lnTo>
                  <a:lnTo>
                    <a:pt x="94920" y="18134"/>
                  </a:lnTo>
                  <a:lnTo>
                    <a:pt x="94920" y="18055"/>
                  </a:lnTo>
                  <a:lnTo>
                    <a:pt x="94880" y="17996"/>
                  </a:lnTo>
                  <a:close/>
                  <a:moveTo>
                    <a:pt x="93332" y="17996"/>
                  </a:moveTo>
                  <a:lnTo>
                    <a:pt x="93412" y="18015"/>
                  </a:lnTo>
                  <a:lnTo>
                    <a:pt x="93471" y="18055"/>
                  </a:lnTo>
                  <a:lnTo>
                    <a:pt x="93511" y="18115"/>
                  </a:lnTo>
                  <a:lnTo>
                    <a:pt x="93551" y="18174"/>
                  </a:lnTo>
                  <a:lnTo>
                    <a:pt x="93590" y="18253"/>
                  </a:lnTo>
                  <a:lnTo>
                    <a:pt x="93590" y="18353"/>
                  </a:lnTo>
                  <a:lnTo>
                    <a:pt x="93571" y="18531"/>
                  </a:lnTo>
                  <a:lnTo>
                    <a:pt x="93551" y="18591"/>
                  </a:lnTo>
                  <a:lnTo>
                    <a:pt x="93531" y="18650"/>
                  </a:lnTo>
                  <a:lnTo>
                    <a:pt x="93471" y="18710"/>
                  </a:lnTo>
                  <a:lnTo>
                    <a:pt x="93412" y="18749"/>
                  </a:lnTo>
                  <a:lnTo>
                    <a:pt x="93332" y="18769"/>
                  </a:lnTo>
                  <a:lnTo>
                    <a:pt x="93253" y="18769"/>
                  </a:lnTo>
                  <a:lnTo>
                    <a:pt x="93154" y="18789"/>
                  </a:lnTo>
                  <a:lnTo>
                    <a:pt x="93075" y="18769"/>
                  </a:lnTo>
                  <a:lnTo>
                    <a:pt x="92995" y="18749"/>
                  </a:lnTo>
                  <a:lnTo>
                    <a:pt x="92936" y="18710"/>
                  </a:lnTo>
                  <a:lnTo>
                    <a:pt x="92876" y="18670"/>
                  </a:lnTo>
                  <a:lnTo>
                    <a:pt x="92836" y="18591"/>
                  </a:lnTo>
                  <a:lnTo>
                    <a:pt x="92817" y="18511"/>
                  </a:lnTo>
                  <a:lnTo>
                    <a:pt x="92797" y="18412"/>
                  </a:lnTo>
                  <a:lnTo>
                    <a:pt x="92817" y="18253"/>
                  </a:lnTo>
                  <a:lnTo>
                    <a:pt x="92836" y="18174"/>
                  </a:lnTo>
                  <a:lnTo>
                    <a:pt x="92876" y="18115"/>
                  </a:lnTo>
                  <a:lnTo>
                    <a:pt x="92916" y="18055"/>
                  </a:lnTo>
                  <a:lnTo>
                    <a:pt x="92975" y="18035"/>
                  </a:lnTo>
                  <a:lnTo>
                    <a:pt x="93055" y="17996"/>
                  </a:lnTo>
                  <a:close/>
                  <a:moveTo>
                    <a:pt x="53968" y="17837"/>
                  </a:moveTo>
                  <a:lnTo>
                    <a:pt x="54067" y="17877"/>
                  </a:lnTo>
                  <a:lnTo>
                    <a:pt x="54166" y="17916"/>
                  </a:lnTo>
                  <a:lnTo>
                    <a:pt x="54246" y="17976"/>
                  </a:lnTo>
                  <a:lnTo>
                    <a:pt x="54305" y="18055"/>
                  </a:lnTo>
                  <a:lnTo>
                    <a:pt x="54345" y="18154"/>
                  </a:lnTo>
                  <a:lnTo>
                    <a:pt x="54385" y="18273"/>
                  </a:lnTo>
                  <a:lnTo>
                    <a:pt x="54385" y="18392"/>
                  </a:lnTo>
                  <a:lnTo>
                    <a:pt x="54385" y="18511"/>
                  </a:lnTo>
                  <a:lnTo>
                    <a:pt x="54345" y="18611"/>
                  </a:lnTo>
                  <a:lnTo>
                    <a:pt x="54305" y="18710"/>
                  </a:lnTo>
                  <a:lnTo>
                    <a:pt x="54246" y="18789"/>
                  </a:lnTo>
                  <a:lnTo>
                    <a:pt x="54166" y="18849"/>
                  </a:lnTo>
                  <a:lnTo>
                    <a:pt x="54087" y="18888"/>
                  </a:lnTo>
                  <a:lnTo>
                    <a:pt x="53968" y="18928"/>
                  </a:lnTo>
                  <a:lnTo>
                    <a:pt x="53849" y="18948"/>
                  </a:lnTo>
                  <a:lnTo>
                    <a:pt x="53730" y="18928"/>
                  </a:lnTo>
                  <a:lnTo>
                    <a:pt x="53611" y="18908"/>
                  </a:lnTo>
                  <a:lnTo>
                    <a:pt x="53512" y="18869"/>
                  </a:lnTo>
                  <a:lnTo>
                    <a:pt x="53432" y="18789"/>
                  </a:lnTo>
                  <a:lnTo>
                    <a:pt x="53353" y="18710"/>
                  </a:lnTo>
                  <a:lnTo>
                    <a:pt x="53313" y="18630"/>
                  </a:lnTo>
                  <a:lnTo>
                    <a:pt x="53274" y="18511"/>
                  </a:lnTo>
                  <a:lnTo>
                    <a:pt x="53274" y="18373"/>
                  </a:lnTo>
                  <a:lnTo>
                    <a:pt x="53293" y="18253"/>
                  </a:lnTo>
                  <a:lnTo>
                    <a:pt x="53313" y="18154"/>
                  </a:lnTo>
                  <a:lnTo>
                    <a:pt x="53353" y="18055"/>
                  </a:lnTo>
                  <a:lnTo>
                    <a:pt x="53432" y="17976"/>
                  </a:lnTo>
                  <a:lnTo>
                    <a:pt x="53512" y="17916"/>
                  </a:lnTo>
                  <a:lnTo>
                    <a:pt x="53591" y="17857"/>
                  </a:lnTo>
                  <a:lnTo>
                    <a:pt x="53710" y="17837"/>
                  </a:lnTo>
                  <a:close/>
                  <a:moveTo>
                    <a:pt x="52063" y="18234"/>
                  </a:moveTo>
                  <a:lnTo>
                    <a:pt x="52143" y="18273"/>
                  </a:lnTo>
                  <a:lnTo>
                    <a:pt x="52202" y="18313"/>
                  </a:lnTo>
                  <a:lnTo>
                    <a:pt x="52262" y="18353"/>
                  </a:lnTo>
                  <a:lnTo>
                    <a:pt x="52281" y="18432"/>
                  </a:lnTo>
                  <a:lnTo>
                    <a:pt x="52321" y="18511"/>
                  </a:lnTo>
                  <a:lnTo>
                    <a:pt x="52321" y="18611"/>
                  </a:lnTo>
                  <a:lnTo>
                    <a:pt x="52321" y="18690"/>
                  </a:lnTo>
                  <a:lnTo>
                    <a:pt x="52301" y="18769"/>
                  </a:lnTo>
                  <a:lnTo>
                    <a:pt x="52281" y="18849"/>
                  </a:lnTo>
                  <a:lnTo>
                    <a:pt x="52242" y="18908"/>
                  </a:lnTo>
                  <a:lnTo>
                    <a:pt x="52182" y="18948"/>
                  </a:lnTo>
                  <a:lnTo>
                    <a:pt x="52123" y="18988"/>
                  </a:lnTo>
                  <a:lnTo>
                    <a:pt x="52043" y="19007"/>
                  </a:lnTo>
                  <a:lnTo>
                    <a:pt x="51944" y="19027"/>
                  </a:lnTo>
                  <a:lnTo>
                    <a:pt x="51845" y="19007"/>
                  </a:lnTo>
                  <a:lnTo>
                    <a:pt x="51766" y="19007"/>
                  </a:lnTo>
                  <a:lnTo>
                    <a:pt x="51686" y="18968"/>
                  </a:lnTo>
                  <a:lnTo>
                    <a:pt x="51627" y="18928"/>
                  </a:lnTo>
                  <a:lnTo>
                    <a:pt x="51587" y="18888"/>
                  </a:lnTo>
                  <a:lnTo>
                    <a:pt x="51547" y="18809"/>
                  </a:lnTo>
                  <a:lnTo>
                    <a:pt x="51527" y="18730"/>
                  </a:lnTo>
                  <a:lnTo>
                    <a:pt x="51527" y="18630"/>
                  </a:lnTo>
                  <a:lnTo>
                    <a:pt x="51547" y="18452"/>
                  </a:lnTo>
                  <a:lnTo>
                    <a:pt x="51567" y="18392"/>
                  </a:lnTo>
                  <a:lnTo>
                    <a:pt x="51607" y="18333"/>
                  </a:lnTo>
                  <a:lnTo>
                    <a:pt x="51666" y="18293"/>
                  </a:lnTo>
                  <a:lnTo>
                    <a:pt x="51726" y="18253"/>
                  </a:lnTo>
                  <a:lnTo>
                    <a:pt x="51805" y="18234"/>
                  </a:lnTo>
                  <a:close/>
                  <a:moveTo>
                    <a:pt x="50079" y="18591"/>
                  </a:moveTo>
                  <a:lnTo>
                    <a:pt x="50377" y="18849"/>
                  </a:lnTo>
                  <a:lnTo>
                    <a:pt x="50099" y="19126"/>
                  </a:lnTo>
                  <a:lnTo>
                    <a:pt x="49960" y="18988"/>
                  </a:lnTo>
                  <a:lnTo>
                    <a:pt x="49881" y="18908"/>
                  </a:lnTo>
                  <a:lnTo>
                    <a:pt x="49841" y="18829"/>
                  </a:lnTo>
                  <a:lnTo>
                    <a:pt x="49881" y="18789"/>
                  </a:lnTo>
                  <a:lnTo>
                    <a:pt x="49940" y="18710"/>
                  </a:lnTo>
                  <a:lnTo>
                    <a:pt x="50079" y="18591"/>
                  </a:lnTo>
                  <a:close/>
                  <a:moveTo>
                    <a:pt x="94285" y="18789"/>
                  </a:moveTo>
                  <a:lnTo>
                    <a:pt x="94344" y="18829"/>
                  </a:lnTo>
                  <a:lnTo>
                    <a:pt x="94483" y="18928"/>
                  </a:lnTo>
                  <a:lnTo>
                    <a:pt x="94582" y="19047"/>
                  </a:lnTo>
                  <a:lnTo>
                    <a:pt x="94602" y="19107"/>
                  </a:lnTo>
                  <a:lnTo>
                    <a:pt x="94622" y="19166"/>
                  </a:lnTo>
                  <a:lnTo>
                    <a:pt x="94622" y="19226"/>
                  </a:lnTo>
                  <a:lnTo>
                    <a:pt x="94582" y="19305"/>
                  </a:lnTo>
                  <a:lnTo>
                    <a:pt x="94483" y="19424"/>
                  </a:lnTo>
                  <a:lnTo>
                    <a:pt x="94344" y="19523"/>
                  </a:lnTo>
                  <a:lnTo>
                    <a:pt x="94285" y="19563"/>
                  </a:lnTo>
                  <a:lnTo>
                    <a:pt x="94225" y="19583"/>
                  </a:lnTo>
                  <a:lnTo>
                    <a:pt x="94166" y="19563"/>
                  </a:lnTo>
                  <a:lnTo>
                    <a:pt x="94106" y="19543"/>
                  </a:lnTo>
                  <a:lnTo>
                    <a:pt x="93967" y="19444"/>
                  </a:lnTo>
                  <a:lnTo>
                    <a:pt x="93868" y="19305"/>
                  </a:lnTo>
                  <a:lnTo>
                    <a:pt x="93848" y="19246"/>
                  </a:lnTo>
                  <a:lnTo>
                    <a:pt x="93829" y="19186"/>
                  </a:lnTo>
                  <a:lnTo>
                    <a:pt x="93829" y="19126"/>
                  </a:lnTo>
                  <a:lnTo>
                    <a:pt x="93868" y="19067"/>
                  </a:lnTo>
                  <a:lnTo>
                    <a:pt x="93967" y="18928"/>
                  </a:lnTo>
                  <a:lnTo>
                    <a:pt x="94086" y="18829"/>
                  </a:lnTo>
                  <a:lnTo>
                    <a:pt x="94166" y="18789"/>
                  </a:lnTo>
                  <a:close/>
                  <a:moveTo>
                    <a:pt x="92400" y="18869"/>
                  </a:moveTo>
                  <a:lnTo>
                    <a:pt x="92519" y="18908"/>
                  </a:lnTo>
                  <a:lnTo>
                    <a:pt x="92598" y="18948"/>
                  </a:lnTo>
                  <a:lnTo>
                    <a:pt x="92698" y="19027"/>
                  </a:lnTo>
                  <a:lnTo>
                    <a:pt x="92777" y="19107"/>
                  </a:lnTo>
                  <a:lnTo>
                    <a:pt x="92836" y="19206"/>
                  </a:lnTo>
                  <a:lnTo>
                    <a:pt x="92856" y="19305"/>
                  </a:lnTo>
                  <a:lnTo>
                    <a:pt x="92876" y="19424"/>
                  </a:lnTo>
                  <a:lnTo>
                    <a:pt x="92856" y="19523"/>
                  </a:lnTo>
                  <a:lnTo>
                    <a:pt x="92817" y="19622"/>
                  </a:lnTo>
                  <a:lnTo>
                    <a:pt x="92777" y="19722"/>
                  </a:lnTo>
                  <a:lnTo>
                    <a:pt x="92698" y="19801"/>
                  </a:lnTo>
                  <a:lnTo>
                    <a:pt x="92598" y="19880"/>
                  </a:lnTo>
                  <a:lnTo>
                    <a:pt x="92519" y="19920"/>
                  </a:lnTo>
                  <a:lnTo>
                    <a:pt x="92420" y="19960"/>
                  </a:lnTo>
                  <a:lnTo>
                    <a:pt x="92301" y="19980"/>
                  </a:lnTo>
                  <a:lnTo>
                    <a:pt x="92202" y="19960"/>
                  </a:lnTo>
                  <a:lnTo>
                    <a:pt x="92102" y="19920"/>
                  </a:lnTo>
                  <a:lnTo>
                    <a:pt x="92003" y="19861"/>
                  </a:lnTo>
                  <a:lnTo>
                    <a:pt x="91924" y="19781"/>
                  </a:lnTo>
                  <a:lnTo>
                    <a:pt x="91864" y="19702"/>
                  </a:lnTo>
                  <a:lnTo>
                    <a:pt x="91805" y="19603"/>
                  </a:lnTo>
                  <a:lnTo>
                    <a:pt x="91765" y="19503"/>
                  </a:lnTo>
                  <a:lnTo>
                    <a:pt x="91765" y="19384"/>
                  </a:lnTo>
                  <a:lnTo>
                    <a:pt x="91785" y="19305"/>
                  </a:lnTo>
                  <a:lnTo>
                    <a:pt x="91825" y="19206"/>
                  </a:lnTo>
                  <a:lnTo>
                    <a:pt x="91864" y="19107"/>
                  </a:lnTo>
                  <a:lnTo>
                    <a:pt x="91944" y="19027"/>
                  </a:lnTo>
                  <a:lnTo>
                    <a:pt x="92023" y="18968"/>
                  </a:lnTo>
                  <a:lnTo>
                    <a:pt x="92102" y="18908"/>
                  </a:lnTo>
                  <a:lnTo>
                    <a:pt x="92202" y="18869"/>
                  </a:lnTo>
                  <a:close/>
                  <a:moveTo>
                    <a:pt x="49206" y="19722"/>
                  </a:moveTo>
                  <a:lnTo>
                    <a:pt x="49246" y="19742"/>
                  </a:lnTo>
                  <a:lnTo>
                    <a:pt x="49345" y="19821"/>
                  </a:lnTo>
                  <a:lnTo>
                    <a:pt x="49424" y="19900"/>
                  </a:lnTo>
                  <a:lnTo>
                    <a:pt x="49345" y="19960"/>
                  </a:lnTo>
                  <a:lnTo>
                    <a:pt x="49246" y="20019"/>
                  </a:lnTo>
                  <a:lnTo>
                    <a:pt x="49206" y="20039"/>
                  </a:lnTo>
                  <a:lnTo>
                    <a:pt x="49147" y="20019"/>
                  </a:lnTo>
                  <a:lnTo>
                    <a:pt x="49107" y="19980"/>
                  </a:lnTo>
                  <a:lnTo>
                    <a:pt x="49087" y="19920"/>
                  </a:lnTo>
                  <a:lnTo>
                    <a:pt x="49087" y="19861"/>
                  </a:lnTo>
                  <a:lnTo>
                    <a:pt x="49127" y="19781"/>
                  </a:lnTo>
                  <a:lnTo>
                    <a:pt x="49186" y="19742"/>
                  </a:lnTo>
                  <a:lnTo>
                    <a:pt x="49206" y="19722"/>
                  </a:lnTo>
                  <a:close/>
                  <a:moveTo>
                    <a:pt x="53135" y="18948"/>
                  </a:moveTo>
                  <a:lnTo>
                    <a:pt x="53234" y="18988"/>
                  </a:lnTo>
                  <a:lnTo>
                    <a:pt x="53333" y="19047"/>
                  </a:lnTo>
                  <a:lnTo>
                    <a:pt x="53412" y="19107"/>
                  </a:lnTo>
                  <a:lnTo>
                    <a:pt x="53492" y="19206"/>
                  </a:lnTo>
                  <a:lnTo>
                    <a:pt x="53571" y="19305"/>
                  </a:lnTo>
                  <a:lnTo>
                    <a:pt x="53591" y="19404"/>
                  </a:lnTo>
                  <a:lnTo>
                    <a:pt x="53591" y="19523"/>
                  </a:lnTo>
                  <a:lnTo>
                    <a:pt x="53571" y="19622"/>
                  </a:lnTo>
                  <a:lnTo>
                    <a:pt x="53531" y="19702"/>
                  </a:lnTo>
                  <a:lnTo>
                    <a:pt x="53472" y="19801"/>
                  </a:lnTo>
                  <a:lnTo>
                    <a:pt x="53393" y="19880"/>
                  </a:lnTo>
                  <a:lnTo>
                    <a:pt x="53313" y="19960"/>
                  </a:lnTo>
                  <a:lnTo>
                    <a:pt x="53234" y="20019"/>
                  </a:lnTo>
                  <a:lnTo>
                    <a:pt x="53154" y="20059"/>
                  </a:lnTo>
                  <a:lnTo>
                    <a:pt x="52976" y="20059"/>
                  </a:lnTo>
                  <a:lnTo>
                    <a:pt x="52877" y="20039"/>
                  </a:lnTo>
                  <a:lnTo>
                    <a:pt x="52797" y="19980"/>
                  </a:lnTo>
                  <a:lnTo>
                    <a:pt x="52639" y="19861"/>
                  </a:lnTo>
                  <a:lnTo>
                    <a:pt x="52559" y="19761"/>
                  </a:lnTo>
                  <a:lnTo>
                    <a:pt x="52500" y="19662"/>
                  </a:lnTo>
                  <a:lnTo>
                    <a:pt x="52480" y="19563"/>
                  </a:lnTo>
                  <a:lnTo>
                    <a:pt x="52480" y="19444"/>
                  </a:lnTo>
                  <a:lnTo>
                    <a:pt x="52500" y="19345"/>
                  </a:lnTo>
                  <a:lnTo>
                    <a:pt x="52559" y="19246"/>
                  </a:lnTo>
                  <a:lnTo>
                    <a:pt x="52619" y="19146"/>
                  </a:lnTo>
                  <a:lnTo>
                    <a:pt x="52718" y="19067"/>
                  </a:lnTo>
                  <a:lnTo>
                    <a:pt x="52817" y="18988"/>
                  </a:lnTo>
                  <a:lnTo>
                    <a:pt x="52936" y="18948"/>
                  </a:lnTo>
                  <a:close/>
                  <a:moveTo>
                    <a:pt x="51190" y="19345"/>
                  </a:moveTo>
                  <a:lnTo>
                    <a:pt x="51270" y="19365"/>
                  </a:lnTo>
                  <a:lnTo>
                    <a:pt x="51329" y="19404"/>
                  </a:lnTo>
                  <a:lnTo>
                    <a:pt x="51389" y="19444"/>
                  </a:lnTo>
                  <a:lnTo>
                    <a:pt x="51448" y="19484"/>
                  </a:lnTo>
                  <a:lnTo>
                    <a:pt x="51488" y="19563"/>
                  </a:lnTo>
                  <a:lnTo>
                    <a:pt x="51508" y="19642"/>
                  </a:lnTo>
                  <a:lnTo>
                    <a:pt x="51527" y="19722"/>
                  </a:lnTo>
                  <a:lnTo>
                    <a:pt x="51527" y="19821"/>
                  </a:lnTo>
                  <a:lnTo>
                    <a:pt x="51488" y="19900"/>
                  </a:lnTo>
                  <a:lnTo>
                    <a:pt x="51468" y="19960"/>
                  </a:lnTo>
                  <a:lnTo>
                    <a:pt x="51408" y="20019"/>
                  </a:lnTo>
                  <a:lnTo>
                    <a:pt x="51349" y="20059"/>
                  </a:lnTo>
                  <a:lnTo>
                    <a:pt x="51289" y="20099"/>
                  </a:lnTo>
                  <a:lnTo>
                    <a:pt x="51210" y="20119"/>
                  </a:lnTo>
                  <a:lnTo>
                    <a:pt x="51071" y="20119"/>
                  </a:lnTo>
                  <a:lnTo>
                    <a:pt x="50992" y="20099"/>
                  </a:lnTo>
                  <a:lnTo>
                    <a:pt x="50932" y="20059"/>
                  </a:lnTo>
                  <a:lnTo>
                    <a:pt x="50873" y="20019"/>
                  </a:lnTo>
                  <a:lnTo>
                    <a:pt x="50813" y="19960"/>
                  </a:lnTo>
                  <a:lnTo>
                    <a:pt x="50774" y="19900"/>
                  </a:lnTo>
                  <a:lnTo>
                    <a:pt x="50754" y="19821"/>
                  </a:lnTo>
                  <a:lnTo>
                    <a:pt x="50734" y="19742"/>
                  </a:lnTo>
                  <a:lnTo>
                    <a:pt x="50734" y="19642"/>
                  </a:lnTo>
                  <a:lnTo>
                    <a:pt x="50774" y="19563"/>
                  </a:lnTo>
                  <a:lnTo>
                    <a:pt x="50813" y="19503"/>
                  </a:lnTo>
                  <a:lnTo>
                    <a:pt x="50853" y="19444"/>
                  </a:lnTo>
                  <a:lnTo>
                    <a:pt x="50912" y="19404"/>
                  </a:lnTo>
                  <a:lnTo>
                    <a:pt x="50972" y="19365"/>
                  </a:lnTo>
                  <a:lnTo>
                    <a:pt x="51051" y="19365"/>
                  </a:lnTo>
                  <a:lnTo>
                    <a:pt x="51131" y="19345"/>
                  </a:lnTo>
                  <a:close/>
                  <a:moveTo>
                    <a:pt x="95416" y="19821"/>
                  </a:moveTo>
                  <a:lnTo>
                    <a:pt x="95495" y="19861"/>
                  </a:lnTo>
                  <a:lnTo>
                    <a:pt x="95555" y="19940"/>
                  </a:lnTo>
                  <a:lnTo>
                    <a:pt x="95575" y="19980"/>
                  </a:lnTo>
                  <a:lnTo>
                    <a:pt x="95575" y="20039"/>
                  </a:lnTo>
                  <a:lnTo>
                    <a:pt x="95555" y="20138"/>
                  </a:lnTo>
                  <a:lnTo>
                    <a:pt x="95495" y="20218"/>
                  </a:lnTo>
                  <a:lnTo>
                    <a:pt x="95436" y="20277"/>
                  </a:lnTo>
                  <a:lnTo>
                    <a:pt x="95356" y="20297"/>
                  </a:lnTo>
                  <a:lnTo>
                    <a:pt x="95257" y="20277"/>
                  </a:lnTo>
                  <a:lnTo>
                    <a:pt x="95178" y="20257"/>
                  </a:lnTo>
                  <a:lnTo>
                    <a:pt x="95118" y="20178"/>
                  </a:lnTo>
                  <a:lnTo>
                    <a:pt x="95098" y="20079"/>
                  </a:lnTo>
                  <a:lnTo>
                    <a:pt x="95098" y="20019"/>
                  </a:lnTo>
                  <a:lnTo>
                    <a:pt x="95118" y="19980"/>
                  </a:lnTo>
                  <a:lnTo>
                    <a:pt x="95158" y="19880"/>
                  </a:lnTo>
                  <a:lnTo>
                    <a:pt x="95237" y="19841"/>
                  </a:lnTo>
                  <a:lnTo>
                    <a:pt x="95317" y="19821"/>
                  </a:lnTo>
                  <a:close/>
                  <a:moveTo>
                    <a:pt x="93511" y="19821"/>
                  </a:moveTo>
                  <a:lnTo>
                    <a:pt x="93610" y="19841"/>
                  </a:lnTo>
                  <a:lnTo>
                    <a:pt x="93690" y="19880"/>
                  </a:lnTo>
                  <a:lnTo>
                    <a:pt x="93749" y="19940"/>
                  </a:lnTo>
                  <a:lnTo>
                    <a:pt x="93829" y="19999"/>
                  </a:lnTo>
                  <a:lnTo>
                    <a:pt x="93868" y="20079"/>
                  </a:lnTo>
                  <a:lnTo>
                    <a:pt x="93888" y="20178"/>
                  </a:lnTo>
                  <a:lnTo>
                    <a:pt x="93908" y="20277"/>
                  </a:lnTo>
                  <a:lnTo>
                    <a:pt x="93888" y="20396"/>
                  </a:lnTo>
                  <a:lnTo>
                    <a:pt x="93868" y="20495"/>
                  </a:lnTo>
                  <a:lnTo>
                    <a:pt x="93829" y="20575"/>
                  </a:lnTo>
                  <a:lnTo>
                    <a:pt x="93769" y="20634"/>
                  </a:lnTo>
                  <a:lnTo>
                    <a:pt x="93690" y="20694"/>
                  </a:lnTo>
                  <a:lnTo>
                    <a:pt x="93610" y="20734"/>
                  </a:lnTo>
                  <a:lnTo>
                    <a:pt x="93531" y="20753"/>
                  </a:lnTo>
                  <a:lnTo>
                    <a:pt x="93352" y="20753"/>
                  </a:lnTo>
                  <a:lnTo>
                    <a:pt x="93253" y="20734"/>
                  </a:lnTo>
                  <a:lnTo>
                    <a:pt x="93174" y="20694"/>
                  </a:lnTo>
                  <a:lnTo>
                    <a:pt x="93114" y="20634"/>
                  </a:lnTo>
                  <a:lnTo>
                    <a:pt x="93035" y="20575"/>
                  </a:lnTo>
                  <a:lnTo>
                    <a:pt x="92995" y="20495"/>
                  </a:lnTo>
                  <a:lnTo>
                    <a:pt x="92975" y="20396"/>
                  </a:lnTo>
                  <a:lnTo>
                    <a:pt x="92956" y="20297"/>
                  </a:lnTo>
                  <a:lnTo>
                    <a:pt x="92975" y="20178"/>
                  </a:lnTo>
                  <a:lnTo>
                    <a:pt x="92995" y="20079"/>
                  </a:lnTo>
                  <a:lnTo>
                    <a:pt x="93035" y="19999"/>
                  </a:lnTo>
                  <a:lnTo>
                    <a:pt x="93094" y="19940"/>
                  </a:lnTo>
                  <a:lnTo>
                    <a:pt x="93174" y="19880"/>
                  </a:lnTo>
                  <a:lnTo>
                    <a:pt x="93253" y="19861"/>
                  </a:lnTo>
                  <a:lnTo>
                    <a:pt x="93332" y="19821"/>
                  </a:lnTo>
                  <a:close/>
                  <a:moveTo>
                    <a:pt x="96388" y="20694"/>
                  </a:moveTo>
                  <a:lnTo>
                    <a:pt x="96428" y="20714"/>
                  </a:lnTo>
                  <a:lnTo>
                    <a:pt x="96487" y="20753"/>
                  </a:lnTo>
                  <a:lnTo>
                    <a:pt x="96567" y="20853"/>
                  </a:lnTo>
                  <a:lnTo>
                    <a:pt x="96448" y="20952"/>
                  </a:lnTo>
                  <a:lnTo>
                    <a:pt x="96368" y="20972"/>
                  </a:lnTo>
                  <a:lnTo>
                    <a:pt x="96328" y="20972"/>
                  </a:lnTo>
                  <a:lnTo>
                    <a:pt x="96289" y="20952"/>
                  </a:lnTo>
                  <a:lnTo>
                    <a:pt x="96249" y="20912"/>
                  </a:lnTo>
                  <a:lnTo>
                    <a:pt x="96229" y="20872"/>
                  </a:lnTo>
                  <a:lnTo>
                    <a:pt x="96229" y="20853"/>
                  </a:lnTo>
                  <a:lnTo>
                    <a:pt x="96249" y="20813"/>
                  </a:lnTo>
                  <a:lnTo>
                    <a:pt x="96309" y="20734"/>
                  </a:lnTo>
                  <a:lnTo>
                    <a:pt x="96388" y="20694"/>
                  </a:lnTo>
                  <a:close/>
                  <a:moveTo>
                    <a:pt x="50436" y="20456"/>
                  </a:moveTo>
                  <a:lnTo>
                    <a:pt x="50476" y="20476"/>
                  </a:lnTo>
                  <a:lnTo>
                    <a:pt x="50516" y="20495"/>
                  </a:lnTo>
                  <a:lnTo>
                    <a:pt x="50555" y="20555"/>
                  </a:lnTo>
                  <a:lnTo>
                    <a:pt x="50555" y="20595"/>
                  </a:lnTo>
                  <a:lnTo>
                    <a:pt x="50575" y="20773"/>
                  </a:lnTo>
                  <a:lnTo>
                    <a:pt x="50555" y="20932"/>
                  </a:lnTo>
                  <a:lnTo>
                    <a:pt x="50555" y="20992"/>
                  </a:lnTo>
                  <a:lnTo>
                    <a:pt x="50516" y="21031"/>
                  </a:lnTo>
                  <a:lnTo>
                    <a:pt x="50476" y="21051"/>
                  </a:lnTo>
                  <a:lnTo>
                    <a:pt x="50436" y="21071"/>
                  </a:lnTo>
                  <a:lnTo>
                    <a:pt x="50278" y="21091"/>
                  </a:lnTo>
                  <a:lnTo>
                    <a:pt x="50119" y="21071"/>
                  </a:lnTo>
                  <a:lnTo>
                    <a:pt x="50059" y="21051"/>
                  </a:lnTo>
                  <a:lnTo>
                    <a:pt x="50000" y="21031"/>
                  </a:lnTo>
                  <a:lnTo>
                    <a:pt x="49980" y="20992"/>
                  </a:lnTo>
                  <a:lnTo>
                    <a:pt x="49960" y="20932"/>
                  </a:lnTo>
                  <a:lnTo>
                    <a:pt x="49940" y="20773"/>
                  </a:lnTo>
                  <a:lnTo>
                    <a:pt x="49960" y="20615"/>
                  </a:lnTo>
                  <a:lnTo>
                    <a:pt x="49980" y="20555"/>
                  </a:lnTo>
                  <a:lnTo>
                    <a:pt x="50000" y="20515"/>
                  </a:lnTo>
                  <a:lnTo>
                    <a:pt x="50039" y="20476"/>
                  </a:lnTo>
                  <a:lnTo>
                    <a:pt x="50099" y="20456"/>
                  </a:lnTo>
                  <a:close/>
                  <a:moveTo>
                    <a:pt x="52143" y="19920"/>
                  </a:moveTo>
                  <a:lnTo>
                    <a:pt x="52182" y="19960"/>
                  </a:lnTo>
                  <a:lnTo>
                    <a:pt x="52222" y="19999"/>
                  </a:lnTo>
                  <a:lnTo>
                    <a:pt x="52301" y="20039"/>
                  </a:lnTo>
                  <a:lnTo>
                    <a:pt x="52401" y="20059"/>
                  </a:lnTo>
                  <a:lnTo>
                    <a:pt x="52500" y="20099"/>
                  </a:lnTo>
                  <a:lnTo>
                    <a:pt x="52559" y="20178"/>
                  </a:lnTo>
                  <a:lnTo>
                    <a:pt x="52619" y="20277"/>
                  </a:lnTo>
                  <a:lnTo>
                    <a:pt x="52658" y="20376"/>
                  </a:lnTo>
                  <a:lnTo>
                    <a:pt x="52678" y="20495"/>
                  </a:lnTo>
                  <a:lnTo>
                    <a:pt x="52718" y="20515"/>
                  </a:lnTo>
                  <a:lnTo>
                    <a:pt x="52718" y="20535"/>
                  </a:lnTo>
                  <a:lnTo>
                    <a:pt x="52698" y="20555"/>
                  </a:lnTo>
                  <a:lnTo>
                    <a:pt x="52678" y="20575"/>
                  </a:lnTo>
                  <a:lnTo>
                    <a:pt x="52639" y="20674"/>
                  </a:lnTo>
                  <a:lnTo>
                    <a:pt x="52599" y="20793"/>
                  </a:lnTo>
                  <a:lnTo>
                    <a:pt x="52579" y="20853"/>
                  </a:lnTo>
                  <a:lnTo>
                    <a:pt x="52559" y="20912"/>
                  </a:lnTo>
                  <a:lnTo>
                    <a:pt x="52520" y="20932"/>
                  </a:lnTo>
                  <a:lnTo>
                    <a:pt x="52460" y="20952"/>
                  </a:lnTo>
                  <a:lnTo>
                    <a:pt x="52361" y="20992"/>
                  </a:lnTo>
                  <a:lnTo>
                    <a:pt x="52262" y="21011"/>
                  </a:lnTo>
                  <a:lnTo>
                    <a:pt x="52222" y="21051"/>
                  </a:lnTo>
                  <a:lnTo>
                    <a:pt x="52182" y="21091"/>
                  </a:lnTo>
                  <a:lnTo>
                    <a:pt x="51924" y="20992"/>
                  </a:lnTo>
                  <a:lnTo>
                    <a:pt x="51805" y="20912"/>
                  </a:lnTo>
                  <a:lnTo>
                    <a:pt x="51746" y="20872"/>
                  </a:lnTo>
                  <a:lnTo>
                    <a:pt x="51706" y="20833"/>
                  </a:lnTo>
                  <a:lnTo>
                    <a:pt x="51666" y="20734"/>
                  </a:lnTo>
                  <a:lnTo>
                    <a:pt x="51627" y="20634"/>
                  </a:lnTo>
                  <a:lnTo>
                    <a:pt x="51627" y="20535"/>
                  </a:lnTo>
                  <a:lnTo>
                    <a:pt x="51627" y="20436"/>
                  </a:lnTo>
                  <a:lnTo>
                    <a:pt x="51666" y="20357"/>
                  </a:lnTo>
                  <a:lnTo>
                    <a:pt x="51706" y="20238"/>
                  </a:lnTo>
                  <a:lnTo>
                    <a:pt x="51785" y="20158"/>
                  </a:lnTo>
                  <a:lnTo>
                    <a:pt x="51845" y="20079"/>
                  </a:lnTo>
                  <a:lnTo>
                    <a:pt x="51944" y="20059"/>
                  </a:lnTo>
                  <a:lnTo>
                    <a:pt x="52024" y="20039"/>
                  </a:lnTo>
                  <a:lnTo>
                    <a:pt x="52083" y="19999"/>
                  </a:lnTo>
                  <a:lnTo>
                    <a:pt x="52123" y="19960"/>
                  </a:lnTo>
                  <a:lnTo>
                    <a:pt x="52143" y="19920"/>
                  </a:lnTo>
                  <a:close/>
                  <a:moveTo>
                    <a:pt x="94563" y="20694"/>
                  </a:moveTo>
                  <a:lnTo>
                    <a:pt x="94642" y="20714"/>
                  </a:lnTo>
                  <a:lnTo>
                    <a:pt x="94721" y="20753"/>
                  </a:lnTo>
                  <a:lnTo>
                    <a:pt x="94761" y="20793"/>
                  </a:lnTo>
                  <a:lnTo>
                    <a:pt x="94801" y="20853"/>
                  </a:lnTo>
                  <a:lnTo>
                    <a:pt x="94840" y="20912"/>
                  </a:lnTo>
                  <a:lnTo>
                    <a:pt x="94860" y="21011"/>
                  </a:lnTo>
                  <a:lnTo>
                    <a:pt x="94860" y="21111"/>
                  </a:lnTo>
                  <a:lnTo>
                    <a:pt x="94860" y="21190"/>
                  </a:lnTo>
                  <a:lnTo>
                    <a:pt x="94840" y="21269"/>
                  </a:lnTo>
                  <a:lnTo>
                    <a:pt x="94801" y="21329"/>
                  </a:lnTo>
                  <a:lnTo>
                    <a:pt x="94761" y="21388"/>
                  </a:lnTo>
                  <a:lnTo>
                    <a:pt x="94702" y="21428"/>
                  </a:lnTo>
                  <a:lnTo>
                    <a:pt x="94642" y="21448"/>
                  </a:lnTo>
                  <a:lnTo>
                    <a:pt x="94563" y="21468"/>
                  </a:lnTo>
                  <a:lnTo>
                    <a:pt x="94483" y="21488"/>
                  </a:lnTo>
                  <a:lnTo>
                    <a:pt x="94384" y="21468"/>
                  </a:lnTo>
                  <a:lnTo>
                    <a:pt x="94305" y="21448"/>
                  </a:lnTo>
                  <a:lnTo>
                    <a:pt x="94225" y="21428"/>
                  </a:lnTo>
                  <a:lnTo>
                    <a:pt x="94166" y="21388"/>
                  </a:lnTo>
                  <a:lnTo>
                    <a:pt x="94126" y="21329"/>
                  </a:lnTo>
                  <a:lnTo>
                    <a:pt x="94086" y="21249"/>
                  </a:lnTo>
                  <a:lnTo>
                    <a:pt x="94067" y="21170"/>
                  </a:lnTo>
                  <a:lnTo>
                    <a:pt x="94067" y="21071"/>
                  </a:lnTo>
                  <a:lnTo>
                    <a:pt x="94067" y="20972"/>
                  </a:lnTo>
                  <a:lnTo>
                    <a:pt x="94086" y="20892"/>
                  </a:lnTo>
                  <a:lnTo>
                    <a:pt x="94126" y="20833"/>
                  </a:lnTo>
                  <a:lnTo>
                    <a:pt x="94166" y="20773"/>
                  </a:lnTo>
                  <a:lnTo>
                    <a:pt x="94225" y="20734"/>
                  </a:lnTo>
                  <a:lnTo>
                    <a:pt x="94285" y="20714"/>
                  </a:lnTo>
                  <a:lnTo>
                    <a:pt x="94364" y="20694"/>
                  </a:lnTo>
                  <a:close/>
                  <a:moveTo>
                    <a:pt x="51448" y="21091"/>
                  </a:moveTo>
                  <a:lnTo>
                    <a:pt x="51527" y="21111"/>
                  </a:lnTo>
                  <a:lnTo>
                    <a:pt x="51627" y="21150"/>
                  </a:lnTo>
                  <a:lnTo>
                    <a:pt x="51686" y="21190"/>
                  </a:lnTo>
                  <a:lnTo>
                    <a:pt x="51746" y="21269"/>
                  </a:lnTo>
                  <a:lnTo>
                    <a:pt x="51805" y="21349"/>
                  </a:lnTo>
                  <a:lnTo>
                    <a:pt x="51825" y="21428"/>
                  </a:lnTo>
                  <a:lnTo>
                    <a:pt x="51845" y="21547"/>
                  </a:lnTo>
                  <a:lnTo>
                    <a:pt x="51845" y="21646"/>
                  </a:lnTo>
                  <a:lnTo>
                    <a:pt x="51805" y="21745"/>
                  </a:lnTo>
                  <a:lnTo>
                    <a:pt x="51766" y="21825"/>
                  </a:lnTo>
                  <a:lnTo>
                    <a:pt x="51706" y="21904"/>
                  </a:lnTo>
                  <a:lnTo>
                    <a:pt x="51627" y="21944"/>
                  </a:lnTo>
                  <a:lnTo>
                    <a:pt x="51547" y="21984"/>
                  </a:lnTo>
                  <a:lnTo>
                    <a:pt x="51468" y="22023"/>
                  </a:lnTo>
                  <a:lnTo>
                    <a:pt x="51289" y="22023"/>
                  </a:lnTo>
                  <a:lnTo>
                    <a:pt x="51190" y="22003"/>
                  </a:lnTo>
                  <a:lnTo>
                    <a:pt x="51111" y="21964"/>
                  </a:lnTo>
                  <a:lnTo>
                    <a:pt x="51051" y="21924"/>
                  </a:lnTo>
                  <a:lnTo>
                    <a:pt x="50992" y="21864"/>
                  </a:lnTo>
                  <a:lnTo>
                    <a:pt x="50932" y="21785"/>
                  </a:lnTo>
                  <a:lnTo>
                    <a:pt x="50912" y="21686"/>
                  </a:lnTo>
                  <a:lnTo>
                    <a:pt x="50893" y="21567"/>
                  </a:lnTo>
                  <a:lnTo>
                    <a:pt x="50893" y="21468"/>
                  </a:lnTo>
                  <a:lnTo>
                    <a:pt x="50932" y="21368"/>
                  </a:lnTo>
                  <a:lnTo>
                    <a:pt x="50972" y="21289"/>
                  </a:lnTo>
                  <a:lnTo>
                    <a:pt x="51031" y="21210"/>
                  </a:lnTo>
                  <a:lnTo>
                    <a:pt x="51111" y="21170"/>
                  </a:lnTo>
                  <a:lnTo>
                    <a:pt x="51190" y="21130"/>
                  </a:lnTo>
                  <a:lnTo>
                    <a:pt x="51270" y="21111"/>
                  </a:lnTo>
                  <a:lnTo>
                    <a:pt x="51369" y="21091"/>
                  </a:lnTo>
                  <a:close/>
                  <a:moveTo>
                    <a:pt x="49543" y="21488"/>
                  </a:moveTo>
                  <a:lnTo>
                    <a:pt x="49603" y="21527"/>
                  </a:lnTo>
                  <a:lnTo>
                    <a:pt x="49662" y="21567"/>
                  </a:lnTo>
                  <a:lnTo>
                    <a:pt x="49722" y="21626"/>
                  </a:lnTo>
                  <a:lnTo>
                    <a:pt x="49742" y="21686"/>
                  </a:lnTo>
                  <a:lnTo>
                    <a:pt x="49762" y="21745"/>
                  </a:lnTo>
                  <a:lnTo>
                    <a:pt x="49762" y="21805"/>
                  </a:lnTo>
                  <a:lnTo>
                    <a:pt x="49742" y="21864"/>
                  </a:lnTo>
                  <a:lnTo>
                    <a:pt x="49722" y="21904"/>
                  </a:lnTo>
                  <a:lnTo>
                    <a:pt x="49623" y="22023"/>
                  </a:lnTo>
                  <a:lnTo>
                    <a:pt x="49524" y="22083"/>
                  </a:lnTo>
                  <a:lnTo>
                    <a:pt x="49484" y="22103"/>
                  </a:lnTo>
                  <a:lnTo>
                    <a:pt x="49444" y="22103"/>
                  </a:lnTo>
                  <a:lnTo>
                    <a:pt x="49365" y="22063"/>
                  </a:lnTo>
                  <a:lnTo>
                    <a:pt x="49266" y="21984"/>
                  </a:lnTo>
                  <a:lnTo>
                    <a:pt x="49186" y="21904"/>
                  </a:lnTo>
                  <a:lnTo>
                    <a:pt x="49166" y="21825"/>
                  </a:lnTo>
                  <a:lnTo>
                    <a:pt x="49166" y="21745"/>
                  </a:lnTo>
                  <a:lnTo>
                    <a:pt x="49226" y="21646"/>
                  </a:lnTo>
                  <a:lnTo>
                    <a:pt x="49325" y="21547"/>
                  </a:lnTo>
                  <a:lnTo>
                    <a:pt x="49385" y="21527"/>
                  </a:lnTo>
                  <a:lnTo>
                    <a:pt x="49424" y="21488"/>
                  </a:lnTo>
                  <a:close/>
                  <a:moveTo>
                    <a:pt x="95495" y="21646"/>
                  </a:moveTo>
                  <a:lnTo>
                    <a:pt x="95614" y="21666"/>
                  </a:lnTo>
                  <a:lnTo>
                    <a:pt x="95713" y="21726"/>
                  </a:lnTo>
                  <a:lnTo>
                    <a:pt x="95753" y="21765"/>
                  </a:lnTo>
                  <a:lnTo>
                    <a:pt x="95793" y="21825"/>
                  </a:lnTo>
                  <a:lnTo>
                    <a:pt x="95813" y="21884"/>
                  </a:lnTo>
                  <a:lnTo>
                    <a:pt x="95813" y="21964"/>
                  </a:lnTo>
                  <a:lnTo>
                    <a:pt x="95813" y="22023"/>
                  </a:lnTo>
                  <a:lnTo>
                    <a:pt x="95793" y="22083"/>
                  </a:lnTo>
                  <a:lnTo>
                    <a:pt x="95753" y="22142"/>
                  </a:lnTo>
                  <a:lnTo>
                    <a:pt x="95713" y="22182"/>
                  </a:lnTo>
                  <a:lnTo>
                    <a:pt x="95614" y="22241"/>
                  </a:lnTo>
                  <a:lnTo>
                    <a:pt x="95495" y="22261"/>
                  </a:lnTo>
                  <a:lnTo>
                    <a:pt x="95376" y="22241"/>
                  </a:lnTo>
                  <a:lnTo>
                    <a:pt x="95277" y="22182"/>
                  </a:lnTo>
                  <a:lnTo>
                    <a:pt x="95237" y="22142"/>
                  </a:lnTo>
                  <a:lnTo>
                    <a:pt x="95217" y="22083"/>
                  </a:lnTo>
                  <a:lnTo>
                    <a:pt x="95178" y="22023"/>
                  </a:lnTo>
                  <a:lnTo>
                    <a:pt x="95178" y="21964"/>
                  </a:lnTo>
                  <a:lnTo>
                    <a:pt x="95178" y="21884"/>
                  </a:lnTo>
                  <a:lnTo>
                    <a:pt x="95198" y="21825"/>
                  </a:lnTo>
                  <a:lnTo>
                    <a:pt x="95237" y="21765"/>
                  </a:lnTo>
                  <a:lnTo>
                    <a:pt x="95277" y="21726"/>
                  </a:lnTo>
                  <a:lnTo>
                    <a:pt x="95376" y="21666"/>
                  </a:lnTo>
                  <a:lnTo>
                    <a:pt x="95495" y="21646"/>
                  </a:lnTo>
                  <a:close/>
                  <a:moveTo>
                    <a:pt x="93769" y="21666"/>
                  </a:moveTo>
                  <a:lnTo>
                    <a:pt x="93848" y="21706"/>
                  </a:lnTo>
                  <a:lnTo>
                    <a:pt x="93928" y="21726"/>
                  </a:lnTo>
                  <a:lnTo>
                    <a:pt x="94007" y="21765"/>
                  </a:lnTo>
                  <a:lnTo>
                    <a:pt x="94067" y="21845"/>
                  </a:lnTo>
                  <a:lnTo>
                    <a:pt x="94146" y="21984"/>
                  </a:lnTo>
                  <a:lnTo>
                    <a:pt x="94205" y="22122"/>
                  </a:lnTo>
                  <a:lnTo>
                    <a:pt x="94205" y="22182"/>
                  </a:lnTo>
                  <a:lnTo>
                    <a:pt x="94205" y="22241"/>
                  </a:lnTo>
                  <a:lnTo>
                    <a:pt x="94166" y="22341"/>
                  </a:lnTo>
                  <a:lnTo>
                    <a:pt x="94126" y="22440"/>
                  </a:lnTo>
                  <a:lnTo>
                    <a:pt x="94086" y="22519"/>
                  </a:lnTo>
                  <a:lnTo>
                    <a:pt x="94027" y="22579"/>
                  </a:lnTo>
                  <a:lnTo>
                    <a:pt x="93928" y="22638"/>
                  </a:lnTo>
                  <a:lnTo>
                    <a:pt x="93848" y="22678"/>
                  </a:lnTo>
                  <a:lnTo>
                    <a:pt x="93749" y="22718"/>
                  </a:lnTo>
                  <a:lnTo>
                    <a:pt x="93551" y="22718"/>
                  </a:lnTo>
                  <a:lnTo>
                    <a:pt x="93471" y="22698"/>
                  </a:lnTo>
                  <a:lnTo>
                    <a:pt x="93372" y="22658"/>
                  </a:lnTo>
                  <a:lnTo>
                    <a:pt x="93313" y="22599"/>
                  </a:lnTo>
                  <a:lnTo>
                    <a:pt x="93253" y="22499"/>
                  </a:lnTo>
                  <a:lnTo>
                    <a:pt x="93213" y="22420"/>
                  </a:lnTo>
                  <a:lnTo>
                    <a:pt x="93174" y="22321"/>
                  </a:lnTo>
                  <a:lnTo>
                    <a:pt x="93154" y="22222"/>
                  </a:lnTo>
                  <a:lnTo>
                    <a:pt x="93134" y="22103"/>
                  </a:lnTo>
                  <a:lnTo>
                    <a:pt x="93154" y="22003"/>
                  </a:lnTo>
                  <a:lnTo>
                    <a:pt x="93194" y="21904"/>
                  </a:lnTo>
                  <a:lnTo>
                    <a:pt x="93253" y="21825"/>
                  </a:lnTo>
                  <a:lnTo>
                    <a:pt x="93332" y="21765"/>
                  </a:lnTo>
                  <a:lnTo>
                    <a:pt x="93551" y="21686"/>
                  </a:lnTo>
                  <a:lnTo>
                    <a:pt x="93650" y="21666"/>
                  </a:lnTo>
                  <a:close/>
                  <a:moveTo>
                    <a:pt x="96586" y="22480"/>
                  </a:moveTo>
                  <a:lnTo>
                    <a:pt x="96844" y="22737"/>
                  </a:lnTo>
                  <a:lnTo>
                    <a:pt x="96785" y="22817"/>
                  </a:lnTo>
                  <a:lnTo>
                    <a:pt x="96725" y="22896"/>
                  </a:lnTo>
                  <a:lnTo>
                    <a:pt x="96686" y="22936"/>
                  </a:lnTo>
                  <a:lnTo>
                    <a:pt x="96646" y="22956"/>
                  </a:lnTo>
                  <a:lnTo>
                    <a:pt x="96586" y="22956"/>
                  </a:lnTo>
                  <a:lnTo>
                    <a:pt x="96547" y="22936"/>
                  </a:lnTo>
                  <a:lnTo>
                    <a:pt x="96428" y="22857"/>
                  </a:lnTo>
                  <a:lnTo>
                    <a:pt x="96368" y="22797"/>
                  </a:lnTo>
                  <a:lnTo>
                    <a:pt x="96348" y="22757"/>
                  </a:lnTo>
                  <a:lnTo>
                    <a:pt x="96368" y="22698"/>
                  </a:lnTo>
                  <a:lnTo>
                    <a:pt x="96448" y="22618"/>
                  </a:lnTo>
                  <a:lnTo>
                    <a:pt x="96586" y="22480"/>
                  </a:lnTo>
                  <a:close/>
                  <a:moveTo>
                    <a:pt x="52420" y="21845"/>
                  </a:moveTo>
                  <a:lnTo>
                    <a:pt x="52559" y="21864"/>
                  </a:lnTo>
                  <a:lnTo>
                    <a:pt x="52678" y="21904"/>
                  </a:lnTo>
                  <a:lnTo>
                    <a:pt x="52797" y="21964"/>
                  </a:lnTo>
                  <a:lnTo>
                    <a:pt x="52877" y="22043"/>
                  </a:lnTo>
                  <a:lnTo>
                    <a:pt x="52936" y="22162"/>
                  </a:lnTo>
                  <a:lnTo>
                    <a:pt x="52976" y="22301"/>
                  </a:lnTo>
                  <a:lnTo>
                    <a:pt x="52976" y="22420"/>
                  </a:lnTo>
                  <a:lnTo>
                    <a:pt x="52976" y="22559"/>
                  </a:lnTo>
                  <a:lnTo>
                    <a:pt x="52956" y="22678"/>
                  </a:lnTo>
                  <a:lnTo>
                    <a:pt x="52897" y="22757"/>
                  </a:lnTo>
                  <a:lnTo>
                    <a:pt x="52758" y="22916"/>
                  </a:lnTo>
                  <a:lnTo>
                    <a:pt x="52698" y="22956"/>
                  </a:lnTo>
                  <a:lnTo>
                    <a:pt x="52658" y="22976"/>
                  </a:lnTo>
                  <a:lnTo>
                    <a:pt x="52539" y="22995"/>
                  </a:lnTo>
                  <a:lnTo>
                    <a:pt x="52281" y="22995"/>
                  </a:lnTo>
                  <a:lnTo>
                    <a:pt x="52162" y="22976"/>
                  </a:lnTo>
                  <a:lnTo>
                    <a:pt x="52063" y="22936"/>
                  </a:lnTo>
                  <a:lnTo>
                    <a:pt x="51984" y="22857"/>
                  </a:lnTo>
                  <a:lnTo>
                    <a:pt x="51924" y="22757"/>
                  </a:lnTo>
                  <a:lnTo>
                    <a:pt x="51885" y="22678"/>
                  </a:lnTo>
                  <a:lnTo>
                    <a:pt x="51845" y="22579"/>
                  </a:lnTo>
                  <a:lnTo>
                    <a:pt x="51825" y="22480"/>
                  </a:lnTo>
                  <a:lnTo>
                    <a:pt x="51825" y="22380"/>
                  </a:lnTo>
                  <a:lnTo>
                    <a:pt x="51845" y="22281"/>
                  </a:lnTo>
                  <a:lnTo>
                    <a:pt x="51865" y="22182"/>
                  </a:lnTo>
                  <a:lnTo>
                    <a:pt x="51904" y="22103"/>
                  </a:lnTo>
                  <a:lnTo>
                    <a:pt x="51964" y="22023"/>
                  </a:lnTo>
                  <a:lnTo>
                    <a:pt x="52063" y="21944"/>
                  </a:lnTo>
                  <a:lnTo>
                    <a:pt x="52162" y="21884"/>
                  </a:lnTo>
                  <a:lnTo>
                    <a:pt x="52301" y="21845"/>
                  </a:lnTo>
                  <a:close/>
                  <a:moveTo>
                    <a:pt x="50575" y="22202"/>
                  </a:moveTo>
                  <a:lnTo>
                    <a:pt x="50654" y="22241"/>
                  </a:lnTo>
                  <a:lnTo>
                    <a:pt x="50734" y="22301"/>
                  </a:lnTo>
                  <a:lnTo>
                    <a:pt x="50813" y="22361"/>
                  </a:lnTo>
                  <a:lnTo>
                    <a:pt x="50873" y="22440"/>
                  </a:lnTo>
                  <a:lnTo>
                    <a:pt x="50932" y="22519"/>
                  </a:lnTo>
                  <a:lnTo>
                    <a:pt x="50972" y="22599"/>
                  </a:lnTo>
                  <a:lnTo>
                    <a:pt x="50972" y="22678"/>
                  </a:lnTo>
                  <a:lnTo>
                    <a:pt x="50952" y="22757"/>
                  </a:lnTo>
                  <a:lnTo>
                    <a:pt x="50912" y="22837"/>
                  </a:lnTo>
                  <a:lnTo>
                    <a:pt x="50853" y="22916"/>
                  </a:lnTo>
                  <a:lnTo>
                    <a:pt x="50793" y="22995"/>
                  </a:lnTo>
                  <a:lnTo>
                    <a:pt x="50714" y="23055"/>
                  </a:lnTo>
                  <a:lnTo>
                    <a:pt x="50635" y="23095"/>
                  </a:lnTo>
                  <a:lnTo>
                    <a:pt x="50555" y="23134"/>
                  </a:lnTo>
                  <a:lnTo>
                    <a:pt x="50476" y="23154"/>
                  </a:lnTo>
                  <a:lnTo>
                    <a:pt x="50397" y="23134"/>
                  </a:lnTo>
                  <a:lnTo>
                    <a:pt x="50337" y="23095"/>
                  </a:lnTo>
                  <a:lnTo>
                    <a:pt x="50258" y="23035"/>
                  </a:lnTo>
                  <a:lnTo>
                    <a:pt x="50178" y="22956"/>
                  </a:lnTo>
                  <a:lnTo>
                    <a:pt x="50119" y="22896"/>
                  </a:lnTo>
                  <a:lnTo>
                    <a:pt x="50059" y="22797"/>
                  </a:lnTo>
                  <a:lnTo>
                    <a:pt x="50039" y="22718"/>
                  </a:lnTo>
                  <a:lnTo>
                    <a:pt x="50020" y="22658"/>
                  </a:lnTo>
                  <a:lnTo>
                    <a:pt x="50039" y="22579"/>
                  </a:lnTo>
                  <a:lnTo>
                    <a:pt x="50079" y="22499"/>
                  </a:lnTo>
                  <a:lnTo>
                    <a:pt x="50119" y="22440"/>
                  </a:lnTo>
                  <a:lnTo>
                    <a:pt x="50198" y="22361"/>
                  </a:lnTo>
                  <a:lnTo>
                    <a:pt x="50278" y="22301"/>
                  </a:lnTo>
                  <a:lnTo>
                    <a:pt x="50357" y="22241"/>
                  </a:lnTo>
                  <a:lnTo>
                    <a:pt x="50416" y="22202"/>
                  </a:lnTo>
                  <a:close/>
                  <a:moveTo>
                    <a:pt x="48690" y="22658"/>
                  </a:moveTo>
                  <a:lnTo>
                    <a:pt x="48948" y="22896"/>
                  </a:lnTo>
                  <a:lnTo>
                    <a:pt x="48690" y="23174"/>
                  </a:lnTo>
                  <a:lnTo>
                    <a:pt x="48412" y="22896"/>
                  </a:lnTo>
                  <a:lnTo>
                    <a:pt x="48690" y="22658"/>
                  </a:lnTo>
                  <a:close/>
                  <a:moveTo>
                    <a:pt x="94801" y="22519"/>
                  </a:moveTo>
                  <a:lnTo>
                    <a:pt x="94900" y="22539"/>
                  </a:lnTo>
                  <a:lnTo>
                    <a:pt x="94979" y="22599"/>
                  </a:lnTo>
                  <a:lnTo>
                    <a:pt x="95039" y="22658"/>
                  </a:lnTo>
                  <a:lnTo>
                    <a:pt x="95098" y="22718"/>
                  </a:lnTo>
                  <a:lnTo>
                    <a:pt x="95138" y="22797"/>
                  </a:lnTo>
                  <a:lnTo>
                    <a:pt x="95158" y="22896"/>
                  </a:lnTo>
                  <a:lnTo>
                    <a:pt x="95158" y="22976"/>
                  </a:lnTo>
                  <a:lnTo>
                    <a:pt x="95158" y="23075"/>
                  </a:lnTo>
                  <a:lnTo>
                    <a:pt x="95138" y="23154"/>
                  </a:lnTo>
                  <a:lnTo>
                    <a:pt x="95098" y="23234"/>
                  </a:lnTo>
                  <a:lnTo>
                    <a:pt x="95059" y="23313"/>
                  </a:lnTo>
                  <a:lnTo>
                    <a:pt x="94979" y="23372"/>
                  </a:lnTo>
                  <a:lnTo>
                    <a:pt x="94900" y="23412"/>
                  </a:lnTo>
                  <a:lnTo>
                    <a:pt x="94821" y="23452"/>
                  </a:lnTo>
                  <a:lnTo>
                    <a:pt x="94702" y="23472"/>
                  </a:lnTo>
                  <a:lnTo>
                    <a:pt x="94602" y="23452"/>
                  </a:lnTo>
                  <a:lnTo>
                    <a:pt x="94503" y="23432"/>
                  </a:lnTo>
                  <a:lnTo>
                    <a:pt x="94424" y="23372"/>
                  </a:lnTo>
                  <a:lnTo>
                    <a:pt x="94364" y="23313"/>
                  </a:lnTo>
                  <a:lnTo>
                    <a:pt x="94305" y="23253"/>
                  </a:lnTo>
                  <a:lnTo>
                    <a:pt x="94265" y="23174"/>
                  </a:lnTo>
                  <a:lnTo>
                    <a:pt x="94245" y="23075"/>
                  </a:lnTo>
                  <a:lnTo>
                    <a:pt x="94245" y="22995"/>
                  </a:lnTo>
                  <a:lnTo>
                    <a:pt x="94245" y="22896"/>
                  </a:lnTo>
                  <a:lnTo>
                    <a:pt x="94265" y="22817"/>
                  </a:lnTo>
                  <a:lnTo>
                    <a:pt x="94305" y="22737"/>
                  </a:lnTo>
                  <a:lnTo>
                    <a:pt x="94344" y="22658"/>
                  </a:lnTo>
                  <a:lnTo>
                    <a:pt x="94424" y="22599"/>
                  </a:lnTo>
                  <a:lnTo>
                    <a:pt x="94503" y="22559"/>
                  </a:lnTo>
                  <a:lnTo>
                    <a:pt x="94582" y="22519"/>
                  </a:lnTo>
                  <a:close/>
                  <a:moveTo>
                    <a:pt x="51647" y="22896"/>
                  </a:moveTo>
                  <a:lnTo>
                    <a:pt x="51746" y="22936"/>
                  </a:lnTo>
                  <a:lnTo>
                    <a:pt x="51825" y="22976"/>
                  </a:lnTo>
                  <a:lnTo>
                    <a:pt x="51924" y="23035"/>
                  </a:lnTo>
                  <a:lnTo>
                    <a:pt x="52004" y="23114"/>
                  </a:lnTo>
                  <a:lnTo>
                    <a:pt x="52083" y="23194"/>
                  </a:lnTo>
                  <a:lnTo>
                    <a:pt x="52143" y="23293"/>
                  </a:lnTo>
                  <a:lnTo>
                    <a:pt x="52162" y="23392"/>
                  </a:lnTo>
                  <a:lnTo>
                    <a:pt x="52162" y="23491"/>
                  </a:lnTo>
                  <a:lnTo>
                    <a:pt x="52143" y="23591"/>
                  </a:lnTo>
                  <a:lnTo>
                    <a:pt x="52103" y="23670"/>
                  </a:lnTo>
                  <a:lnTo>
                    <a:pt x="52043" y="23769"/>
                  </a:lnTo>
                  <a:lnTo>
                    <a:pt x="51964" y="23868"/>
                  </a:lnTo>
                  <a:lnTo>
                    <a:pt x="51865" y="23948"/>
                  </a:lnTo>
                  <a:lnTo>
                    <a:pt x="51766" y="24007"/>
                  </a:lnTo>
                  <a:lnTo>
                    <a:pt x="51666" y="24027"/>
                  </a:lnTo>
                  <a:lnTo>
                    <a:pt x="51547" y="24027"/>
                  </a:lnTo>
                  <a:lnTo>
                    <a:pt x="51428" y="23987"/>
                  </a:lnTo>
                  <a:lnTo>
                    <a:pt x="51349" y="23948"/>
                  </a:lnTo>
                  <a:lnTo>
                    <a:pt x="51210" y="23809"/>
                  </a:lnTo>
                  <a:lnTo>
                    <a:pt x="51111" y="23730"/>
                  </a:lnTo>
                  <a:lnTo>
                    <a:pt x="51071" y="23630"/>
                  </a:lnTo>
                  <a:lnTo>
                    <a:pt x="51051" y="23531"/>
                  </a:lnTo>
                  <a:lnTo>
                    <a:pt x="51051" y="23432"/>
                  </a:lnTo>
                  <a:lnTo>
                    <a:pt x="51071" y="23333"/>
                  </a:lnTo>
                  <a:lnTo>
                    <a:pt x="51131" y="23234"/>
                  </a:lnTo>
                  <a:lnTo>
                    <a:pt x="51190" y="23134"/>
                  </a:lnTo>
                  <a:lnTo>
                    <a:pt x="51270" y="23055"/>
                  </a:lnTo>
                  <a:lnTo>
                    <a:pt x="51349" y="22976"/>
                  </a:lnTo>
                  <a:lnTo>
                    <a:pt x="51448" y="22916"/>
                  </a:lnTo>
                  <a:lnTo>
                    <a:pt x="51547" y="22896"/>
                  </a:lnTo>
                  <a:close/>
                  <a:moveTo>
                    <a:pt x="49762" y="23313"/>
                  </a:moveTo>
                  <a:lnTo>
                    <a:pt x="49821" y="23333"/>
                  </a:lnTo>
                  <a:lnTo>
                    <a:pt x="49901" y="23372"/>
                  </a:lnTo>
                  <a:lnTo>
                    <a:pt x="49960" y="23432"/>
                  </a:lnTo>
                  <a:lnTo>
                    <a:pt x="50020" y="23491"/>
                  </a:lnTo>
                  <a:lnTo>
                    <a:pt x="50059" y="23551"/>
                  </a:lnTo>
                  <a:lnTo>
                    <a:pt x="50079" y="23630"/>
                  </a:lnTo>
                  <a:lnTo>
                    <a:pt x="50099" y="23690"/>
                  </a:lnTo>
                  <a:lnTo>
                    <a:pt x="50099" y="23769"/>
                  </a:lnTo>
                  <a:lnTo>
                    <a:pt x="50059" y="23829"/>
                  </a:lnTo>
                  <a:lnTo>
                    <a:pt x="50020" y="23888"/>
                  </a:lnTo>
                  <a:lnTo>
                    <a:pt x="49980" y="23968"/>
                  </a:lnTo>
                  <a:lnTo>
                    <a:pt x="49920" y="24007"/>
                  </a:lnTo>
                  <a:lnTo>
                    <a:pt x="49861" y="24067"/>
                  </a:lnTo>
                  <a:lnTo>
                    <a:pt x="49781" y="24087"/>
                  </a:lnTo>
                  <a:lnTo>
                    <a:pt x="49722" y="24106"/>
                  </a:lnTo>
                  <a:lnTo>
                    <a:pt x="49643" y="24087"/>
                  </a:lnTo>
                  <a:lnTo>
                    <a:pt x="49583" y="24067"/>
                  </a:lnTo>
                  <a:lnTo>
                    <a:pt x="49504" y="24027"/>
                  </a:lnTo>
                  <a:lnTo>
                    <a:pt x="49444" y="23968"/>
                  </a:lnTo>
                  <a:lnTo>
                    <a:pt x="49385" y="23908"/>
                  </a:lnTo>
                  <a:lnTo>
                    <a:pt x="49345" y="23849"/>
                  </a:lnTo>
                  <a:lnTo>
                    <a:pt x="49325" y="23789"/>
                  </a:lnTo>
                  <a:lnTo>
                    <a:pt x="49305" y="23710"/>
                  </a:lnTo>
                  <a:lnTo>
                    <a:pt x="49305" y="23650"/>
                  </a:lnTo>
                  <a:lnTo>
                    <a:pt x="49345" y="23571"/>
                  </a:lnTo>
                  <a:lnTo>
                    <a:pt x="49385" y="23511"/>
                  </a:lnTo>
                  <a:lnTo>
                    <a:pt x="49424" y="23452"/>
                  </a:lnTo>
                  <a:lnTo>
                    <a:pt x="49484" y="23392"/>
                  </a:lnTo>
                  <a:lnTo>
                    <a:pt x="49543" y="23353"/>
                  </a:lnTo>
                  <a:lnTo>
                    <a:pt x="49623" y="23313"/>
                  </a:lnTo>
                  <a:close/>
                  <a:moveTo>
                    <a:pt x="95773" y="23472"/>
                  </a:moveTo>
                  <a:lnTo>
                    <a:pt x="95852" y="23491"/>
                  </a:lnTo>
                  <a:lnTo>
                    <a:pt x="95971" y="23591"/>
                  </a:lnTo>
                  <a:lnTo>
                    <a:pt x="96090" y="23710"/>
                  </a:lnTo>
                  <a:lnTo>
                    <a:pt x="96110" y="23789"/>
                  </a:lnTo>
                  <a:lnTo>
                    <a:pt x="96130" y="23849"/>
                  </a:lnTo>
                  <a:lnTo>
                    <a:pt x="96130" y="23908"/>
                  </a:lnTo>
                  <a:lnTo>
                    <a:pt x="96090" y="23968"/>
                  </a:lnTo>
                  <a:lnTo>
                    <a:pt x="95991" y="24106"/>
                  </a:lnTo>
                  <a:lnTo>
                    <a:pt x="95872" y="24206"/>
                  </a:lnTo>
                  <a:lnTo>
                    <a:pt x="95813" y="24245"/>
                  </a:lnTo>
                  <a:lnTo>
                    <a:pt x="95753" y="24265"/>
                  </a:lnTo>
                  <a:lnTo>
                    <a:pt x="95694" y="24245"/>
                  </a:lnTo>
                  <a:lnTo>
                    <a:pt x="95614" y="24226"/>
                  </a:lnTo>
                  <a:lnTo>
                    <a:pt x="95495" y="24126"/>
                  </a:lnTo>
                  <a:lnTo>
                    <a:pt x="95376" y="24007"/>
                  </a:lnTo>
                  <a:lnTo>
                    <a:pt x="95356" y="23928"/>
                  </a:lnTo>
                  <a:lnTo>
                    <a:pt x="95336" y="23868"/>
                  </a:lnTo>
                  <a:lnTo>
                    <a:pt x="95336" y="23809"/>
                  </a:lnTo>
                  <a:lnTo>
                    <a:pt x="95376" y="23749"/>
                  </a:lnTo>
                  <a:lnTo>
                    <a:pt x="95475" y="23610"/>
                  </a:lnTo>
                  <a:lnTo>
                    <a:pt x="95594" y="23511"/>
                  </a:lnTo>
                  <a:lnTo>
                    <a:pt x="95654" y="23472"/>
                  </a:lnTo>
                  <a:close/>
                  <a:moveTo>
                    <a:pt x="94027" y="23551"/>
                  </a:moveTo>
                  <a:lnTo>
                    <a:pt x="94126" y="23610"/>
                  </a:lnTo>
                  <a:lnTo>
                    <a:pt x="94225" y="23670"/>
                  </a:lnTo>
                  <a:lnTo>
                    <a:pt x="94325" y="23749"/>
                  </a:lnTo>
                  <a:lnTo>
                    <a:pt x="94384" y="23849"/>
                  </a:lnTo>
                  <a:lnTo>
                    <a:pt x="94444" y="23948"/>
                  </a:lnTo>
                  <a:lnTo>
                    <a:pt x="94463" y="24067"/>
                  </a:lnTo>
                  <a:lnTo>
                    <a:pt x="94463" y="24186"/>
                  </a:lnTo>
                  <a:lnTo>
                    <a:pt x="94424" y="24285"/>
                  </a:lnTo>
                  <a:lnTo>
                    <a:pt x="94384" y="24364"/>
                  </a:lnTo>
                  <a:lnTo>
                    <a:pt x="94305" y="24464"/>
                  </a:lnTo>
                  <a:lnTo>
                    <a:pt x="94225" y="24523"/>
                  </a:lnTo>
                  <a:lnTo>
                    <a:pt x="94126" y="24583"/>
                  </a:lnTo>
                  <a:lnTo>
                    <a:pt x="94027" y="24642"/>
                  </a:lnTo>
                  <a:lnTo>
                    <a:pt x="93928" y="24662"/>
                  </a:lnTo>
                  <a:lnTo>
                    <a:pt x="93829" y="24642"/>
                  </a:lnTo>
                  <a:lnTo>
                    <a:pt x="93729" y="24622"/>
                  </a:lnTo>
                  <a:lnTo>
                    <a:pt x="93630" y="24563"/>
                  </a:lnTo>
                  <a:lnTo>
                    <a:pt x="93551" y="24503"/>
                  </a:lnTo>
                  <a:lnTo>
                    <a:pt x="93471" y="24424"/>
                  </a:lnTo>
                  <a:lnTo>
                    <a:pt x="93412" y="24345"/>
                  </a:lnTo>
                  <a:lnTo>
                    <a:pt x="93372" y="24245"/>
                  </a:lnTo>
                  <a:lnTo>
                    <a:pt x="93352" y="24146"/>
                  </a:lnTo>
                  <a:lnTo>
                    <a:pt x="93352" y="24047"/>
                  </a:lnTo>
                  <a:lnTo>
                    <a:pt x="93372" y="23948"/>
                  </a:lnTo>
                  <a:lnTo>
                    <a:pt x="93432" y="23868"/>
                  </a:lnTo>
                  <a:lnTo>
                    <a:pt x="93491" y="23769"/>
                  </a:lnTo>
                  <a:lnTo>
                    <a:pt x="93551" y="23690"/>
                  </a:lnTo>
                  <a:lnTo>
                    <a:pt x="93630" y="23630"/>
                  </a:lnTo>
                  <a:lnTo>
                    <a:pt x="93729" y="23571"/>
                  </a:lnTo>
                  <a:lnTo>
                    <a:pt x="93829" y="23551"/>
                  </a:lnTo>
                  <a:close/>
                  <a:moveTo>
                    <a:pt x="96844" y="24404"/>
                  </a:moveTo>
                  <a:lnTo>
                    <a:pt x="97082" y="24642"/>
                  </a:lnTo>
                  <a:lnTo>
                    <a:pt x="96983" y="24781"/>
                  </a:lnTo>
                  <a:lnTo>
                    <a:pt x="96924" y="24841"/>
                  </a:lnTo>
                  <a:lnTo>
                    <a:pt x="96844" y="24860"/>
                  </a:lnTo>
                  <a:lnTo>
                    <a:pt x="96805" y="24860"/>
                  </a:lnTo>
                  <a:lnTo>
                    <a:pt x="96785" y="24841"/>
                  </a:lnTo>
                  <a:lnTo>
                    <a:pt x="96705" y="24781"/>
                  </a:lnTo>
                  <a:lnTo>
                    <a:pt x="96586" y="24662"/>
                  </a:lnTo>
                  <a:lnTo>
                    <a:pt x="96844" y="24404"/>
                  </a:lnTo>
                  <a:close/>
                  <a:moveTo>
                    <a:pt x="48849" y="24424"/>
                  </a:moveTo>
                  <a:lnTo>
                    <a:pt x="48928" y="24464"/>
                  </a:lnTo>
                  <a:lnTo>
                    <a:pt x="49028" y="24523"/>
                  </a:lnTo>
                  <a:lnTo>
                    <a:pt x="49107" y="24622"/>
                  </a:lnTo>
                  <a:lnTo>
                    <a:pt x="49127" y="24682"/>
                  </a:lnTo>
                  <a:lnTo>
                    <a:pt x="49147" y="24722"/>
                  </a:lnTo>
                  <a:lnTo>
                    <a:pt x="49147" y="24761"/>
                  </a:lnTo>
                  <a:lnTo>
                    <a:pt x="49127" y="24821"/>
                  </a:lnTo>
                  <a:lnTo>
                    <a:pt x="49047" y="24920"/>
                  </a:lnTo>
                  <a:lnTo>
                    <a:pt x="48948" y="24999"/>
                  </a:lnTo>
                  <a:lnTo>
                    <a:pt x="48908" y="25039"/>
                  </a:lnTo>
                  <a:lnTo>
                    <a:pt x="48849" y="25059"/>
                  </a:lnTo>
                  <a:lnTo>
                    <a:pt x="48809" y="25039"/>
                  </a:lnTo>
                  <a:lnTo>
                    <a:pt x="48770" y="25019"/>
                  </a:lnTo>
                  <a:lnTo>
                    <a:pt x="48651" y="24960"/>
                  </a:lnTo>
                  <a:lnTo>
                    <a:pt x="48571" y="24860"/>
                  </a:lnTo>
                  <a:lnTo>
                    <a:pt x="48532" y="24781"/>
                  </a:lnTo>
                  <a:lnTo>
                    <a:pt x="48512" y="24722"/>
                  </a:lnTo>
                  <a:lnTo>
                    <a:pt x="48532" y="24642"/>
                  </a:lnTo>
                  <a:lnTo>
                    <a:pt x="48571" y="24583"/>
                  </a:lnTo>
                  <a:lnTo>
                    <a:pt x="48611" y="24523"/>
                  </a:lnTo>
                  <a:lnTo>
                    <a:pt x="48651" y="24483"/>
                  </a:lnTo>
                  <a:lnTo>
                    <a:pt x="48710" y="24444"/>
                  </a:lnTo>
                  <a:lnTo>
                    <a:pt x="48789" y="24424"/>
                  </a:lnTo>
                  <a:close/>
                  <a:moveTo>
                    <a:pt x="50833" y="24106"/>
                  </a:moveTo>
                  <a:lnTo>
                    <a:pt x="50932" y="24126"/>
                  </a:lnTo>
                  <a:lnTo>
                    <a:pt x="51012" y="24166"/>
                  </a:lnTo>
                  <a:lnTo>
                    <a:pt x="51071" y="24206"/>
                  </a:lnTo>
                  <a:lnTo>
                    <a:pt x="51131" y="24265"/>
                  </a:lnTo>
                  <a:lnTo>
                    <a:pt x="51170" y="24345"/>
                  </a:lnTo>
                  <a:lnTo>
                    <a:pt x="51190" y="24444"/>
                  </a:lnTo>
                  <a:lnTo>
                    <a:pt x="51210" y="24563"/>
                  </a:lnTo>
                  <a:lnTo>
                    <a:pt x="51210" y="24662"/>
                  </a:lnTo>
                  <a:lnTo>
                    <a:pt x="51190" y="24761"/>
                  </a:lnTo>
                  <a:lnTo>
                    <a:pt x="51151" y="24841"/>
                  </a:lnTo>
                  <a:lnTo>
                    <a:pt x="51111" y="24920"/>
                  </a:lnTo>
                  <a:lnTo>
                    <a:pt x="51051" y="24979"/>
                  </a:lnTo>
                  <a:lnTo>
                    <a:pt x="50972" y="25019"/>
                  </a:lnTo>
                  <a:lnTo>
                    <a:pt x="50873" y="25039"/>
                  </a:lnTo>
                  <a:lnTo>
                    <a:pt x="50774" y="25059"/>
                  </a:lnTo>
                  <a:lnTo>
                    <a:pt x="50654" y="25039"/>
                  </a:lnTo>
                  <a:lnTo>
                    <a:pt x="50555" y="25019"/>
                  </a:lnTo>
                  <a:lnTo>
                    <a:pt x="50476" y="24999"/>
                  </a:lnTo>
                  <a:lnTo>
                    <a:pt x="50397" y="24940"/>
                  </a:lnTo>
                  <a:lnTo>
                    <a:pt x="50337" y="24880"/>
                  </a:lnTo>
                  <a:lnTo>
                    <a:pt x="50297" y="24801"/>
                  </a:lnTo>
                  <a:lnTo>
                    <a:pt x="50278" y="24722"/>
                  </a:lnTo>
                  <a:lnTo>
                    <a:pt x="50258" y="24603"/>
                  </a:lnTo>
                  <a:lnTo>
                    <a:pt x="50258" y="24483"/>
                  </a:lnTo>
                  <a:lnTo>
                    <a:pt x="50278" y="24384"/>
                  </a:lnTo>
                  <a:lnTo>
                    <a:pt x="50317" y="24305"/>
                  </a:lnTo>
                  <a:lnTo>
                    <a:pt x="50357" y="24226"/>
                  </a:lnTo>
                  <a:lnTo>
                    <a:pt x="50436" y="24186"/>
                  </a:lnTo>
                  <a:lnTo>
                    <a:pt x="50516" y="24126"/>
                  </a:lnTo>
                  <a:lnTo>
                    <a:pt x="50615" y="24106"/>
                  </a:lnTo>
                  <a:close/>
                  <a:moveTo>
                    <a:pt x="95039" y="24424"/>
                  </a:moveTo>
                  <a:lnTo>
                    <a:pt x="95138" y="24464"/>
                  </a:lnTo>
                  <a:lnTo>
                    <a:pt x="95217" y="24503"/>
                  </a:lnTo>
                  <a:lnTo>
                    <a:pt x="95277" y="24563"/>
                  </a:lnTo>
                  <a:lnTo>
                    <a:pt x="95336" y="24642"/>
                  </a:lnTo>
                  <a:lnTo>
                    <a:pt x="95376" y="24722"/>
                  </a:lnTo>
                  <a:lnTo>
                    <a:pt x="95396" y="24801"/>
                  </a:lnTo>
                  <a:lnTo>
                    <a:pt x="95396" y="24900"/>
                  </a:lnTo>
                  <a:lnTo>
                    <a:pt x="95396" y="24979"/>
                  </a:lnTo>
                  <a:lnTo>
                    <a:pt x="95376" y="25059"/>
                  </a:lnTo>
                  <a:lnTo>
                    <a:pt x="95336" y="25138"/>
                  </a:lnTo>
                  <a:lnTo>
                    <a:pt x="95277" y="25218"/>
                  </a:lnTo>
                  <a:lnTo>
                    <a:pt x="95217" y="25277"/>
                  </a:lnTo>
                  <a:lnTo>
                    <a:pt x="95138" y="25317"/>
                  </a:lnTo>
                  <a:lnTo>
                    <a:pt x="95039" y="25356"/>
                  </a:lnTo>
                  <a:lnTo>
                    <a:pt x="94940" y="25376"/>
                  </a:lnTo>
                  <a:lnTo>
                    <a:pt x="94840" y="25356"/>
                  </a:lnTo>
                  <a:lnTo>
                    <a:pt x="94741" y="25337"/>
                  </a:lnTo>
                  <a:lnTo>
                    <a:pt x="94662" y="25277"/>
                  </a:lnTo>
                  <a:lnTo>
                    <a:pt x="94602" y="25218"/>
                  </a:lnTo>
                  <a:lnTo>
                    <a:pt x="94543" y="25138"/>
                  </a:lnTo>
                  <a:lnTo>
                    <a:pt x="94503" y="25059"/>
                  </a:lnTo>
                  <a:lnTo>
                    <a:pt x="94483" y="24979"/>
                  </a:lnTo>
                  <a:lnTo>
                    <a:pt x="94483" y="24900"/>
                  </a:lnTo>
                  <a:lnTo>
                    <a:pt x="94483" y="24801"/>
                  </a:lnTo>
                  <a:lnTo>
                    <a:pt x="94503" y="24722"/>
                  </a:lnTo>
                  <a:lnTo>
                    <a:pt x="94543" y="24642"/>
                  </a:lnTo>
                  <a:lnTo>
                    <a:pt x="94602" y="24563"/>
                  </a:lnTo>
                  <a:lnTo>
                    <a:pt x="94662" y="24503"/>
                  </a:lnTo>
                  <a:lnTo>
                    <a:pt x="94741" y="24464"/>
                  </a:lnTo>
                  <a:lnTo>
                    <a:pt x="94840" y="24424"/>
                  </a:lnTo>
                  <a:close/>
                  <a:moveTo>
                    <a:pt x="48194" y="25694"/>
                  </a:moveTo>
                  <a:lnTo>
                    <a:pt x="48194" y="25872"/>
                  </a:lnTo>
                  <a:lnTo>
                    <a:pt x="48194" y="25952"/>
                  </a:lnTo>
                  <a:lnTo>
                    <a:pt x="48174" y="25972"/>
                  </a:lnTo>
                  <a:lnTo>
                    <a:pt x="48155" y="25991"/>
                  </a:lnTo>
                  <a:lnTo>
                    <a:pt x="47936" y="25991"/>
                  </a:lnTo>
                  <a:lnTo>
                    <a:pt x="47897" y="25972"/>
                  </a:lnTo>
                  <a:lnTo>
                    <a:pt x="47897" y="25952"/>
                  </a:lnTo>
                  <a:lnTo>
                    <a:pt x="47877" y="25872"/>
                  </a:lnTo>
                  <a:lnTo>
                    <a:pt x="47877" y="25694"/>
                  </a:lnTo>
                  <a:close/>
                  <a:moveTo>
                    <a:pt x="50000" y="25138"/>
                  </a:moveTo>
                  <a:lnTo>
                    <a:pt x="50079" y="25178"/>
                  </a:lnTo>
                  <a:lnTo>
                    <a:pt x="50158" y="25218"/>
                  </a:lnTo>
                  <a:lnTo>
                    <a:pt x="50238" y="25297"/>
                  </a:lnTo>
                  <a:lnTo>
                    <a:pt x="50297" y="25356"/>
                  </a:lnTo>
                  <a:lnTo>
                    <a:pt x="50357" y="25436"/>
                  </a:lnTo>
                  <a:lnTo>
                    <a:pt x="50397" y="25515"/>
                  </a:lnTo>
                  <a:lnTo>
                    <a:pt x="50416" y="25595"/>
                  </a:lnTo>
                  <a:lnTo>
                    <a:pt x="50416" y="25654"/>
                  </a:lnTo>
                  <a:lnTo>
                    <a:pt x="50377" y="25733"/>
                  </a:lnTo>
                  <a:lnTo>
                    <a:pt x="50317" y="25833"/>
                  </a:lnTo>
                  <a:lnTo>
                    <a:pt x="50258" y="25892"/>
                  </a:lnTo>
                  <a:lnTo>
                    <a:pt x="50178" y="25972"/>
                  </a:lnTo>
                  <a:lnTo>
                    <a:pt x="50099" y="26031"/>
                  </a:lnTo>
                  <a:lnTo>
                    <a:pt x="50020" y="26071"/>
                  </a:lnTo>
                  <a:lnTo>
                    <a:pt x="49960" y="26091"/>
                  </a:lnTo>
                  <a:lnTo>
                    <a:pt x="49881" y="26071"/>
                  </a:lnTo>
                  <a:lnTo>
                    <a:pt x="49801" y="26031"/>
                  </a:lnTo>
                  <a:lnTo>
                    <a:pt x="49722" y="25991"/>
                  </a:lnTo>
                  <a:lnTo>
                    <a:pt x="49643" y="25912"/>
                  </a:lnTo>
                  <a:lnTo>
                    <a:pt x="49563" y="25833"/>
                  </a:lnTo>
                  <a:lnTo>
                    <a:pt x="49504" y="25753"/>
                  </a:lnTo>
                  <a:lnTo>
                    <a:pt x="49484" y="25674"/>
                  </a:lnTo>
                  <a:lnTo>
                    <a:pt x="49464" y="25614"/>
                  </a:lnTo>
                  <a:lnTo>
                    <a:pt x="49484" y="25535"/>
                  </a:lnTo>
                  <a:lnTo>
                    <a:pt x="49504" y="25456"/>
                  </a:lnTo>
                  <a:lnTo>
                    <a:pt x="49563" y="25376"/>
                  </a:lnTo>
                  <a:lnTo>
                    <a:pt x="49623" y="25297"/>
                  </a:lnTo>
                  <a:lnTo>
                    <a:pt x="49702" y="25237"/>
                  </a:lnTo>
                  <a:lnTo>
                    <a:pt x="49781" y="25178"/>
                  </a:lnTo>
                  <a:lnTo>
                    <a:pt x="49861" y="25138"/>
                  </a:lnTo>
                  <a:close/>
                  <a:moveTo>
                    <a:pt x="96031" y="25297"/>
                  </a:moveTo>
                  <a:lnTo>
                    <a:pt x="96110" y="25337"/>
                  </a:lnTo>
                  <a:lnTo>
                    <a:pt x="96229" y="25436"/>
                  </a:lnTo>
                  <a:lnTo>
                    <a:pt x="96328" y="25575"/>
                  </a:lnTo>
                  <a:lnTo>
                    <a:pt x="96348" y="25634"/>
                  </a:lnTo>
                  <a:lnTo>
                    <a:pt x="96368" y="25694"/>
                  </a:lnTo>
                  <a:lnTo>
                    <a:pt x="96348" y="25753"/>
                  </a:lnTo>
                  <a:lnTo>
                    <a:pt x="96328" y="25813"/>
                  </a:lnTo>
                  <a:lnTo>
                    <a:pt x="96229" y="25952"/>
                  </a:lnTo>
                  <a:lnTo>
                    <a:pt x="96090" y="26051"/>
                  </a:lnTo>
                  <a:lnTo>
                    <a:pt x="96031" y="26071"/>
                  </a:lnTo>
                  <a:lnTo>
                    <a:pt x="95971" y="26091"/>
                  </a:lnTo>
                  <a:lnTo>
                    <a:pt x="95912" y="26071"/>
                  </a:lnTo>
                  <a:lnTo>
                    <a:pt x="95852" y="26031"/>
                  </a:lnTo>
                  <a:lnTo>
                    <a:pt x="95713" y="25932"/>
                  </a:lnTo>
                  <a:lnTo>
                    <a:pt x="95614" y="25813"/>
                  </a:lnTo>
                  <a:lnTo>
                    <a:pt x="95575" y="25733"/>
                  </a:lnTo>
                  <a:lnTo>
                    <a:pt x="95575" y="25674"/>
                  </a:lnTo>
                  <a:lnTo>
                    <a:pt x="95594" y="25614"/>
                  </a:lnTo>
                  <a:lnTo>
                    <a:pt x="95614" y="25555"/>
                  </a:lnTo>
                  <a:lnTo>
                    <a:pt x="95713" y="25436"/>
                  </a:lnTo>
                  <a:lnTo>
                    <a:pt x="95852" y="25337"/>
                  </a:lnTo>
                  <a:lnTo>
                    <a:pt x="95912" y="25297"/>
                  </a:lnTo>
                  <a:close/>
                  <a:moveTo>
                    <a:pt x="94086" y="25356"/>
                  </a:moveTo>
                  <a:lnTo>
                    <a:pt x="94186" y="25376"/>
                  </a:lnTo>
                  <a:lnTo>
                    <a:pt x="94285" y="25396"/>
                  </a:lnTo>
                  <a:lnTo>
                    <a:pt x="94364" y="25456"/>
                  </a:lnTo>
                  <a:lnTo>
                    <a:pt x="94444" y="25515"/>
                  </a:lnTo>
                  <a:lnTo>
                    <a:pt x="94503" y="25595"/>
                  </a:lnTo>
                  <a:lnTo>
                    <a:pt x="94563" y="25694"/>
                  </a:lnTo>
                  <a:lnTo>
                    <a:pt x="94602" y="25773"/>
                  </a:lnTo>
                  <a:lnTo>
                    <a:pt x="94622" y="25872"/>
                  </a:lnTo>
                  <a:lnTo>
                    <a:pt x="94622" y="25972"/>
                  </a:lnTo>
                  <a:lnTo>
                    <a:pt x="94602" y="26091"/>
                  </a:lnTo>
                  <a:lnTo>
                    <a:pt x="94543" y="26190"/>
                  </a:lnTo>
                  <a:lnTo>
                    <a:pt x="94483" y="26289"/>
                  </a:lnTo>
                  <a:lnTo>
                    <a:pt x="94384" y="26368"/>
                  </a:lnTo>
                  <a:lnTo>
                    <a:pt x="94305" y="26428"/>
                  </a:lnTo>
                  <a:lnTo>
                    <a:pt x="94186" y="26468"/>
                  </a:lnTo>
                  <a:lnTo>
                    <a:pt x="94086" y="26487"/>
                  </a:lnTo>
                  <a:lnTo>
                    <a:pt x="93967" y="26468"/>
                  </a:lnTo>
                  <a:lnTo>
                    <a:pt x="93868" y="26428"/>
                  </a:lnTo>
                  <a:lnTo>
                    <a:pt x="93769" y="26368"/>
                  </a:lnTo>
                  <a:lnTo>
                    <a:pt x="93690" y="26309"/>
                  </a:lnTo>
                  <a:lnTo>
                    <a:pt x="93610" y="26229"/>
                  </a:lnTo>
                  <a:lnTo>
                    <a:pt x="93551" y="26130"/>
                  </a:lnTo>
                  <a:lnTo>
                    <a:pt x="93511" y="26011"/>
                  </a:lnTo>
                  <a:lnTo>
                    <a:pt x="93511" y="25912"/>
                  </a:lnTo>
                  <a:lnTo>
                    <a:pt x="93511" y="25793"/>
                  </a:lnTo>
                  <a:lnTo>
                    <a:pt x="93551" y="25694"/>
                  </a:lnTo>
                  <a:lnTo>
                    <a:pt x="93610" y="25595"/>
                  </a:lnTo>
                  <a:lnTo>
                    <a:pt x="93690" y="25535"/>
                  </a:lnTo>
                  <a:lnTo>
                    <a:pt x="93789" y="25456"/>
                  </a:lnTo>
                  <a:lnTo>
                    <a:pt x="93888" y="25416"/>
                  </a:lnTo>
                  <a:lnTo>
                    <a:pt x="93987" y="25376"/>
                  </a:lnTo>
                  <a:lnTo>
                    <a:pt x="94086" y="25356"/>
                  </a:lnTo>
                  <a:close/>
                  <a:moveTo>
                    <a:pt x="97082" y="26309"/>
                  </a:moveTo>
                  <a:lnTo>
                    <a:pt x="97321" y="26547"/>
                  </a:lnTo>
                  <a:lnTo>
                    <a:pt x="97261" y="26646"/>
                  </a:lnTo>
                  <a:lnTo>
                    <a:pt x="97201" y="26725"/>
                  </a:lnTo>
                  <a:lnTo>
                    <a:pt x="97162" y="26765"/>
                  </a:lnTo>
                  <a:lnTo>
                    <a:pt x="97122" y="26785"/>
                  </a:lnTo>
                  <a:lnTo>
                    <a:pt x="97063" y="26785"/>
                  </a:lnTo>
                  <a:lnTo>
                    <a:pt x="97023" y="26765"/>
                  </a:lnTo>
                  <a:lnTo>
                    <a:pt x="96924" y="26686"/>
                  </a:lnTo>
                  <a:lnTo>
                    <a:pt x="96884" y="26646"/>
                  </a:lnTo>
                  <a:lnTo>
                    <a:pt x="96844" y="26587"/>
                  </a:lnTo>
                  <a:lnTo>
                    <a:pt x="96864" y="26567"/>
                  </a:lnTo>
                  <a:lnTo>
                    <a:pt x="96864" y="26527"/>
                  </a:lnTo>
                  <a:lnTo>
                    <a:pt x="96944" y="26448"/>
                  </a:lnTo>
                  <a:lnTo>
                    <a:pt x="97082" y="26309"/>
                  </a:lnTo>
                  <a:close/>
                  <a:moveTo>
                    <a:pt x="49067" y="26329"/>
                  </a:moveTo>
                  <a:lnTo>
                    <a:pt x="49246" y="26349"/>
                  </a:lnTo>
                  <a:lnTo>
                    <a:pt x="49285" y="26368"/>
                  </a:lnTo>
                  <a:lnTo>
                    <a:pt x="49325" y="26388"/>
                  </a:lnTo>
                  <a:lnTo>
                    <a:pt x="49365" y="26448"/>
                  </a:lnTo>
                  <a:lnTo>
                    <a:pt x="49385" y="26507"/>
                  </a:lnTo>
                  <a:lnTo>
                    <a:pt x="49385" y="26666"/>
                  </a:lnTo>
                  <a:lnTo>
                    <a:pt x="49365" y="26825"/>
                  </a:lnTo>
                  <a:lnTo>
                    <a:pt x="49345" y="26864"/>
                  </a:lnTo>
                  <a:lnTo>
                    <a:pt x="49305" y="26904"/>
                  </a:lnTo>
                  <a:lnTo>
                    <a:pt x="49266" y="26924"/>
                  </a:lnTo>
                  <a:lnTo>
                    <a:pt x="49206" y="26944"/>
                  </a:lnTo>
                  <a:lnTo>
                    <a:pt x="49047" y="26964"/>
                  </a:lnTo>
                  <a:lnTo>
                    <a:pt x="48889" y="26944"/>
                  </a:lnTo>
                  <a:lnTo>
                    <a:pt x="48829" y="26904"/>
                  </a:lnTo>
                  <a:lnTo>
                    <a:pt x="48789" y="26884"/>
                  </a:lnTo>
                  <a:lnTo>
                    <a:pt x="48770" y="26825"/>
                  </a:lnTo>
                  <a:lnTo>
                    <a:pt x="48750" y="26765"/>
                  </a:lnTo>
                  <a:lnTo>
                    <a:pt x="48750" y="26606"/>
                  </a:lnTo>
                  <a:lnTo>
                    <a:pt x="48770" y="26448"/>
                  </a:lnTo>
                  <a:lnTo>
                    <a:pt x="48789" y="26408"/>
                  </a:lnTo>
                  <a:lnTo>
                    <a:pt x="48829" y="26368"/>
                  </a:lnTo>
                  <a:lnTo>
                    <a:pt x="48869" y="26349"/>
                  </a:lnTo>
                  <a:lnTo>
                    <a:pt x="48928" y="26329"/>
                  </a:lnTo>
                  <a:close/>
                  <a:moveTo>
                    <a:pt x="51071" y="25852"/>
                  </a:moveTo>
                  <a:lnTo>
                    <a:pt x="51170" y="25892"/>
                  </a:lnTo>
                  <a:lnTo>
                    <a:pt x="51270" y="25952"/>
                  </a:lnTo>
                  <a:lnTo>
                    <a:pt x="51369" y="26031"/>
                  </a:lnTo>
                  <a:lnTo>
                    <a:pt x="51428" y="26110"/>
                  </a:lnTo>
                  <a:lnTo>
                    <a:pt x="51488" y="26210"/>
                  </a:lnTo>
                  <a:lnTo>
                    <a:pt x="51527" y="26329"/>
                  </a:lnTo>
                  <a:lnTo>
                    <a:pt x="51527" y="26428"/>
                  </a:lnTo>
                  <a:lnTo>
                    <a:pt x="51508" y="26527"/>
                  </a:lnTo>
                  <a:lnTo>
                    <a:pt x="51468" y="26626"/>
                  </a:lnTo>
                  <a:lnTo>
                    <a:pt x="51408" y="26706"/>
                  </a:lnTo>
                  <a:lnTo>
                    <a:pt x="51329" y="26785"/>
                  </a:lnTo>
                  <a:lnTo>
                    <a:pt x="51250" y="26864"/>
                  </a:lnTo>
                  <a:lnTo>
                    <a:pt x="51170" y="26904"/>
                  </a:lnTo>
                  <a:lnTo>
                    <a:pt x="51071" y="26944"/>
                  </a:lnTo>
                  <a:lnTo>
                    <a:pt x="50972" y="26964"/>
                  </a:lnTo>
                  <a:lnTo>
                    <a:pt x="50873" y="26944"/>
                  </a:lnTo>
                  <a:lnTo>
                    <a:pt x="50774" y="26904"/>
                  </a:lnTo>
                  <a:lnTo>
                    <a:pt x="50694" y="26864"/>
                  </a:lnTo>
                  <a:lnTo>
                    <a:pt x="50615" y="26785"/>
                  </a:lnTo>
                  <a:lnTo>
                    <a:pt x="50535" y="26706"/>
                  </a:lnTo>
                  <a:lnTo>
                    <a:pt x="50476" y="26626"/>
                  </a:lnTo>
                  <a:lnTo>
                    <a:pt x="50436" y="26527"/>
                  </a:lnTo>
                  <a:lnTo>
                    <a:pt x="50416" y="26428"/>
                  </a:lnTo>
                  <a:lnTo>
                    <a:pt x="50416" y="26329"/>
                  </a:lnTo>
                  <a:lnTo>
                    <a:pt x="50456" y="26229"/>
                  </a:lnTo>
                  <a:lnTo>
                    <a:pt x="50516" y="26130"/>
                  </a:lnTo>
                  <a:lnTo>
                    <a:pt x="50575" y="26031"/>
                  </a:lnTo>
                  <a:lnTo>
                    <a:pt x="50654" y="25952"/>
                  </a:lnTo>
                  <a:lnTo>
                    <a:pt x="50754" y="25892"/>
                  </a:lnTo>
                  <a:lnTo>
                    <a:pt x="50853" y="25852"/>
                  </a:lnTo>
                  <a:close/>
                  <a:moveTo>
                    <a:pt x="95257" y="26349"/>
                  </a:moveTo>
                  <a:lnTo>
                    <a:pt x="95336" y="26368"/>
                  </a:lnTo>
                  <a:lnTo>
                    <a:pt x="95416" y="26388"/>
                  </a:lnTo>
                  <a:lnTo>
                    <a:pt x="95495" y="26448"/>
                  </a:lnTo>
                  <a:lnTo>
                    <a:pt x="95555" y="26507"/>
                  </a:lnTo>
                  <a:lnTo>
                    <a:pt x="95614" y="26587"/>
                  </a:lnTo>
                  <a:lnTo>
                    <a:pt x="95634" y="26686"/>
                  </a:lnTo>
                  <a:lnTo>
                    <a:pt x="95654" y="26785"/>
                  </a:lnTo>
                  <a:lnTo>
                    <a:pt x="95634" y="26884"/>
                  </a:lnTo>
                  <a:lnTo>
                    <a:pt x="95614" y="26983"/>
                  </a:lnTo>
                  <a:lnTo>
                    <a:pt x="95575" y="27063"/>
                  </a:lnTo>
                  <a:lnTo>
                    <a:pt x="95515" y="27142"/>
                  </a:lnTo>
                  <a:lnTo>
                    <a:pt x="95436" y="27182"/>
                  </a:lnTo>
                  <a:lnTo>
                    <a:pt x="95356" y="27221"/>
                  </a:lnTo>
                  <a:lnTo>
                    <a:pt x="95277" y="27241"/>
                  </a:lnTo>
                  <a:lnTo>
                    <a:pt x="95178" y="27261"/>
                  </a:lnTo>
                  <a:lnTo>
                    <a:pt x="95098" y="27241"/>
                  </a:lnTo>
                  <a:lnTo>
                    <a:pt x="95019" y="27221"/>
                  </a:lnTo>
                  <a:lnTo>
                    <a:pt x="94940" y="27202"/>
                  </a:lnTo>
                  <a:lnTo>
                    <a:pt x="94860" y="27142"/>
                  </a:lnTo>
                  <a:lnTo>
                    <a:pt x="94801" y="27083"/>
                  </a:lnTo>
                  <a:lnTo>
                    <a:pt x="94741" y="27003"/>
                  </a:lnTo>
                  <a:lnTo>
                    <a:pt x="94721" y="26924"/>
                  </a:lnTo>
                  <a:lnTo>
                    <a:pt x="94702" y="26805"/>
                  </a:lnTo>
                  <a:lnTo>
                    <a:pt x="94721" y="26706"/>
                  </a:lnTo>
                  <a:lnTo>
                    <a:pt x="94741" y="26606"/>
                  </a:lnTo>
                  <a:lnTo>
                    <a:pt x="94781" y="26527"/>
                  </a:lnTo>
                  <a:lnTo>
                    <a:pt x="94840" y="26468"/>
                  </a:lnTo>
                  <a:lnTo>
                    <a:pt x="94920" y="26408"/>
                  </a:lnTo>
                  <a:lnTo>
                    <a:pt x="94999" y="26368"/>
                  </a:lnTo>
                  <a:lnTo>
                    <a:pt x="95078" y="26349"/>
                  </a:lnTo>
                  <a:close/>
                  <a:moveTo>
                    <a:pt x="50258" y="27043"/>
                  </a:moveTo>
                  <a:lnTo>
                    <a:pt x="50357" y="27063"/>
                  </a:lnTo>
                  <a:lnTo>
                    <a:pt x="50436" y="27102"/>
                  </a:lnTo>
                  <a:lnTo>
                    <a:pt x="50496" y="27162"/>
                  </a:lnTo>
                  <a:lnTo>
                    <a:pt x="50555" y="27221"/>
                  </a:lnTo>
                  <a:lnTo>
                    <a:pt x="50615" y="27301"/>
                  </a:lnTo>
                  <a:lnTo>
                    <a:pt x="50635" y="27380"/>
                  </a:lnTo>
                  <a:lnTo>
                    <a:pt x="50654" y="27499"/>
                  </a:lnTo>
                  <a:lnTo>
                    <a:pt x="50654" y="27618"/>
                  </a:lnTo>
                  <a:lnTo>
                    <a:pt x="50615" y="27698"/>
                  </a:lnTo>
                  <a:lnTo>
                    <a:pt x="50575" y="27777"/>
                  </a:lnTo>
                  <a:lnTo>
                    <a:pt x="50516" y="27856"/>
                  </a:lnTo>
                  <a:lnTo>
                    <a:pt x="50436" y="27916"/>
                  </a:lnTo>
                  <a:lnTo>
                    <a:pt x="50357" y="27936"/>
                  </a:lnTo>
                  <a:lnTo>
                    <a:pt x="50278" y="27975"/>
                  </a:lnTo>
                  <a:lnTo>
                    <a:pt x="50099" y="27975"/>
                  </a:lnTo>
                  <a:lnTo>
                    <a:pt x="50000" y="27956"/>
                  </a:lnTo>
                  <a:lnTo>
                    <a:pt x="49920" y="27916"/>
                  </a:lnTo>
                  <a:lnTo>
                    <a:pt x="49861" y="27876"/>
                  </a:lnTo>
                  <a:lnTo>
                    <a:pt x="49801" y="27797"/>
                  </a:lnTo>
                  <a:lnTo>
                    <a:pt x="49742" y="27718"/>
                  </a:lnTo>
                  <a:lnTo>
                    <a:pt x="49722" y="27638"/>
                  </a:lnTo>
                  <a:lnTo>
                    <a:pt x="49702" y="27519"/>
                  </a:lnTo>
                  <a:lnTo>
                    <a:pt x="49702" y="27420"/>
                  </a:lnTo>
                  <a:lnTo>
                    <a:pt x="49742" y="27321"/>
                  </a:lnTo>
                  <a:lnTo>
                    <a:pt x="49781" y="27241"/>
                  </a:lnTo>
                  <a:lnTo>
                    <a:pt x="49841" y="27162"/>
                  </a:lnTo>
                  <a:lnTo>
                    <a:pt x="49920" y="27122"/>
                  </a:lnTo>
                  <a:lnTo>
                    <a:pt x="50000" y="27083"/>
                  </a:lnTo>
                  <a:lnTo>
                    <a:pt x="50079" y="27063"/>
                  </a:lnTo>
                  <a:lnTo>
                    <a:pt x="50178" y="27043"/>
                  </a:lnTo>
                  <a:close/>
                  <a:moveTo>
                    <a:pt x="48274" y="27499"/>
                  </a:moveTo>
                  <a:lnTo>
                    <a:pt x="48353" y="27519"/>
                  </a:lnTo>
                  <a:lnTo>
                    <a:pt x="48432" y="27559"/>
                  </a:lnTo>
                  <a:lnTo>
                    <a:pt x="48492" y="27638"/>
                  </a:lnTo>
                  <a:lnTo>
                    <a:pt x="48512" y="27757"/>
                  </a:lnTo>
                  <a:lnTo>
                    <a:pt x="48492" y="27856"/>
                  </a:lnTo>
                  <a:lnTo>
                    <a:pt x="48432" y="27936"/>
                  </a:lnTo>
                  <a:lnTo>
                    <a:pt x="48373" y="27975"/>
                  </a:lnTo>
                  <a:lnTo>
                    <a:pt x="48274" y="27995"/>
                  </a:lnTo>
                  <a:lnTo>
                    <a:pt x="48194" y="27975"/>
                  </a:lnTo>
                  <a:lnTo>
                    <a:pt x="48115" y="27936"/>
                  </a:lnTo>
                  <a:lnTo>
                    <a:pt x="48055" y="27856"/>
                  </a:lnTo>
                  <a:lnTo>
                    <a:pt x="48035" y="27757"/>
                  </a:lnTo>
                  <a:lnTo>
                    <a:pt x="48055" y="27658"/>
                  </a:lnTo>
                  <a:lnTo>
                    <a:pt x="48115" y="27579"/>
                  </a:lnTo>
                  <a:lnTo>
                    <a:pt x="48174" y="27519"/>
                  </a:lnTo>
                  <a:lnTo>
                    <a:pt x="48274" y="27499"/>
                  </a:lnTo>
                  <a:close/>
                  <a:moveTo>
                    <a:pt x="96249" y="27202"/>
                  </a:moveTo>
                  <a:lnTo>
                    <a:pt x="96328" y="27221"/>
                  </a:lnTo>
                  <a:lnTo>
                    <a:pt x="96448" y="27321"/>
                  </a:lnTo>
                  <a:lnTo>
                    <a:pt x="96567" y="27440"/>
                  </a:lnTo>
                  <a:lnTo>
                    <a:pt x="96586" y="27519"/>
                  </a:lnTo>
                  <a:lnTo>
                    <a:pt x="96606" y="27579"/>
                  </a:lnTo>
                  <a:lnTo>
                    <a:pt x="96606" y="27638"/>
                  </a:lnTo>
                  <a:lnTo>
                    <a:pt x="96567" y="27698"/>
                  </a:lnTo>
                  <a:lnTo>
                    <a:pt x="96467" y="27837"/>
                  </a:lnTo>
                  <a:lnTo>
                    <a:pt x="96348" y="27936"/>
                  </a:lnTo>
                  <a:lnTo>
                    <a:pt x="96289" y="27975"/>
                  </a:lnTo>
                  <a:lnTo>
                    <a:pt x="96229" y="27995"/>
                  </a:lnTo>
                  <a:lnTo>
                    <a:pt x="96170" y="27975"/>
                  </a:lnTo>
                  <a:lnTo>
                    <a:pt x="96090" y="27956"/>
                  </a:lnTo>
                  <a:lnTo>
                    <a:pt x="95971" y="27856"/>
                  </a:lnTo>
                  <a:lnTo>
                    <a:pt x="95852" y="27737"/>
                  </a:lnTo>
                  <a:lnTo>
                    <a:pt x="95832" y="27658"/>
                  </a:lnTo>
                  <a:lnTo>
                    <a:pt x="95813" y="27598"/>
                  </a:lnTo>
                  <a:lnTo>
                    <a:pt x="95813" y="27539"/>
                  </a:lnTo>
                  <a:lnTo>
                    <a:pt x="95852" y="27479"/>
                  </a:lnTo>
                  <a:lnTo>
                    <a:pt x="95951" y="27341"/>
                  </a:lnTo>
                  <a:lnTo>
                    <a:pt x="96071" y="27241"/>
                  </a:lnTo>
                  <a:lnTo>
                    <a:pt x="96130" y="27202"/>
                  </a:lnTo>
                  <a:close/>
                  <a:moveTo>
                    <a:pt x="94305" y="27261"/>
                  </a:moveTo>
                  <a:lnTo>
                    <a:pt x="94424" y="27281"/>
                  </a:lnTo>
                  <a:lnTo>
                    <a:pt x="94523" y="27321"/>
                  </a:lnTo>
                  <a:lnTo>
                    <a:pt x="94602" y="27380"/>
                  </a:lnTo>
                  <a:lnTo>
                    <a:pt x="94702" y="27460"/>
                  </a:lnTo>
                  <a:lnTo>
                    <a:pt x="94781" y="27559"/>
                  </a:lnTo>
                  <a:lnTo>
                    <a:pt x="94821" y="27638"/>
                  </a:lnTo>
                  <a:lnTo>
                    <a:pt x="94840" y="27718"/>
                  </a:lnTo>
                  <a:lnTo>
                    <a:pt x="94860" y="27837"/>
                  </a:lnTo>
                  <a:lnTo>
                    <a:pt x="94840" y="27936"/>
                  </a:lnTo>
                  <a:lnTo>
                    <a:pt x="94821" y="28035"/>
                  </a:lnTo>
                  <a:lnTo>
                    <a:pt x="94781" y="28094"/>
                  </a:lnTo>
                  <a:lnTo>
                    <a:pt x="94702" y="28194"/>
                  </a:lnTo>
                  <a:lnTo>
                    <a:pt x="94622" y="28273"/>
                  </a:lnTo>
                  <a:lnTo>
                    <a:pt x="94523" y="28333"/>
                  </a:lnTo>
                  <a:lnTo>
                    <a:pt x="94444" y="28372"/>
                  </a:lnTo>
                  <a:lnTo>
                    <a:pt x="94325" y="28392"/>
                  </a:lnTo>
                  <a:lnTo>
                    <a:pt x="94205" y="28372"/>
                  </a:lnTo>
                  <a:lnTo>
                    <a:pt x="94106" y="28352"/>
                  </a:lnTo>
                  <a:lnTo>
                    <a:pt x="94007" y="28293"/>
                  </a:lnTo>
                  <a:lnTo>
                    <a:pt x="93928" y="28214"/>
                  </a:lnTo>
                  <a:lnTo>
                    <a:pt x="93848" y="28134"/>
                  </a:lnTo>
                  <a:lnTo>
                    <a:pt x="93809" y="28035"/>
                  </a:lnTo>
                  <a:lnTo>
                    <a:pt x="93769" y="27936"/>
                  </a:lnTo>
                  <a:lnTo>
                    <a:pt x="93749" y="27837"/>
                  </a:lnTo>
                  <a:lnTo>
                    <a:pt x="93749" y="27737"/>
                  </a:lnTo>
                  <a:lnTo>
                    <a:pt x="93789" y="27638"/>
                  </a:lnTo>
                  <a:lnTo>
                    <a:pt x="93848" y="27539"/>
                  </a:lnTo>
                  <a:lnTo>
                    <a:pt x="93908" y="27440"/>
                  </a:lnTo>
                  <a:lnTo>
                    <a:pt x="94007" y="27380"/>
                  </a:lnTo>
                  <a:lnTo>
                    <a:pt x="94086" y="27321"/>
                  </a:lnTo>
                  <a:lnTo>
                    <a:pt x="94205" y="27281"/>
                  </a:lnTo>
                  <a:lnTo>
                    <a:pt x="94305" y="27261"/>
                  </a:lnTo>
                  <a:close/>
                  <a:moveTo>
                    <a:pt x="97301" y="28194"/>
                  </a:moveTo>
                  <a:lnTo>
                    <a:pt x="97559" y="28432"/>
                  </a:lnTo>
                  <a:lnTo>
                    <a:pt x="97281" y="28690"/>
                  </a:lnTo>
                  <a:lnTo>
                    <a:pt x="97082" y="28452"/>
                  </a:lnTo>
                  <a:lnTo>
                    <a:pt x="97301" y="28194"/>
                  </a:lnTo>
                  <a:close/>
                  <a:moveTo>
                    <a:pt x="51250" y="27757"/>
                  </a:moveTo>
                  <a:lnTo>
                    <a:pt x="51349" y="27777"/>
                  </a:lnTo>
                  <a:lnTo>
                    <a:pt x="51448" y="27797"/>
                  </a:lnTo>
                  <a:lnTo>
                    <a:pt x="51547" y="27856"/>
                  </a:lnTo>
                  <a:lnTo>
                    <a:pt x="51627" y="27916"/>
                  </a:lnTo>
                  <a:lnTo>
                    <a:pt x="51686" y="27995"/>
                  </a:lnTo>
                  <a:lnTo>
                    <a:pt x="51746" y="28094"/>
                  </a:lnTo>
                  <a:lnTo>
                    <a:pt x="51766" y="28214"/>
                  </a:lnTo>
                  <a:lnTo>
                    <a:pt x="51766" y="28352"/>
                  </a:lnTo>
                  <a:lnTo>
                    <a:pt x="51746" y="28471"/>
                  </a:lnTo>
                  <a:lnTo>
                    <a:pt x="51706" y="28571"/>
                  </a:lnTo>
                  <a:lnTo>
                    <a:pt x="51647" y="28670"/>
                  </a:lnTo>
                  <a:lnTo>
                    <a:pt x="51567" y="28749"/>
                  </a:lnTo>
                  <a:lnTo>
                    <a:pt x="51488" y="28789"/>
                  </a:lnTo>
                  <a:lnTo>
                    <a:pt x="51389" y="28829"/>
                  </a:lnTo>
                  <a:lnTo>
                    <a:pt x="51289" y="28848"/>
                  </a:lnTo>
                  <a:lnTo>
                    <a:pt x="51170" y="28848"/>
                  </a:lnTo>
                  <a:lnTo>
                    <a:pt x="51071" y="28829"/>
                  </a:lnTo>
                  <a:lnTo>
                    <a:pt x="50972" y="28809"/>
                  </a:lnTo>
                  <a:lnTo>
                    <a:pt x="50873" y="28749"/>
                  </a:lnTo>
                  <a:lnTo>
                    <a:pt x="50793" y="28690"/>
                  </a:lnTo>
                  <a:lnTo>
                    <a:pt x="50734" y="28610"/>
                  </a:lnTo>
                  <a:lnTo>
                    <a:pt x="50674" y="28511"/>
                  </a:lnTo>
                  <a:lnTo>
                    <a:pt x="50654" y="28392"/>
                  </a:lnTo>
                  <a:lnTo>
                    <a:pt x="50654" y="28273"/>
                  </a:lnTo>
                  <a:lnTo>
                    <a:pt x="50674" y="28134"/>
                  </a:lnTo>
                  <a:lnTo>
                    <a:pt x="50714" y="28035"/>
                  </a:lnTo>
                  <a:lnTo>
                    <a:pt x="50774" y="27936"/>
                  </a:lnTo>
                  <a:lnTo>
                    <a:pt x="50853" y="27856"/>
                  </a:lnTo>
                  <a:lnTo>
                    <a:pt x="50932" y="27817"/>
                  </a:lnTo>
                  <a:lnTo>
                    <a:pt x="51031" y="27777"/>
                  </a:lnTo>
                  <a:lnTo>
                    <a:pt x="51131" y="27757"/>
                  </a:lnTo>
                  <a:close/>
                  <a:moveTo>
                    <a:pt x="49385" y="28154"/>
                  </a:moveTo>
                  <a:lnTo>
                    <a:pt x="49464" y="28174"/>
                  </a:lnTo>
                  <a:lnTo>
                    <a:pt x="49543" y="28214"/>
                  </a:lnTo>
                  <a:lnTo>
                    <a:pt x="49603" y="28273"/>
                  </a:lnTo>
                  <a:lnTo>
                    <a:pt x="49643" y="28333"/>
                  </a:lnTo>
                  <a:lnTo>
                    <a:pt x="49662" y="28412"/>
                  </a:lnTo>
                  <a:lnTo>
                    <a:pt x="49682" y="28471"/>
                  </a:lnTo>
                  <a:lnTo>
                    <a:pt x="49682" y="28551"/>
                  </a:lnTo>
                  <a:lnTo>
                    <a:pt x="49682" y="28630"/>
                  </a:lnTo>
                  <a:lnTo>
                    <a:pt x="49662" y="28710"/>
                  </a:lnTo>
                  <a:lnTo>
                    <a:pt x="49623" y="28769"/>
                  </a:lnTo>
                  <a:lnTo>
                    <a:pt x="49583" y="28829"/>
                  </a:lnTo>
                  <a:lnTo>
                    <a:pt x="49524" y="28888"/>
                  </a:lnTo>
                  <a:lnTo>
                    <a:pt x="49444" y="28908"/>
                  </a:lnTo>
                  <a:lnTo>
                    <a:pt x="49365" y="28928"/>
                  </a:lnTo>
                  <a:lnTo>
                    <a:pt x="49266" y="28948"/>
                  </a:lnTo>
                  <a:lnTo>
                    <a:pt x="49186" y="28928"/>
                  </a:lnTo>
                  <a:lnTo>
                    <a:pt x="49107" y="28888"/>
                  </a:lnTo>
                  <a:lnTo>
                    <a:pt x="49047" y="28848"/>
                  </a:lnTo>
                  <a:lnTo>
                    <a:pt x="49008" y="28789"/>
                  </a:lnTo>
                  <a:lnTo>
                    <a:pt x="48968" y="28729"/>
                  </a:lnTo>
                  <a:lnTo>
                    <a:pt x="48948" y="28670"/>
                  </a:lnTo>
                  <a:lnTo>
                    <a:pt x="48928" y="28531"/>
                  </a:lnTo>
                  <a:lnTo>
                    <a:pt x="48948" y="28372"/>
                  </a:lnTo>
                  <a:lnTo>
                    <a:pt x="48988" y="28313"/>
                  </a:lnTo>
                  <a:lnTo>
                    <a:pt x="49028" y="28253"/>
                  </a:lnTo>
                  <a:lnTo>
                    <a:pt x="49067" y="28214"/>
                  </a:lnTo>
                  <a:lnTo>
                    <a:pt x="49147" y="28174"/>
                  </a:lnTo>
                  <a:lnTo>
                    <a:pt x="49206" y="28154"/>
                  </a:lnTo>
                  <a:close/>
                  <a:moveTo>
                    <a:pt x="95416" y="28233"/>
                  </a:moveTo>
                  <a:lnTo>
                    <a:pt x="95515" y="28253"/>
                  </a:lnTo>
                  <a:lnTo>
                    <a:pt x="95594" y="28273"/>
                  </a:lnTo>
                  <a:lnTo>
                    <a:pt x="95674" y="28313"/>
                  </a:lnTo>
                  <a:lnTo>
                    <a:pt x="95753" y="28352"/>
                  </a:lnTo>
                  <a:lnTo>
                    <a:pt x="95813" y="28432"/>
                  </a:lnTo>
                  <a:lnTo>
                    <a:pt x="95852" y="28511"/>
                  </a:lnTo>
                  <a:lnTo>
                    <a:pt x="95892" y="28591"/>
                  </a:lnTo>
                  <a:lnTo>
                    <a:pt x="95892" y="28710"/>
                  </a:lnTo>
                  <a:lnTo>
                    <a:pt x="95872" y="28809"/>
                  </a:lnTo>
                  <a:lnTo>
                    <a:pt x="95852" y="28908"/>
                  </a:lnTo>
                  <a:lnTo>
                    <a:pt x="95793" y="28987"/>
                  </a:lnTo>
                  <a:lnTo>
                    <a:pt x="95733" y="29047"/>
                  </a:lnTo>
                  <a:lnTo>
                    <a:pt x="95674" y="29106"/>
                  </a:lnTo>
                  <a:lnTo>
                    <a:pt x="95575" y="29126"/>
                  </a:lnTo>
                  <a:lnTo>
                    <a:pt x="95495" y="29146"/>
                  </a:lnTo>
                  <a:lnTo>
                    <a:pt x="95416" y="29166"/>
                  </a:lnTo>
                  <a:lnTo>
                    <a:pt x="95317" y="29146"/>
                  </a:lnTo>
                  <a:lnTo>
                    <a:pt x="95237" y="29126"/>
                  </a:lnTo>
                  <a:lnTo>
                    <a:pt x="95158" y="29087"/>
                  </a:lnTo>
                  <a:lnTo>
                    <a:pt x="95078" y="29047"/>
                  </a:lnTo>
                  <a:lnTo>
                    <a:pt x="95019" y="28967"/>
                  </a:lnTo>
                  <a:lnTo>
                    <a:pt x="94979" y="28888"/>
                  </a:lnTo>
                  <a:lnTo>
                    <a:pt x="94940" y="28809"/>
                  </a:lnTo>
                  <a:lnTo>
                    <a:pt x="94940" y="28690"/>
                  </a:lnTo>
                  <a:lnTo>
                    <a:pt x="94959" y="28591"/>
                  </a:lnTo>
                  <a:lnTo>
                    <a:pt x="94979" y="28491"/>
                  </a:lnTo>
                  <a:lnTo>
                    <a:pt x="95039" y="28412"/>
                  </a:lnTo>
                  <a:lnTo>
                    <a:pt x="95098" y="28352"/>
                  </a:lnTo>
                  <a:lnTo>
                    <a:pt x="95158" y="28313"/>
                  </a:lnTo>
                  <a:lnTo>
                    <a:pt x="95257" y="28273"/>
                  </a:lnTo>
                  <a:lnTo>
                    <a:pt x="95336" y="28253"/>
                  </a:lnTo>
                  <a:lnTo>
                    <a:pt x="95416" y="28233"/>
                  </a:lnTo>
                  <a:close/>
                  <a:moveTo>
                    <a:pt x="96527" y="29186"/>
                  </a:moveTo>
                  <a:lnTo>
                    <a:pt x="96626" y="29225"/>
                  </a:lnTo>
                  <a:lnTo>
                    <a:pt x="96666" y="29265"/>
                  </a:lnTo>
                  <a:lnTo>
                    <a:pt x="96705" y="29305"/>
                  </a:lnTo>
                  <a:lnTo>
                    <a:pt x="96745" y="29364"/>
                  </a:lnTo>
                  <a:lnTo>
                    <a:pt x="96765" y="29444"/>
                  </a:lnTo>
                  <a:lnTo>
                    <a:pt x="96765" y="29503"/>
                  </a:lnTo>
                  <a:lnTo>
                    <a:pt x="96765" y="29583"/>
                  </a:lnTo>
                  <a:lnTo>
                    <a:pt x="96725" y="29642"/>
                  </a:lnTo>
                  <a:lnTo>
                    <a:pt x="96705" y="29682"/>
                  </a:lnTo>
                  <a:lnTo>
                    <a:pt x="96646" y="29721"/>
                  </a:lnTo>
                  <a:lnTo>
                    <a:pt x="96606" y="29761"/>
                  </a:lnTo>
                  <a:lnTo>
                    <a:pt x="96487" y="29801"/>
                  </a:lnTo>
                  <a:lnTo>
                    <a:pt x="96368" y="29781"/>
                  </a:lnTo>
                  <a:lnTo>
                    <a:pt x="96309" y="29781"/>
                  </a:lnTo>
                  <a:lnTo>
                    <a:pt x="96249" y="29741"/>
                  </a:lnTo>
                  <a:lnTo>
                    <a:pt x="96209" y="29702"/>
                  </a:lnTo>
                  <a:lnTo>
                    <a:pt x="96170" y="29642"/>
                  </a:lnTo>
                  <a:lnTo>
                    <a:pt x="96150" y="29583"/>
                  </a:lnTo>
                  <a:lnTo>
                    <a:pt x="96130" y="29503"/>
                  </a:lnTo>
                  <a:lnTo>
                    <a:pt x="96130" y="29444"/>
                  </a:lnTo>
                  <a:lnTo>
                    <a:pt x="96150" y="29384"/>
                  </a:lnTo>
                  <a:lnTo>
                    <a:pt x="96170" y="29325"/>
                  </a:lnTo>
                  <a:lnTo>
                    <a:pt x="96209" y="29285"/>
                  </a:lnTo>
                  <a:lnTo>
                    <a:pt x="96309" y="29225"/>
                  </a:lnTo>
                  <a:lnTo>
                    <a:pt x="96408" y="29186"/>
                  </a:lnTo>
                  <a:close/>
                  <a:moveTo>
                    <a:pt x="48532" y="29265"/>
                  </a:moveTo>
                  <a:lnTo>
                    <a:pt x="48611" y="29305"/>
                  </a:lnTo>
                  <a:lnTo>
                    <a:pt x="48690" y="29364"/>
                  </a:lnTo>
                  <a:lnTo>
                    <a:pt x="48770" y="29444"/>
                  </a:lnTo>
                  <a:lnTo>
                    <a:pt x="48809" y="29543"/>
                  </a:lnTo>
                  <a:lnTo>
                    <a:pt x="48809" y="29583"/>
                  </a:lnTo>
                  <a:lnTo>
                    <a:pt x="48809" y="29642"/>
                  </a:lnTo>
                  <a:lnTo>
                    <a:pt x="48750" y="29721"/>
                  </a:lnTo>
                  <a:lnTo>
                    <a:pt x="48670" y="29821"/>
                  </a:lnTo>
                  <a:lnTo>
                    <a:pt x="48571" y="29880"/>
                  </a:lnTo>
                  <a:lnTo>
                    <a:pt x="48472" y="29880"/>
                  </a:lnTo>
                  <a:lnTo>
                    <a:pt x="48393" y="29840"/>
                  </a:lnTo>
                  <a:lnTo>
                    <a:pt x="48293" y="29761"/>
                  </a:lnTo>
                  <a:lnTo>
                    <a:pt x="48214" y="29662"/>
                  </a:lnTo>
                  <a:lnTo>
                    <a:pt x="48194" y="29602"/>
                  </a:lnTo>
                  <a:lnTo>
                    <a:pt x="48194" y="29563"/>
                  </a:lnTo>
                  <a:lnTo>
                    <a:pt x="48254" y="29444"/>
                  </a:lnTo>
                  <a:lnTo>
                    <a:pt x="48293" y="29384"/>
                  </a:lnTo>
                  <a:lnTo>
                    <a:pt x="48353" y="29325"/>
                  </a:lnTo>
                  <a:lnTo>
                    <a:pt x="48412" y="29285"/>
                  </a:lnTo>
                  <a:lnTo>
                    <a:pt x="48472" y="29265"/>
                  </a:lnTo>
                  <a:close/>
                  <a:moveTo>
                    <a:pt x="50496" y="28948"/>
                  </a:moveTo>
                  <a:lnTo>
                    <a:pt x="50595" y="28967"/>
                  </a:lnTo>
                  <a:lnTo>
                    <a:pt x="50674" y="28987"/>
                  </a:lnTo>
                  <a:lnTo>
                    <a:pt x="50754" y="29047"/>
                  </a:lnTo>
                  <a:lnTo>
                    <a:pt x="50793" y="29106"/>
                  </a:lnTo>
                  <a:lnTo>
                    <a:pt x="50853" y="29166"/>
                  </a:lnTo>
                  <a:lnTo>
                    <a:pt x="50873" y="29265"/>
                  </a:lnTo>
                  <a:lnTo>
                    <a:pt x="50893" y="29364"/>
                  </a:lnTo>
                  <a:lnTo>
                    <a:pt x="50893" y="29483"/>
                  </a:lnTo>
                  <a:lnTo>
                    <a:pt x="50873" y="29583"/>
                  </a:lnTo>
                  <a:lnTo>
                    <a:pt x="50833" y="29682"/>
                  </a:lnTo>
                  <a:lnTo>
                    <a:pt x="50774" y="29761"/>
                  </a:lnTo>
                  <a:lnTo>
                    <a:pt x="50694" y="29821"/>
                  </a:lnTo>
                  <a:lnTo>
                    <a:pt x="50595" y="29860"/>
                  </a:lnTo>
                  <a:lnTo>
                    <a:pt x="50496" y="29900"/>
                  </a:lnTo>
                  <a:lnTo>
                    <a:pt x="50377" y="29900"/>
                  </a:lnTo>
                  <a:lnTo>
                    <a:pt x="50278" y="29880"/>
                  </a:lnTo>
                  <a:lnTo>
                    <a:pt x="50178" y="29840"/>
                  </a:lnTo>
                  <a:lnTo>
                    <a:pt x="50099" y="29801"/>
                  </a:lnTo>
                  <a:lnTo>
                    <a:pt x="50039" y="29741"/>
                  </a:lnTo>
                  <a:lnTo>
                    <a:pt x="50000" y="29682"/>
                  </a:lnTo>
                  <a:lnTo>
                    <a:pt x="49960" y="29602"/>
                  </a:lnTo>
                  <a:lnTo>
                    <a:pt x="49940" y="29503"/>
                  </a:lnTo>
                  <a:lnTo>
                    <a:pt x="49940" y="29384"/>
                  </a:lnTo>
                  <a:lnTo>
                    <a:pt x="49940" y="29285"/>
                  </a:lnTo>
                  <a:lnTo>
                    <a:pt x="49980" y="29186"/>
                  </a:lnTo>
                  <a:lnTo>
                    <a:pt x="50020" y="29126"/>
                  </a:lnTo>
                  <a:lnTo>
                    <a:pt x="50059" y="29047"/>
                  </a:lnTo>
                  <a:lnTo>
                    <a:pt x="50139" y="29007"/>
                  </a:lnTo>
                  <a:lnTo>
                    <a:pt x="50198" y="28967"/>
                  </a:lnTo>
                  <a:lnTo>
                    <a:pt x="50297" y="28948"/>
                  </a:lnTo>
                  <a:close/>
                  <a:moveTo>
                    <a:pt x="94642" y="29186"/>
                  </a:moveTo>
                  <a:lnTo>
                    <a:pt x="94741" y="29225"/>
                  </a:lnTo>
                  <a:lnTo>
                    <a:pt x="94840" y="29285"/>
                  </a:lnTo>
                  <a:lnTo>
                    <a:pt x="94920" y="29364"/>
                  </a:lnTo>
                  <a:lnTo>
                    <a:pt x="94999" y="29444"/>
                  </a:lnTo>
                  <a:lnTo>
                    <a:pt x="95059" y="29543"/>
                  </a:lnTo>
                  <a:lnTo>
                    <a:pt x="95078" y="29642"/>
                  </a:lnTo>
                  <a:lnTo>
                    <a:pt x="95098" y="29741"/>
                  </a:lnTo>
                  <a:lnTo>
                    <a:pt x="95078" y="29840"/>
                  </a:lnTo>
                  <a:lnTo>
                    <a:pt x="95039" y="29940"/>
                  </a:lnTo>
                  <a:lnTo>
                    <a:pt x="94979" y="30039"/>
                  </a:lnTo>
                  <a:lnTo>
                    <a:pt x="94920" y="30118"/>
                  </a:lnTo>
                  <a:lnTo>
                    <a:pt x="94821" y="30198"/>
                  </a:lnTo>
                  <a:lnTo>
                    <a:pt x="94721" y="30257"/>
                  </a:lnTo>
                  <a:lnTo>
                    <a:pt x="94622" y="30277"/>
                  </a:lnTo>
                  <a:lnTo>
                    <a:pt x="94523" y="30297"/>
                  </a:lnTo>
                  <a:lnTo>
                    <a:pt x="94424" y="30277"/>
                  </a:lnTo>
                  <a:lnTo>
                    <a:pt x="94325" y="30237"/>
                  </a:lnTo>
                  <a:lnTo>
                    <a:pt x="94245" y="30178"/>
                  </a:lnTo>
                  <a:lnTo>
                    <a:pt x="94166" y="30118"/>
                  </a:lnTo>
                  <a:lnTo>
                    <a:pt x="94086" y="30039"/>
                  </a:lnTo>
                  <a:lnTo>
                    <a:pt x="94047" y="29940"/>
                  </a:lnTo>
                  <a:lnTo>
                    <a:pt x="94007" y="29840"/>
                  </a:lnTo>
                  <a:lnTo>
                    <a:pt x="93987" y="29761"/>
                  </a:lnTo>
                  <a:lnTo>
                    <a:pt x="93987" y="29642"/>
                  </a:lnTo>
                  <a:lnTo>
                    <a:pt x="94027" y="29543"/>
                  </a:lnTo>
                  <a:lnTo>
                    <a:pt x="94086" y="29444"/>
                  </a:lnTo>
                  <a:lnTo>
                    <a:pt x="94146" y="29364"/>
                  </a:lnTo>
                  <a:lnTo>
                    <a:pt x="94245" y="29285"/>
                  </a:lnTo>
                  <a:lnTo>
                    <a:pt x="94344" y="29225"/>
                  </a:lnTo>
                  <a:lnTo>
                    <a:pt x="94444" y="29186"/>
                  </a:lnTo>
                  <a:close/>
                  <a:moveTo>
                    <a:pt x="97578" y="30158"/>
                  </a:moveTo>
                  <a:lnTo>
                    <a:pt x="97638" y="30277"/>
                  </a:lnTo>
                  <a:lnTo>
                    <a:pt x="97697" y="30356"/>
                  </a:lnTo>
                  <a:lnTo>
                    <a:pt x="97697" y="30396"/>
                  </a:lnTo>
                  <a:lnTo>
                    <a:pt x="97678" y="30436"/>
                  </a:lnTo>
                  <a:lnTo>
                    <a:pt x="97638" y="30475"/>
                  </a:lnTo>
                  <a:lnTo>
                    <a:pt x="97559" y="30515"/>
                  </a:lnTo>
                  <a:lnTo>
                    <a:pt x="97519" y="30515"/>
                  </a:lnTo>
                  <a:lnTo>
                    <a:pt x="97459" y="30495"/>
                  </a:lnTo>
                  <a:lnTo>
                    <a:pt x="97420" y="30436"/>
                  </a:lnTo>
                  <a:lnTo>
                    <a:pt x="97400" y="30396"/>
                  </a:lnTo>
                  <a:lnTo>
                    <a:pt x="97420" y="30336"/>
                  </a:lnTo>
                  <a:lnTo>
                    <a:pt x="97459" y="30277"/>
                  </a:lnTo>
                  <a:lnTo>
                    <a:pt x="97578" y="30158"/>
                  </a:lnTo>
                  <a:close/>
                  <a:moveTo>
                    <a:pt x="47619" y="30535"/>
                  </a:moveTo>
                  <a:lnTo>
                    <a:pt x="47738" y="30614"/>
                  </a:lnTo>
                  <a:lnTo>
                    <a:pt x="47778" y="30674"/>
                  </a:lnTo>
                  <a:lnTo>
                    <a:pt x="47797" y="30694"/>
                  </a:lnTo>
                  <a:lnTo>
                    <a:pt x="47778" y="30733"/>
                  </a:lnTo>
                  <a:lnTo>
                    <a:pt x="47758" y="30773"/>
                  </a:lnTo>
                  <a:lnTo>
                    <a:pt x="47718" y="30813"/>
                  </a:lnTo>
                  <a:lnTo>
                    <a:pt x="47659" y="30852"/>
                  </a:lnTo>
                  <a:lnTo>
                    <a:pt x="47619" y="30833"/>
                  </a:lnTo>
                  <a:lnTo>
                    <a:pt x="47579" y="30813"/>
                  </a:lnTo>
                  <a:lnTo>
                    <a:pt x="47559" y="30773"/>
                  </a:lnTo>
                  <a:lnTo>
                    <a:pt x="47559" y="30694"/>
                  </a:lnTo>
                  <a:lnTo>
                    <a:pt x="47579" y="30614"/>
                  </a:lnTo>
                  <a:lnTo>
                    <a:pt x="47619" y="30535"/>
                  </a:lnTo>
                  <a:close/>
                  <a:moveTo>
                    <a:pt x="49623" y="30059"/>
                  </a:moveTo>
                  <a:lnTo>
                    <a:pt x="49702" y="30079"/>
                  </a:lnTo>
                  <a:lnTo>
                    <a:pt x="49781" y="30098"/>
                  </a:lnTo>
                  <a:lnTo>
                    <a:pt x="49841" y="30138"/>
                  </a:lnTo>
                  <a:lnTo>
                    <a:pt x="49881" y="30198"/>
                  </a:lnTo>
                  <a:lnTo>
                    <a:pt x="49920" y="30257"/>
                  </a:lnTo>
                  <a:lnTo>
                    <a:pt x="49940" y="30336"/>
                  </a:lnTo>
                  <a:lnTo>
                    <a:pt x="49940" y="30436"/>
                  </a:lnTo>
                  <a:lnTo>
                    <a:pt x="49940" y="30515"/>
                  </a:lnTo>
                  <a:lnTo>
                    <a:pt x="49920" y="30614"/>
                  </a:lnTo>
                  <a:lnTo>
                    <a:pt x="49881" y="30674"/>
                  </a:lnTo>
                  <a:lnTo>
                    <a:pt x="49841" y="30733"/>
                  </a:lnTo>
                  <a:lnTo>
                    <a:pt x="49801" y="30793"/>
                  </a:lnTo>
                  <a:lnTo>
                    <a:pt x="49722" y="30813"/>
                  </a:lnTo>
                  <a:lnTo>
                    <a:pt x="49643" y="30833"/>
                  </a:lnTo>
                  <a:lnTo>
                    <a:pt x="49543" y="30852"/>
                  </a:lnTo>
                  <a:lnTo>
                    <a:pt x="49444" y="30833"/>
                  </a:lnTo>
                  <a:lnTo>
                    <a:pt x="49365" y="30813"/>
                  </a:lnTo>
                  <a:lnTo>
                    <a:pt x="49305" y="30793"/>
                  </a:lnTo>
                  <a:lnTo>
                    <a:pt x="49246" y="30753"/>
                  </a:lnTo>
                  <a:lnTo>
                    <a:pt x="49206" y="30713"/>
                  </a:lnTo>
                  <a:lnTo>
                    <a:pt x="49186" y="30634"/>
                  </a:lnTo>
                  <a:lnTo>
                    <a:pt x="49147" y="30575"/>
                  </a:lnTo>
                  <a:lnTo>
                    <a:pt x="49147" y="30475"/>
                  </a:lnTo>
                  <a:lnTo>
                    <a:pt x="49147" y="30376"/>
                  </a:lnTo>
                  <a:lnTo>
                    <a:pt x="49166" y="30297"/>
                  </a:lnTo>
                  <a:lnTo>
                    <a:pt x="49186" y="30217"/>
                  </a:lnTo>
                  <a:lnTo>
                    <a:pt x="49226" y="30158"/>
                  </a:lnTo>
                  <a:lnTo>
                    <a:pt x="49285" y="30118"/>
                  </a:lnTo>
                  <a:lnTo>
                    <a:pt x="49345" y="30079"/>
                  </a:lnTo>
                  <a:lnTo>
                    <a:pt x="49444" y="30059"/>
                  </a:lnTo>
                  <a:close/>
                  <a:moveTo>
                    <a:pt x="95773" y="30138"/>
                  </a:moveTo>
                  <a:lnTo>
                    <a:pt x="95852" y="30158"/>
                  </a:lnTo>
                  <a:lnTo>
                    <a:pt x="95912" y="30198"/>
                  </a:lnTo>
                  <a:lnTo>
                    <a:pt x="95971" y="30237"/>
                  </a:lnTo>
                  <a:lnTo>
                    <a:pt x="96011" y="30297"/>
                  </a:lnTo>
                  <a:lnTo>
                    <a:pt x="96031" y="30376"/>
                  </a:lnTo>
                  <a:lnTo>
                    <a:pt x="96051" y="30456"/>
                  </a:lnTo>
                  <a:lnTo>
                    <a:pt x="96051" y="30555"/>
                  </a:lnTo>
                  <a:lnTo>
                    <a:pt x="96051" y="30634"/>
                  </a:lnTo>
                  <a:lnTo>
                    <a:pt x="96011" y="30713"/>
                  </a:lnTo>
                  <a:lnTo>
                    <a:pt x="95991" y="30793"/>
                  </a:lnTo>
                  <a:lnTo>
                    <a:pt x="95932" y="30833"/>
                  </a:lnTo>
                  <a:lnTo>
                    <a:pt x="95892" y="30872"/>
                  </a:lnTo>
                  <a:lnTo>
                    <a:pt x="95813" y="30912"/>
                  </a:lnTo>
                  <a:lnTo>
                    <a:pt x="95733" y="30912"/>
                  </a:lnTo>
                  <a:lnTo>
                    <a:pt x="95634" y="30932"/>
                  </a:lnTo>
                  <a:lnTo>
                    <a:pt x="95535" y="30912"/>
                  </a:lnTo>
                  <a:lnTo>
                    <a:pt x="95455" y="30892"/>
                  </a:lnTo>
                  <a:lnTo>
                    <a:pt x="95396" y="30852"/>
                  </a:lnTo>
                  <a:lnTo>
                    <a:pt x="95336" y="30813"/>
                  </a:lnTo>
                  <a:lnTo>
                    <a:pt x="95297" y="30753"/>
                  </a:lnTo>
                  <a:lnTo>
                    <a:pt x="95277" y="30694"/>
                  </a:lnTo>
                  <a:lnTo>
                    <a:pt x="95257" y="30614"/>
                  </a:lnTo>
                  <a:lnTo>
                    <a:pt x="95257" y="30515"/>
                  </a:lnTo>
                  <a:lnTo>
                    <a:pt x="95257" y="30416"/>
                  </a:lnTo>
                  <a:lnTo>
                    <a:pt x="95277" y="30336"/>
                  </a:lnTo>
                  <a:lnTo>
                    <a:pt x="95317" y="30277"/>
                  </a:lnTo>
                  <a:lnTo>
                    <a:pt x="95376" y="30217"/>
                  </a:lnTo>
                  <a:lnTo>
                    <a:pt x="95436" y="30178"/>
                  </a:lnTo>
                  <a:lnTo>
                    <a:pt x="95495" y="30138"/>
                  </a:lnTo>
                  <a:close/>
                  <a:moveTo>
                    <a:pt x="93868" y="30198"/>
                  </a:moveTo>
                  <a:lnTo>
                    <a:pt x="93987" y="30217"/>
                  </a:lnTo>
                  <a:lnTo>
                    <a:pt x="94086" y="30257"/>
                  </a:lnTo>
                  <a:lnTo>
                    <a:pt x="94166" y="30336"/>
                  </a:lnTo>
                  <a:lnTo>
                    <a:pt x="94225" y="30436"/>
                  </a:lnTo>
                  <a:lnTo>
                    <a:pt x="94265" y="30515"/>
                  </a:lnTo>
                  <a:lnTo>
                    <a:pt x="94305" y="30614"/>
                  </a:lnTo>
                  <a:lnTo>
                    <a:pt x="94325" y="30713"/>
                  </a:lnTo>
                  <a:lnTo>
                    <a:pt x="94325" y="30813"/>
                  </a:lnTo>
                  <a:lnTo>
                    <a:pt x="94305" y="30912"/>
                  </a:lnTo>
                  <a:lnTo>
                    <a:pt x="94285" y="31011"/>
                  </a:lnTo>
                  <a:lnTo>
                    <a:pt x="94245" y="31090"/>
                  </a:lnTo>
                  <a:lnTo>
                    <a:pt x="94186" y="31170"/>
                  </a:lnTo>
                  <a:lnTo>
                    <a:pt x="94086" y="31249"/>
                  </a:lnTo>
                  <a:lnTo>
                    <a:pt x="93987" y="31309"/>
                  </a:lnTo>
                  <a:lnTo>
                    <a:pt x="93848" y="31348"/>
                  </a:lnTo>
                  <a:lnTo>
                    <a:pt x="93729" y="31348"/>
                  </a:lnTo>
                  <a:lnTo>
                    <a:pt x="93590" y="31329"/>
                  </a:lnTo>
                  <a:lnTo>
                    <a:pt x="93471" y="31289"/>
                  </a:lnTo>
                  <a:lnTo>
                    <a:pt x="93352" y="31229"/>
                  </a:lnTo>
                  <a:lnTo>
                    <a:pt x="93273" y="31150"/>
                  </a:lnTo>
                  <a:lnTo>
                    <a:pt x="93213" y="31031"/>
                  </a:lnTo>
                  <a:lnTo>
                    <a:pt x="93174" y="30892"/>
                  </a:lnTo>
                  <a:lnTo>
                    <a:pt x="93174" y="30773"/>
                  </a:lnTo>
                  <a:lnTo>
                    <a:pt x="93174" y="30634"/>
                  </a:lnTo>
                  <a:lnTo>
                    <a:pt x="93194" y="30515"/>
                  </a:lnTo>
                  <a:lnTo>
                    <a:pt x="93253" y="30436"/>
                  </a:lnTo>
                  <a:lnTo>
                    <a:pt x="93392" y="30277"/>
                  </a:lnTo>
                  <a:lnTo>
                    <a:pt x="93452" y="30237"/>
                  </a:lnTo>
                  <a:lnTo>
                    <a:pt x="93491" y="30217"/>
                  </a:lnTo>
                  <a:lnTo>
                    <a:pt x="93610" y="30198"/>
                  </a:lnTo>
                  <a:close/>
                  <a:moveTo>
                    <a:pt x="96884" y="31150"/>
                  </a:moveTo>
                  <a:lnTo>
                    <a:pt x="96904" y="31170"/>
                  </a:lnTo>
                  <a:lnTo>
                    <a:pt x="96924" y="31249"/>
                  </a:lnTo>
                  <a:lnTo>
                    <a:pt x="96924" y="31388"/>
                  </a:lnTo>
                  <a:lnTo>
                    <a:pt x="96924" y="31547"/>
                  </a:lnTo>
                  <a:lnTo>
                    <a:pt x="96904" y="31626"/>
                  </a:lnTo>
                  <a:lnTo>
                    <a:pt x="96467" y="31626"/>
                  </a:lnTo>
                  <a:lnTo>
                    <a:pt x="96448" y="31586"/>
                  </a:lnTo>
                  <a:lnTo>
                    <a:pt x="96448" y="31547"/>
                  </a:lnTo>
                  <a:lnTo>
                    <a:pt x="96448" y="31408"/>
                  </a:lnTo>
                  <a:lnTo>
                    <a:pt x="96467" y="31170"/>
                  </a:lnTo>
                  <a:lnTo>
                    <a:pt x="96705" y="31150"/>
                  </a:lnTo>
                  <a:close/>
                  <a:moveTo>
                    <a:pt x="50793" y="30773"/>
                  </a:moveTo>
                  <a:lnTo>
                    <a:pt x="50893" y="30813"/>
                  </a:lnTo>
                  <a:lnTo>
                    <a:pt x="50972" y="30852"/>
                  </a:lnTo>
                  <a:lnTo>
                    <a:pt x="51031" y="30892"/>
                  </a:lnTo>
                  <a:lnTo>
                    <a:pt x="51071" y="30971"/>
                  </a:lnTo>
                  <a:lnTo>
                    <a:pt x="51111" y="31071"/>
                  </a:lnTo>
                  <a:lnTo>
                    <a:pt x="51131" y="31170"/>
                  </a:lnTo>
                  <a:lnTo>
                    <a:pt x="51131" y="31289"/>
                  </a:lnTo>
                  <a:lnTo>
                    <a:pt x="51111" y="31388"/>
                  </a:lnTo>
                  <a:lnTo>
                    <a:pt x="51091" y="31487"/>
                  </a:lnTo>
                  <a:lnTo>
                    <a:pt x="51031" y="31567"/>
                  </a:lnTo>
                  <a:lnTo>
                    <a:pt x="50972" y="31626"/>
                  </a:lnTo>
                  <a:lnTo>
                    <a:pt x="50893" y="31666"/>
                  </a:lnTo>
                  <a:lnTo>
                    <a:pt x="50793" y="31705"/>
                  </a:lnTo>
                  <a:lnTo>
                    <a:pt x="50674" y="31725"/>
                  </a:lnTo>
                  <a:lnTo>
                    <a:pt x="50575" y="31705"/>
                  </a:lnTo>
                  <a:lnTo>
                    <a:pt x="50476" y="31705"/>
                  </a:lnTo>
                  <a:lnTo>
                    <a:pt x="50397" y="31666"/>
                  </a:lnTo>
                  <a:lnTo>
                    <a:pt x="50317" y="31626"/>
                  </a:lnTo>
                  <a:lnTo>
                    <a:pt x="50258" y="31567"/>
                  </a:lnTo>
                  <a:lnTo>
                    <a:pt x="50218" y="31487"/>
                  </a:lnTo>
                  <a:lnTo>
                    <a:pt x="50198" y="31408"/>
                  </a:lnTo>
                  <a:lnTo>
                    <a:pt x="50178" y="31309"/>
                  </a:lnTo>
                  <a:lnTo>
                    <a:pt x="50178" y="31190"/>
                  </a:lnTo>
                  <a:lnTo>
                    <a:pt x="50198" y="31090"/>
                  </a:lnTo>
                  <a:lnTo>
                    <a:pt x="50218" y="31011"/>
                  </a:lnTo>
                  <a:lnTo>
                    <a:pt x="50258" y="30932"/>
                  </a:lnTo>
                  <a:lnTo>
                    <a:pt x="50317" y="30872"/>
                  </a:lnTo>
                  <a:lnTo>
                    <a:pt x="50397" y="30813"/>
                  </a:lnTo>
                  <a:lnTo>
                    <a:pt x="50476" y="30773"/>
                  </a:lnTo>
                  <a:close/>
                  <a:moveTo>
                    <a:pt x="48770" y="31170"/>
                  </a:moveTo>
                  <a:lnTo>
                    <a:pt x="48889" y="31209"/>
                  </a:lnTo>
                  <a:lnTo>
                    <a:pt x="48988" y="31269"/>
                  </a:lnTo>
                  <a:lnTo>
                    <a:pt x="49028" y="31329"/>
                  </a:lnTo>
                  <a:lnTo>
                    <a:pt x="49047" y="31368"/>
                  </a:lnTo>
                  <a:lnTo>
                    <a:pt x="49067" y="31448"/>
                  </a:lnTo>
                  <a:lnTo>
                    <a:pt x="49067" y="31507"/>
                  </a:lnTo>
                  <a:lnTo>
                    <a:pt x="49047" y="31586"/>
                  </a:lnTo>
                  <a:lnTo>
                    <a:pt x="49028" y="31646"/>
                  </a:lnTo>
                  <a:lnTo>
                    <a:pt x="48988" y="31686"/>
                  </a:lnTo>
                  <a:lnTo>
                    <a:pt x="48948" y="31725"/>
                  </a:lnTo>
                  <a:lnTo>
                    <a:pt x="48829" y="31785"/>
                  </a:lnTo>
                  <a:lnTo>
                    <a:pt x="48710" y="31785"/>
                  </a:lnTo>
                  <a:lnTo>
                    <a:pt x="48611" y="31745"/>
                  </a:lnTo>
                  <a:lnTo>
                    <a:pt x="48512" y="31686"/>
                  </a:lnTo>
                  <a:lnTo>
                    <a:pt x="48472" y="31646"/>
                  </a:lnTo>
                  <a:lnTo>
                    <a:pt x="48452" y="31586"/>
                  </a:lnTo>
                  <a:lnTo>
                    <a:pt x="48432" y="31527"/>
                  </a:lnTo>
                  <a:lnTo>
                    <a:pt x="48432" y="31448"/>
                  </a:lnTo>
                  <a:lnTo>
                    <a:pt x="48452" y="31388"/>
                  </a:lnTo>
                  <a:lnTo>
                    <a:pt x="48472" y="31329"/>
                  </a:lnTo>
                  <a:lnTo>
                    <a:pt x="48512" y="31269"/>
                  </a:lnTo>
                  <a:lnTo>
                    <a:pt x="48551" y="31229"/>
                  </a:lnTo>
                  <a:lnTo>
                    <a:pt x="48651" y="31190"/>
                  </a:lnTo>
                  <a:lnTo>
                    <a:pt x="48770" y="31170"/>
                  </a:lnTo>
                  <a:close/>
                  <a:moveTo>
                    <a:pt x="94860" y="31170"/>
                  </a:moveTo>
                  <a:lnTo>
                    <a:pt x="94959" y="31190"/>
                  </a:lnTo>
                  <a:lnTo>
                    <a:pt x="95039" y="31229"/>
                  </a:lnTo>
                  <a:lnTo>
                    <a:pt x="95098" y="31269"/>
                  </a:lnTo>
                  <a:lnTo>
                    <a:pt x="95158" y="31348"/>
                  </a:lnTo>
                  <a:lnTo>
                    <a:pt x="95217" y="31408"/>
                  </a:lnTo>
                  <a:lnTo>
                    <a:pt x="95237" y="31507"/>
                  </a:lnTo>
                  <a:lnTo>
                    <a:pt x="95257" y="31626"/>
                  </a:lnTo>
                  <a:lnTo>
                    <a:pt x="95257" y="31725"/>
                  </a:lnTo>
                  <a:lnTo>
                    <a:pt x="95217" y="31825"/>
                  </a:lnTo>
                  <a:lnTo>
                    <a:pt x="95178" y="31904"/>
                  </a:lnTo>
                  <a:lnTo>
                    <a:pt x="95118" y="31983"/>
                  </a:lnTo>
                  <a:lnTo>
                    <a:pt x="95039" y="32023"/>
                  </a:lnTo>
                  <a:lnTo>
                    <a:pt x="94959" y="32063"/>
                  </a:lnTo>
                  <a:lnTo>
                    <a:pt x="94880" y="32102"/>
                  </a:lnTo>
                  <a:lnTo>
                    <a:pt x="94702" y="32102"/>
                  </a:lnTo>
                  <a:lnTo>
                    <a:pt x="94622" y="32082"/>
                  </a:lnTo>
                  <a:lnTo>
                    <a:pt x="94523" y="32043"/>
                  </a:lnTo>
                  <a:lnTo>
                    <a:pt x="94463" y="32003"/>
                  </a:lnTo>
                  <a:lnTo>
                    <a:pt x="94404" y="31944"/>
                  </a:lnTo>
                  <a:lnTo>
                    <a:pt x="94344" y="31864"/>
                  </a:lnTo>
                  <a:lnTo>
                    <a:pt x="94325" y="31765"/>
                  </a:lnTo>
                  <a:lnTo>
                    <a:pt x="94305" y="31646"/>
                  </a:lnTo>
                  <a:lnTo>
                    <a:pt x="94305" y="31547"/>
                  </a:lnTo>
                  <a:lnTo>
                    <a:pt x="94344" y="31448"/>
                  </a:lnTo>
                  <a:lnTo>
                    <a:pt x="94384" y="31368"/>
                  </a:lnTo>
                  <a:lnTo>
                    <a:pt x="94444" y="31309"/>
                  </a:lnTo>
                  <a:lnTo>
                    <a:pt x="94523" y="31249"/>
                  </a:lnTo>
                  <a:lnTo>
                    <a:pt x="94602" y="31209"/>
                  </a:lnTo>
                  <a:lnTo>
                    <a:pt x="94682" y="31190"/>
                  </a:lnTo>
                  <a:lnTo>
                    <a:pt x="94781" y="31170"/>
                  </a:lnTo>
                  <a:close/>
                  <a:moveTo>
                    <a:pt x="47897" y="32459"/>
                  </a:moveTo>
                  <a:lnTo>
                    <a:pt x="47956" y="32479"/>
                  </a:lnTo>
                  <a:lnTo>
                    <a:pt x="48075" y="32598"/>
                  </a:lnTo>
                  <a:lnTo>
                    <a:pt x="47976" y="32678"/>
                  </a:lnTo>
                  <a:lnTo>
                    <a:pt x="47916" y="32737"/>
                  </a:lnTo>
                  <a:lnTo>
                    <a:pt x="47877" y="32737"/>
                  </a:lnTo>
                  <a:lnTo>
                    <a:pt x="47797" y="32678"/>
                  </a:lnTo>
                  <a:lnTo>
                    <a:pt x="47758" y="32618"/>
                  </a:lnTo>
                  <a:lnTo>
                    <a:pt x="47738" y="32578"/>
                  </a:lnTo>
                  <a:lnTo>
                    <a:pt x="47758" y="32539"/>
                  </a:lnTo>
                  <a:lnTo>
                    <a:pt x="47778" y="32519"/>
                  </a:lnTo>
                  <a:lnTo>
                    <a:pt x="47817" y="32479"/>
                  </a:lnTo>
                  <a:lnTo>
                    <a:pt x="47897" y="32459"/>
                  </a:lnTo>
                  <a:close/>
                  <a:moveTo>
                    <a:pt x="49881" y="31963"/>
                  </a:moveTo>
                  <a:lnTo>
                    <a:pt x="49960" y="31983"/>
                  </a:lnTo>
                  <a:lnTo>
                    <a:pt x="50020" y="32003"/>
                  </a:lnTo>
                  <a:lnTo>
                    <a:pt x="50079" y="32043"/>
                  </a:lnTo>
                  <a:lnTo>
                    <a:pt x="50119" y="32102"/>
                  </a:lnTo>
                  <a:lnTo>
                    <a:pt x="50158" y="32182"/>
                  </a:lnTo>
                  <a:lnTo>
                    <a:pt x="50178" y="32261"/>
                  </a:lnTo>
                  <a:lnTo>
                    <a:pt x="50178" y="32340"/>
                  </a:lnTo>
                  <a:lnTo>
                    <a:pt x="50178" y="32440"/>
                  </a:lnTo>
                  <a:lnTo>
                    <a:pt x="50158" y="32519"/>
                  </a:lnTo>
                  <a:lnTo>
                    <a:pt x="50119" y="32598"/>
                  </a:lnTo>
                  <a:lnTo>
                    <a:pt x="50079" y="32658"/>
                  </a:lnTo>
                  <a:lnTo>
                    <a:pt x="50020" y="32698"/>
                  </a:lnTo>
                  <a:lnTo>
                    <a:pt x="49960" y="32717"/>
                  </a:lnTo>
                  <a:lnTo>
                    <a:pt x="49861" y="32737"/>
                  </a:lnTo>
                  <a:lnTo>
                    <a:pt x="49762" y="32757"/>
                  </a:lnTo>
                  <a:lnTo>
                    <a:pt x="49682" y="32737"/>
                  </a:lnTo>
                  <a:lnTo>
                    <a:pt x="49603" y="32717"/>
                  </a:lnTo>
                  <a:lnTo>
                    <a:pt x="49543" y="32698"/>
                  </a:lnTo>
                  <a:lnTo>
                    <a:pt x="49484" y="32658"/>
                  </a:lnTo>
                  <a:lnTo>
                    <a:pt x="49444" y="32598"/>
                  </a:lnTo>
                  <a:lnTo>
                    <a:pt x="49405" y="32539"/>
                  </a:lnTo>
                  <a:lnTo>
                    <a:pt x="49385" y="32459"/>
                  </a:lnTo>
                  <a:lnTo>
                    <a:pt x="49385" y="32360"/>
                  </a:lnTo>
                  <a:lnTo>
                    <a:pt x="49385" y="32281"/>
                  </a:lnTo>
                  <a:lnTo>
                    <a:pt x="49405" y="32182"/>
                  </a:lnTo>
                  <a:lnTo>
                    <a:pt x="49444" y="32122"/>
                  </a:lnTo>
                  <a:lnTo>
                    <a:pt x="49484" y="32063"/>
                  </a:lnTo>
                  <a:lnTo>
                    <a:pt x="49543" y="32023"/>
                  </a:lnTo>
                  <a:lnTo>
                    <a:pt x="49603" y="31983"/>
                  </a:lnTo>
                  <a:lnTo>
                    <a:pt x="49682" y="31963"/>
                  </a:lnTo>
                  <a:close/>
                  <a:moveTo>
                    <a:pt x="95951" y="32043"/>
                  </a:moveTo>
                  <a:lnTo>
                    <a:pt x="96011" y="32082"/>
                  </a:lnTo>
                  <a:lnTo>
                    <a:pt x="96150" y="32182"/>
                  </a:lnTo>
                  <a:lnTo>
                    <a:pt x="96249" y="32321"/>
                  </a:lnTo>
                  <a:lnTo>
                    <a:pt x="96289" y="32380"/>
                  </a:lnTo>
                  <a:lnTo>
                    <a:pt x="96289" y="32440"/>
                  </a:lnTo>
                  <a:lnTo>
                    <a:pt x="96269" y="32499"/>
                  </a:lnTo>
                  <a:lnTo>
                    <a:pt x="96249" y="32559"/>
                  </a:lnTo>
                  <a:lnTo>
                    <a:pt x="96150" y="32698"/>
                  </a:lnTo>
                  <a:lnTo>
                    <a:pt x="96011" y="32797"/>
                  </a:lnTo>
                  <a:lnTo>
                    <a:pt x="95951" y="32817"/>
                  </a:lnTo>
                  <a:lnTo>
                    <a:pt x="95892" y="32836"/>
                  </a:lnTo>
                  <a:lnTo>
                    <a:pt x="95832" y="32817"/>
                  </a:lnTo>
                  <a:lnTo>
                    <a:pt x="95753" y="32777"/>
                  </a:lnTo>
                  <a:lnTo>
                    <a:pt x="95634" y="32678"/>
                  </a:lnTo>
                  <a:lnTo>
                    <a:pt x="95535" y="32559"/>
                  </a:lnTo>
                  <a:lnTo>
                    <a:pt x="95515" y="32479"/>
                  </a:lnTo>
                  <a:lnTo>
                    <a:pt x="95495" y="32420"/>
                  </a:lnTo>
                  <a:lnTo>
                    <a:pt x="95515" y="32360"/>
                  </a:lnTo>
                  <a:lnTo>
                    <a:pt x="95535" y="32301"/>
                  </a:lnTo>
                  <a:lnTo>
                    <a:pt x="95634" y="32182"/>
                  </a:lnTo>
                  <a:lnTo>
                    <a:pt x="95773" y="32082"/>
                  </a:lnTo>
                  <a:lnTo>
                    <a:pt x="95832" y="32043"/>
                  </a:lnTo>
                  <a:close/>
                  <a:moveTo>
                    <a:pt x="94067" y="32122"/>
                  </a:moveTo>
                  <a:lnTo>
                    <a:pt x="94186" y="32162"/>
                  </a:lnTo>
                  <a:lnTo>
                    <a:pt x="94265" y="32202"/>
                  </a:lnTo>
                  <a:lnTo>
                    <a:pt x="94364" y="32281"/>
                  </a:lnTo>
                  <a:lnTo>
                    <a:pt x="94424" y="32360"/>
                  </a:lnTo>
                  <a:lnTo>
                    <a:pt x="94483" y="32459"/>
                  </a:lnTo>
                  <a:lnTo>
                    <a:pt x="94523" y="32559"/>
                  </a:lnTo>
                  <a:lnTo>
                    <a:pt x="94543" y="32658"/>
                  </a:lnTo>
                  <a:lnTo>
                    <a:pt x="94523" y="32757"/>
                  </a:lnTo>
                  <a:lnTo>
                    <a:pt x="94503" y="32856"/>
                  </a:lnTo>
                  <a:lnTo>
                    <a:pt x="94444" y="32955"/>
                  </a:lnTo>
                  <a:lnTo>
                    <a:pt x="94384" y="33035"/>
                  </a:lnTo>
                  <a:lnTo>
                    <a:pt x="94305" y="33114"/>
                  </a:lnTo>
                  <a:lnTo>
                    <a:pt x="94225" y="33154"/>
                  </a:lnTo>
                  <a:lnTo>
                    <a:pt x="94126" y="33213"/>
                  </a:lnTo>
                  <a:lnTo>
                    <a:pt x="94027" y="33233"/>
                  </a:lnTo>
                  <a:lnTo>
                    <a:pt x="93928" y="33213"/>
                  </a:lnTo>
                  <a:lnTo>
                    <a:pt x="93809" y="33194"/>
                  </a:lnTo>
                  <a:lnTo>
                    <a:pt x="93709" y="33134"/>
                  </a:lnTo>
                  <a:lnTo>
                    <a:pt x="93630" y="33075"/>
                  </a:lnTo>
                  <a:lnTo>
                    <a:pt x="93551" y="32995"/>
                  </a:lnTo>
                  <a:lnTo>
                    <a:pt x="93491" y="32896"/>
                  </a:lnTo>
                  <a:lnTo>
                    <a:pt x="93452" y="32797"/>
                  </a:lnTo>
                  <a:lnTo>
                    <a:pt x="93432" y="32698"/>
                  </a:lnTo>
                  <a:lnTo>
                    <a:pt x="93432" y="32598"/>
                  </a:lnTo>
                  <a:lnTo>
                    <a:pt x="93471" y="32479"/>
                  </a:lnTo>
                  <a:lnTo>
                    <a:pt x="93511" y="32380"/>
                  </a:lnTo>
                  <a:lnTo>
                    <a:pt x="93590" y="32301"/>
                  </a:lnTo>
                  <a:lnTo>
                    <a:pt x="93670" y="32221"/>
                  </a:lnTo>
                  <a:lnTo>
                    <a:pt x="93769" y="32162"/>
                  </a:lnTo>
                  <a:lnTo>
                    <a:pt x="93868" y="32122"/>
                  </a:lnTo>
                  <a:close/>
                  <a:moveTo>
                    <a:pt x="97023" y="33134"/>
                  </a:moveTo>
                  <a:lnTo>
                    <a:pt x="97063" y="33154"/>
                  </a:lnTo>
                  <a:lnTo>
                    <a:pt x="97082" y="33213"/>
                  </a:lnTo>
                  <a:lnTo>
                    <a:pt x="97082" y="33293"/>
                  </a:lnTo>
                  <a:lnTo>
                    <a:pt x="97082" y="33451"/>
                  </a:lnTo>
                  <a:lnTo>
                    <a:pt x="96785" y="33451"/>
                  </a:lnTo>
                  <a:lnTo>
                    <a:pt x="96765" y="33392"/>
                  </a:lnTo>
                  <a:lnTo>
                    <a:pt x="96765" y="33313"/>
                  </a:lnTo>
                  <a:lnTo>
                    <a:pt x="96765" y="33154"/>
                  </a:lnTo>
                  <a:lnTo>
                    <a:pt x="96924" y="33154"/>
                  </a:lnTo>
                  <a:lnTo>
                    <a:pt x="97023" y="33134"/>
                  </a:lnTo>
                  <a:close/>
                  <a:moveTo>
                    <a:pt x="50813" y="32658"/>
                  </a:moveTo>
                  <a:lnTo>
                    <a:pt x="50932" y="32678"/>
                  </a:lnTo>
                  <a:lnTo>
                    <a:pt x="51031" y="32717"/>
                  </a:lnTo>
                  <a:lnTo>
                    <a:pt x="51131" y="32757"/>
                  </a:lnTo>
                  <a:lnTo>
                    <a:pt x="51210" y="32836"/>
                  </a:lnTo>
                  <a:lnTo>
                    <a:pt x="51270" y="32916"/>
                  </a:lnTo>
                  <a:lnTo>
                    <a:pt x="51289" y="33015"/>
                  </a:lnTo>
                  <a:lnTo>
                    <a:pt x="51289" y="33134"/>
                  </a:lnTo>
                  <a:lnTo>
                    <a:pt x="51289" y="33253"/>
                  </a:lnTo>
                  <a:lnTo>
                    <a:pt x="51270" y="33352"/>
                  </a:lnTo>
                  <a:lnTo>
                    <a:pt x="51230" y="33432"/>
                  </a:lnTo>
                  <a:lnTo>
                    <a:pt x="51170" y="33491"/>
                  </a:lnTo>
                  <a:lnTo>
                    <a:pt x="51111" y="33551"/>
                  </a:lnTo>
                  <a:lnTo>
                    <a:pt x="51031" y="33590"/>
                  </a:lnTo>
                  <a:lnTo>
                    <a:pt x="50932" y="33610"/>
                  </a:lnTo>
                  <a:lnTo>
                    <a:pt x="50833" y="33630"/>
                  </a:lnTo>
                  <a:lnTo>
                    <a:pt x="50714" y="33610"/>
                  </a:lnTo>
                  <a:lnTo>
                    <a:pt x="50615" y="33590"/>
                  </a:lnTo>
                  <a:lnTo>
                    <a:pt x="50535" y="33571"/>
                  </a:lnTo>
                  <a:lnTo>
                    <a:pt x="50476" y="33511"/>
                  </a:lnTo>
                  <a:lnTo>
                    <a:pt x="50416" y="33451"/>
                  </a:lnTo>
                  <a:lnTo>
                    <a:pt x="50377" y="33372"/>
                  </a:lnTo>
                  <a:lnTo>
                    <a:pt x="50357" y="33273"/>
                  </a:lnTo>
                  <a:lnTo>
                    <a:pt x="50337" y="33174"/>
                  </a:lnTo>
                  <a:lnTo>
                    <a:pt x="50337" y="33075"/>
                  </a:lnTo>
                  <a:lnTo>
                    <a:pt x="50357" y="32995"/>
                  </a:lnTo>
                  <a:lnTo>
                    <a:pt x="50377" y="32916"/>
                  </a:lnTo>
                  <a:lnTo>
                    <a:pt x="50416" y="32836"/>
                  </a:lnTo>
                  <a:lnTo>
                    <a:pt x="50476" y="32777"/>
                  </a:lnTo>
                  <a:lnTo>
                    <a:pt x="50535" y="32737"/>
                  </a:lnTo>
                  <a:lnTo>
                    <a:pt x="50615" y="32698"/>
                  </a:lnTo>
                  <a:lnTo>
                    <a:pt x="50714" y="32678"/>
                  </a:lnTo>
                  <a:lnTo>
                    <a:pt x="50813" y="32658"/>
                  </a:lnTo>
                  <a:close/>
                  <a:moveTo>
                    <a:pt x="49028" y="33075"/>
                  </a:moveTo>
                  <a:lnTo>
                    <a:pt x="49087" y="33094"/>
                  </a:lnTo>
                  <a:lnTo>
                    <a:pt x="49186" y="33174"/>
                  </a:lnTo>
                  <a:lnTo>
                    <a:pt x="49266" y="33273"/>
                  </a:lnTo>
                  <a:lnTo>
                    <a:pt x="49305" y="33372"/>
                  </a:lnTo>
                  <a:lnTo>
                    <a:pt x="49305" y="33432"/>
                  </a:lnTo>
                  <a:lnTo>
                    <a:pt x="49285" y="33491"/>
                  </a:lnTo>
                  <a:lnTo>
                    <a:pt x="49246" y="33551"/>
                  </a:lnTo>
                  <a:lnTo>
                    <a:pt x="49206" y="33590"/>
                  </a:lnTo>
                  <a:lnTo>
                    <a:pt x="49147" y="33650"/>
                  </a:lnTo>
                  <a:lnTo>
                    <a:pt x="49087" y="33670"/>
                  </a:lnTo>
                  <a:lnTo>
                    <a:pt x="49028" y="33690"/>
                  </a:lnTo>
                  <a:lnTo>
                    <a:pt x="48968" y="33690"/>
                  </a:lnTo>
                  <a:lnTo>
                    <a:pt x="48869" y="33650"/>
                  </a:lnTo>
                  <a:lnTo>
                    <a:pt x="48770" y="33571"/>
                  </a:lnTo>
                  <a:lnTo>
                    <a:pt x="48690" y="33451"/>
                  </a:lnTo>
                  <a:lnTo>
                    <a:pt x="48670" y="33412"/>
                  </a:lnTo>
                  <a:lnTo>
                    <a:pt x="48670" y="33352"/>
                  </a:lnTo>
                  <a:lnTo>
                    <a:pt x="48710" y="33273"/>
                  </a:lnTo>
                  <a:lnTo>
                    <a:pt x="48789" y="33174"/>
                  </a:lnTo>
                  <a:lnTo>
                    <a:pt x="48908" y="33094"/>
                  </a:lnTo>
                  <a:lnTo>
                    <a:pt x="48948" y="33075"/>
                  </a:lnTo>
                  <a:close/>
                  <a:moveTo>
                    <a:pt x="95078" y="33094"/>
                  </a:moveTo>
                  <a:lnTo>
                    <a:pt x="95158" y="33134"/>
                  </a:lnTo>
                  <a:lnTo>
                    <a:pt x="95237" y="33174"/>
                  </a:lnTo>
                  <a:lnTo>
                    <a:pt x="95356" y="33293"/>
                  </a:lnTo>
                  <a:lnTo>
                    <a:pt x="95416" y="33372"/>
                  </a:lnTo>
                  <a:lnTo>
                    <a:pt x="95455" y="33432"/>
                  </a:lnTo>
                  <a:lnTo>
                    <a:pt x="95475" y="33491"/>
                  </a:lnTo>
                  <a:lnTo>
                    <a:pt x="95475" y="33551"/>
                  </a:lnTo>
                  <a:lnTo>
                    <a:pt x="95455" y="33610"/>
                  </a:lnTo>
                  <a:lnTo>
                    <a:pt x="95436" y="33690"/>
                  </a:lnTo>
                  <a:lnTo>
                    <a:pt x="95336" y="33809"/>
                  </a:lnTo>
                  <a:lnTo>
                    <a:pt x="95217" y="33928"/>
                  </a:lnTo>
                  <a:lnTo>
                    <a:pt x="95158" y="33967"/>
                  </a:lnTo>
                  <a:lnTo>
                    <a:pt x="95078" y="33987"/>
                  </a:lnTo>
                  <a:lnTo>
                    <a:pt x="95019" y="34007"/>
                  </a:lnTo>
                  <a:lnTo>
                    <a:pt x="94979" y="34007"/>
                  </a:lnTo>
                  <a:lnTo>
                    <a:pt x="94900" y="33948"/>
                  </a:lnTo>
                  <a:lnTo>
                    <a:pt x="94801" y="33888"/>
                  </a:lnTo>
                  <a:lnTo>
                    <a:pt x="94721" y="33828"/>
                  </a:lnTo>
                  <a:lnTo>
                    <a:pt x="94642" y="33749"/>
                  </a:lnTo>
                  <a:lnTo>
                    <a:pt x="94602" y="33670"/>
                  </a:lnTo>
                  <a:lnTo>
                    <a:pt x="94582" y="33590"/>
                  </a:lnTo>
                  <a:lnTo>
                    <a:pt x="94582" y="33511"/>
                  </a:lnTo>
                  <a:lnTo>
                    <a:pt x="94602" y="33432"/>
                  </a:lnTo>
                  <a:lnTo>
                    <a:pt x="94642" y="33352"/>
                  </a:lnTo>
                  <a:lnTo>
                    <a:pt x="94702" y="33273"/>
                  </a:lnTo>
                  <a:lnTo>
                    <a:pt x="94761" y="33194"/>
                  </a:lnTo>
                  <a:lnTo>
                    <a:pt x="94840" y="33134"/>
                  </a:lnTo>
                  <a:lnTo>
                    <a:pt x="94920" y="33114"/>
                  </a:lnTo>
                  <a:lnTo>
                    <a:pt x="94999" y="33094"/>
                  </a:lnTo>
                  <a:close/>
                  <a:moveTo>
                    <a:pt x="48194" y="34444"/>
                  </a:moveTo>
                  <a:lnTo>
                    <a:pt x="48194" y="34483"/>
                  </a:lnTo>
                  <a:lnTo>
                    <a:pt x="48174" y="34563"/>
                  </a:lnTo>
                  <a:lnTo>
                    <a:pt x="48115" y="34483"/>
                  </a:lnTo>
                  <a:lnTo>
                    <a:pt x="48115" y="34444"/>
                  </a:lnTo>
                  <a:close/>
                  <a:moveTo>
                    <a:pt x="52083" y="33471"/>
                  </a:moveTo>
                  <a:lnTo>
                    <a:pt x="52182" y="33511"/>
                  </a:lnTo>
                  <a:lnTo>
                    <a:pt x="52281" y="33571"/>
                  </a:lnTo>
                  <a:lnTo>
                    <a:pt x="52361" y="33630"/>
                  </a:lnTo>
                  <a:lnTo>
                    <a:pt x="52401" y="33709"/>
                  </a:lnTo>
                  <a:lnTo>
                    <a:pt x="52460" y="33809"/>
                  </a:lnTo>
                  <a:lnTo>
                    <a:pt x="52480" y="33928"/>
                  </a:lnTo>
                  <a:lnTo>
                    <a:pt x="52480" y="34047"/>
                  </a:lnTo>
                  <a:lnTo>
                    <a:pt x="52460" y="34166"/>
                  </a:lnTo>
                  <a:lnTo>
                    <a:pt x="52440" y="34265"/>
                  </a:lnTo>
                  <a:lnTo>
                    <a:pt x="52381" y="34364"/>
                  </a:lnTo>
                  <a:lnTo>
                    <a:pt x="52321" y="34444"/>
                  </a:lnTo>
                  <a:lnTo>
                    <a:pt x="52242" y="34503"/>
                  </a:lnTo>
                  <a:lnTo>
                    <a:pt x="52143" y="34543"/>
                  </a:lnTo>
                  <a:lnTo>
                    <a:pt x="52043" y="34563"/>
                  </a:lnTo>
                  <a:lnTo>
                    <a:pt x="51924" y="34582"/>
                  </a:lnTo>
                  <a:lnTo>
                    <a:pt x="51785" y="34563"/>
                  </a:lnTo>
                  <a:lnTo>
                    <a:pt x="51686" y="34543"/>
                  </a:lnTo>
                  <a:lnTo>
                    <a:pt x="51587" y="34483"/>
                  </a:lnTo>
                  <a:lnTo>
                    <a:pt x="51508" y="34424"/>
                  </a:lnTo>
                  <a:lnTo>
                    <a:pt x="51448" y="34344"/>
                  </a:lnTo>
                  <a:lnTo>
                    <a:pt x="51408" y="34245"/>
                  </a:lnTo>
                  <a:lnTo>
                    <a:pt x="51369" y="34146"/>
                  </a:lnTo>
                  <a:lnTo>
                    <a:pt x="51369" y="34007"/>
                  </a:lnTo>
                  <a:lnTo>
                    <a:pt x="51389" y="33888"/>
                  </a:lnTo>
                  <a:lnTo>
                    <a:pt x="51408" y="33769"/>
                  </a:lnTo>
                  <a:lnTo>
                    <a:pt x="51468" y="33670"/>
                  </a:lnTo>
                  <a:lnTo>
                    <a:pt x="51527" y="33590"/>
                  </a:lnTo>
                  <a:lnTo>
                    <a:pt x="51607" y="33531"/>
                  </a:lnTo>
                  <a:lnTo>
                    <a:pt x="51706" y="33491"/>
                  </a:lnTo>
                  <a:lnTo>
                    <a:pt x="51825" y="33471"/>
                  </a:lnTo>
                  <a:close/>
                  <a:moveTo>
                    <a:pt x="50000" y="33868"/>
                  </a:moveTo>
                  <a:lnTo>
                    <a:pt x="50079" y="33888"/>
                  </a:lnTo>
                  <a:lnTo>
                    <a:pt x="50158" y="33908"/>
                  </a:lnTo>
                  <a:lnTo>
                    <a:pt x="50238" y="33928"/>
                  </a:lnTo>
                  <a:lnTo>
                    <a:pt x="50297" y="33987"/>
                  </a:lnTo>
                  <a:lnTo>
                    <a:pt x="50357" y="34047"/>
                  </a:lnTo>
                  <a:lnTo>
                    <a:pt x="50397" y="34106"/>
                  </a:lnTo>
                  <a:lnTo>
                    <a:pt x="50416" y="34205"/>
                  </a:lnTo>
                  <a:lnTo>
                    <a:pt x="50416" y="34305"/>
                  </a:lnTo>
                  <a:lnTo>
                    <a:pt x="50397" y="34384"/>
                  </a:lnTo>
                  <a:lnTo>
                    <a:pt x="50377" y="34444"/>
                  </a:lnTo>
                  <a:lnTo>
                    <a:pt x="50337" y="34503"/>
                  </a:lnTo>
                  <a:lnTo>
                    <a:pt x="50278" y="34563"/>
                  </a:lnTo>
                  <a:lnTo>
                    <a:pt x="50218" y="34602"/>
                  </a:lnTo>
                  <a:lnTo>
                    <a:pt x="50158" y="34622"/>
                  </a:lnTo>
                  <a:lnTo>
                    <a:pt x="50039" y="34642"/>
                  </a:lnTo>
                  <a:lnTo>
                    <a:pt x="49901" y="34622"/>
                  </a:lnTo>
                  <a:lnTo>
                    <a:pt x="49821" y="34602"/>
                  </a:lnTo>
                  <a:lnTo>
                    <a:pt x="49762" y="34563"/>
                  </a:lnTo>
                  <a:lnTo>
                    <a:pt x="49722" y="34503"/>
                  </a:lnTo>
                  <a:lnTo>
                    <a:pt x="49682" y="34444"/>
                  </a:lnTo>
                  <a:lnTo>
                    <a:pt x="49643" y="34384"/>
                  </a:lnTo>
                  <a:lnTo>
                    <a:pt x="49623" y="34305"/>
                  </a:lnTo>
                  <a:lnTo>
                    <a:pt x="49623" y="34205"/>
                  </a:lnTo>
                  <a:lnTo>
                    <a:pt x="49643" y="34106"/>
                  </a:lnTo>
                  <a:lnTo>
                    <a:pt x="49682" y="34047"/>
                  </a:lnTo>
                  <a:lnTo>
                    <a:pt x="49722" y="33987"/>
                  </a:lnTo>
                  <a:lnTo>
                    <a:pt x="49781" y="33928"/>
                  </a:lnTo>
                  <a:lnTo>
                    <a:pt x="49861" y="33908"/>
                  </a:lnTo>
                  <a:lnTo>
                    <a:pt x="49920" y="33888"/>
                  </a:lnTo>
                  <a:lnTo>
                    <a:pt x="50000" y="33868"/>
                  </a:lnTo>
                  <a:close/>
                  <a:moveTo>
                    <a:pt x="96190" y="34027"/>
                  </a:moveTo>
                  <a:lnTo>
                    <a:pt x="96269" y="34067"/>
                  </a:lnTo>
                  <a:lnTo>
                    <a:pt x="96348" y="34166"/>
                  </a:lnTo>
                  <a:lnTo>
                    <a:pt x="96428" y="34265"/>
                  </a:lnTo>
                  <a:lnTo>
                    <a:pt x="96448" y="34305"/>
                  </a:lnTo>
                  <a:lnTo>
                    <a:pt x="96448" y="34344"/>
                  </a:lnTo>
                  <a:lnTo>
                    <a:pt x="96408" y="34444"/>
                  </a:lnTo>
                  <a:lnTo>
                    <a:pt x="96328" y="34543"/>
                  </a:lnTo>
                  <a:lnTo>
                    <a:pt x="96229" y="34622"/>
                  </a:lnTo>
                  <a:lnTo>
                    <a:pt x="96170" y="34642"/>
                  </a:lnTo>
                  <a:lnTo>
                    <a:pt x="96130" y="34662"/>
                  </a:lnTo>
                  <a:lnTo>
                    <a:pt x="96011" y="34602"/>
                  </a:lnTo>
                  <a:lnTo>
                    <a:pt x="95892" y="34523"/>
                  </a:lnTo>
                  <a:lnTo>
                    <a:pt x="95852" y="34463"/>
                  </a:lnTo>
                  <a:lnTo>
                    <a:pt x="95832" y="34404"/>
                  </a:lnTo>
                  <a:lnTo>
                    <a:pt x="95813" y="34344"/>
                  </a:lnTo>
                  <a:lnTo>
                    <a:pt x="95832" y="34265"/>
                  </a:lnTo>
                  <a:lnTo>
                    <a:pt x="95892" y="34186"/>
                  </a:lnTo>
                  <a:lnTo>
                    <a:pt x="95971" y="34086"/>
                  </a:lnTo>
                  <a:lnTo>
                    <a:pt x="96090" y="34027"/>
                  </a:lnTo>
                  <a:close/>
                  <a:moveTo>
                    <a:pt x="94305" y="34106"/>
                  </a:moveTo>
                  <a:lnTo>
                    <a:pt x="94404" y="34126"/>
                  </a:lnTo>
                  <a:lnTo>
                    <a:pt x="94483" y="34166"/>
                  </a:lnTo>
                  <a:lnTo>
                    <a:pt x="94543" y="34225"/>
                  </a:lnTo>
                  <a:lnTo>
                    <a:pt x="94602" y="34285"/>
                  </a:lnTo>
                  <a:lnTo>
                    <a:pt x="94662" y="34364"/>
                  </a:lnTo>
                  <a:lnTo>
                    <a:pt x="94682" y="34463"/>
                  </a:lnTo>
                  <a:lnTo>
                    <a:pt x="94702" y="34563"/>
                  </a:lnTo>
                  <a:lnTo>
                    <a:pt x="94702" y="34682"/>
                  </a:lnTo>
                  <a:lnTo>
                    <a:pt x="94662" y="34761"/>
                  </a:lnTo>
                  <a:lnTo>
                    <a:pt x="94622" y="34840"/>
                  </a:lnTo>
                  <a:lnTo>
                    <a:pt x="94563" y="34920"/>
                  </a:lnTo>
                  <a:lnTo>
                    <a:pt x="94483" y="34959"/>
                  </a:lnTo>
                  <a:lnTo>
                    <a:pt x="94404" y="34999"/>
                  </a:lnTo>
                  <a:lnTo>
                    <a:pt x="94325" y="35039"/>
                  </a:lnTo>
                  <a:lnTo>
                    <a:pt x="94146" y="35039"/>
                  </a:lnTo>
                  <a:lnTo>
                    <a:pt x="94047" y="35019"/>
                  </a:lnTo>
                  <a:lnTo>
                    <a:pt x="93967" y="34979"/>
                  </a:lnTo>
                  <a:lnTo>
                    <a:pt x="93908" y="34940"/>
                  </a:lnTo>
                  <a:lnTo>
                    <a:pt x="93848" y="34860"/>
                  </a:lnTo>
                  <a:lnTo>
                    <a:pt x="93789" y="34781"/>
                  </a:lnTo>
                  <a:lnTo>
                    <a:pt x="93769" y="34701"/>
                  </a:lnTo>
                  <a:lnTo>
                    <a:pt x="93749" y="34582"/>
                  </a:lnTo>
                  <a:lnTo>
                    <a:pt x="93749" y="34483"/>
                  </a:lnTo>
                  <a:lnTo>
                    <a:pt x="93789" y="34384"/>
                  </a:lnTo>
                  <a:lnTo>
                    <a:pt x="93829" y="34305"/>
                  </a:lnTo>
                  <a:lnTo>
                    <a:pt x="93888" y="34225"/>
                  </a:lnTo>
                  <a:lnTo>
                    <a:pt x="93967" y="34186"/>
                  </a:lnTo>
                  <a:lnTo>
                    <a:pt x="94047" y="34146"/>
                  </a:lnTo>
                  <a:lnTo>
                    <a:pt x="94126" y="34126"/>
                  </a:lnTo>
                  <a:lnTo>
                    <a:pt x="94225" y="34106"/>
                  </a:lnTo>
                  <a:close/>
                  <a:moveTo>
                    <a:pt x="51051" y="34582"/>
                  </a:moveTo>
                  <a:lnTo>
                    <a:pt x="51151" y="34602"/>
                  </a:lnTo>
                  <a:lnTo>
                    <a:pt x="51230" y="34622"/>
                  </a:lnTo>
                  <a:lnTo>
                    <a:pt x="51309" y="34662"/>
                  </a:lnTo>
                  <a:lnTo>
                    <a:pt x="51389" y="34701"/>
                  </a:lnTo>
                  <a:lnTo>
                    <a:pt x="51448" y="34781"/>
                  </a:lnTo>
                  <a:lnTo>
                    <a:pt x="51488" y="34860"/>
                  </a:lnTo>
                  <a:lnTo>
                    <a:pt x="51527" y="34959"/>
                  </a:lnTo>
                  <a:lnTo>
                    <a:pt x="51527" y="35059"/>
                  </a:lnTo>
                  <a:lnTo>
                    <a:pt x="51508" y="35178"/>
                  </a:lnTo>
                  <a:lnTo>
                    <a:pt x="51488" y="35277"/>
                  </a:lnTo>
                  <a:lnTo>
                    <a:pt x="51428" y="35356"/>
                  </a:lnTo>
                  <a:lnTo>
                    <a:pt x="51369" y="35416"/>
                  </a:lnTo>
                  <a:lnTo>
                    <a:pt x="51309" y="35455"/>
                  </a:lnTo>
                  <a:lnTo>
                    <a:pt x="51230" y="35495"/>
                  </a:lnTo>
                  <a:lnTo>
                    <a:pt x="51131" y="35515"/>
                  </a:lnTo>
                  <a:lnTo>
                    <a:pt x="50952" y="35515"/>
                  </a:lnTo>
                  <a:lnTo>
                    <a:pt x="50873" y="35475"/>
                  </a:lnTo>
                  <a:lnTo>
                    <a:pt x="50793" y="35436"/>
                  </a:lnTo>
                  <a:lnTo>
                    <a:pt x="50714" y="35396"/>
                  </a:lnTo>
                  <a:lnTo>
                    <a:pt x="50654" y="35317"/>
                  </a:lnTo>
                  <a:lnTo>
                    <a:pt x="50615" y="35237"/>
                  </a:lnTo>
                  <a:lnTo>
                    <a:pt x="50575" y="35138"/>
                  </a:lnTo>
                  <a:lnTo>
                    <a:pt x="50575" y="35039"/>
                  </a:lnTo>
                  <a:lnTo>
                    <a:pt x="50595" y="34920"/>
                  </a:lnTo>
                  <a:lnTo>
                    <a:pt x="50615" y="34840"/>
                  </a:lnTo>
                  <a:lnTo>
                    <a:pt x="50674" y="34761"/>
                  </a:lnTo>
                  <a:lnTo>
                    <a:pt x="50734" y="34682"/>
                  </a:lnTo>
                  <a:lnTo>
                    <a:pt x="50793" y="34642"/>
                  </a:lnTo>
                  <a:lnTo>
                    <a:pt x="50893" y="34602"/>
                  </a:lnTo>
                  <a:lnTo>
                    <a:pt x="50972" y="34582"/>
                  </a:lnTo>
                  <a:close/>
                  <a:moveTo>
                    <a:pt x="49246" y="35059"/>
                  </a:moveTo>
                  <a:lnTo>
                    <a:pt x="49345" y="35078"/>
                  </a:lnTo>
                  <a:lnTo>
                    <a:pt x="49424" y="35138"/>
                  </a:lnTo>
                  <a:lnTo>
                    <a:pt x="49464" y="35237"/>
                  </a:lnTo>
                  <a:lnTo>
                    <a:pt x="49464" y="35277"/>
                  </a:lnTo>
                  <a:lnTo>
                    <a:pt x="49464" y="35336"/>
                  </a:lnTo>
                  <a:lnTo>
                    <a:pt x="49424" y="35436"/>
                  </a:lnTo>
                  <a:lnTo>
                    <a:pt x="49365" y="35495"/>
                  </a:lnTo>
                  <a:lnTo>
                    <a:pt x="49285" y="35535"/>
                  </a:lnTo>
                  <a:lnTo>
                    <a:pt x="49206" y="35535"/>
                  </a:lnTo>
                  <a:lnTo>
                    <a:pt x="49127" y="35495"/>
                  </a:lnTo>
                  <a:lnTo>
                    <a:pt x="49047" y="35455"/>
                  </a:lnTo>
                  <a:lnTo>
                    <a:pt x="49008" y="35376"/>
                  </a:lnTo>
                  <a:lnTo>
                    <a:pt x="48988" y="35277"/>
                  </a:lnTo>
                  <a:lnTo>
                    <a:pt x="48988" y="35217"/>
                  </a:lnTo>
                  <a:lnTo>
                    <a:pt x="49008" y="35158"/>
                  </a:lnTo>
                  <a:lnTo>
                    <a:pt x="49067" y="35098"/>
                  </a:lnTo>
                  <a:lnTo>
                    <a:pt x="49166" y="35059"/>
                  </a:lnTo>
                  <a:close/>
                  <a:moveTo>
                    <a:pt x="95317" y="34979"/>
                  </a:moveTo>
                  <a:lnTo>
                    <a:pt x="95396" y="35019"/>
                  </a:lnTo>
                  <a:lnTo>
                    <a:pt x="95515" y="35118"/>
                  </a:lnTo>
                  <a:lnTo>
                    <a:pt x="95614" y="35257"/>
                  </a:lnTo>
                  <a:lnTo>
                    <a:pt x="95654" y="35317"/>
                  </a:lnTo>
                  <a:lnTo>
                    <a:pt x="95654" y="35376"/>
                  </a:lnTo>
                  <a:lnTo>
                    <a:pt x="95634" y="35436"/>
                  </a:lnTo>
                  <a:lnTo>
                    <a:pt x="95614" y="35495"/>
                  </a:lnTo>
                  <a:lnTo>
                    <a:pt x="95515" y="35634"/>
                  </a:lnTo>
                  <a:lnTo>
                    <a:pt x="95376" y="35733"/>
                  </a:lnTo>
                  <a:lnTo>
                    <a:pt x="95317" y="35753"/>
                  </a:lnTo>
                  <a:lnTo>
                    <a:pt x="95257" y="35773"/>
                  </a:lnTo>
                  <a:lnTo>
                    <a:pt x="95198" y="35753"/>
                  </a:lnTo>
                  <a:lnTo>
                    <a:pt x="95138" y="35713"/>
                  </a:lnTo>
                  <a:lnTo>
                    <a:pt x="94999" y="35614"/>
                  </a:lnTo>
                  <a:lnTo>
                    <a:pt x="94900" y="35495"/>
                  </a:lnTo>
                  <a:lnTo>
                    <a:pt x="94860" y="35416"/>
                  </a:lnTo>
                  <a:lnTo>
                    <a:pt x="94860" y="35356"/>
                  </a:lnTo>
                  <a:lnTo>
                    <a:pt x="94880" y="35297"/>
                  </a:lnTo>
                  <a:lnTo>
                    <a:pt x="94900" y="35237"/>
                  </a:lnTo>
                  <a:lnTo>
                    <a:pt x="94999" y="35118"/>
                  </a:lnTo>
                  <a:lnTo>
                    <a:pt x="95138" y="35019"/>
                  </a:lnTo>
                  <a:lnTo>
                    <a:pt x="95198" y="34979"/>
                  </a:lnTo>
                  <a:close/>
                  <a:moveTo>
                    <a:pt x="93432" y="35059"/>
                  </a:moveTo>
                  <a:lnTo>
                    <a:pt x="93551" y="35098"/>
                  </a:lnTo>
                  <a:lnTo>
                    <a:pt x="93650" y="35158"/>
                  </a:lnTo>
                  <a:lnTo>
                    <a:pt x="93729" y="35217"/>
                  </a:lnTo>
                  <a:lnTo>
                    <a:pt x="93809" y="35317"/>
                  </a:lnTo>
                  <a:lnTo>
                    <a:pt x="93868" y="35416"/>
                  </a:lnTo>
                  <a:lnTo>
                    <a:pt x="93888" y="35515"/>
                  </a:lnTo>
                  <a:lnTo>
                    <a:pt x="93908" y="35614"/>
                  </a:lnTo>
                  <a:lnTo>
                    <a:pt x="93888" y="35713"/>
                  </a:lnTo>
                  <a:lnTo>
                    <a:pt x="93848" y="35813"/>
                  </a:lnTo>
                  <a:lnTo>
                    <a:pt x="93809" y="35912"/>
                  </a:lnTo>
                  <a:lnTo>
                    <a:pt x="93729" y="35991"/>
                  </a:lnTo>
                  <a:lnTo>
                    <a:pt x="93650" y="36051"/>
                  </a:lnTo>
                  <a:lnTo>
                    <a:pt x="93551" y="36110"/>
                  </a:lnTo>
                  <a:lnTo>
                    <a:pt x="93471" y="36150"/>
                  </a:lnTo>
                  <a:lnTo>
                    <a:pt x="93372" y="36170"/>
                  </a:lnTo>
                  <a:lnTo>
                    <a:pt x="93273" y="36150"/>
                  </a:lnTo>
                  <a:lnTo>
                    <a:pt x="93174" y="36110"/>
                  </a:lnTo>
                  <a:lnTo>
                    <a:pt x="93075" y="36070"/>
                  </a:lnTo>
                  <a:lnTo>
                    <a:pt x="92995" y="35991"/>
                  </a:lnTo>
                  <a:lnTo>
                    <a:pt x="92916" y="35912"/>
                  </a:lnTo>
                  <a:lnTo>
                    <a:pt x="92856" y="35832"/>
                  </a:lnTo>
                  <a:lnTo>
                    <a:pt x="92817" y="35733"/>
                  </a:lnTo>
                  <a:lnTo>
                    <a:pt x="92797" y="35634"/>
                  </a:lnTo>
                  <a:lnTo>
                    <a:pt x="92797" y="35535"/>
                  </a:lnTo>
                  <a:lnTo>
                    <a:pt x="92836" y="35436"/>
                  </a:lnTo>
                  <a:lnTo>
                    <a:pt x="92896" y="35336"/>
                  </a:lnTo>
                  <a:lnTo>
                    <a:pt x="92956" y="35237"/>
                  </a:lnTo>
                  <a:lnTo>
                    <a:pt x="93035" y="35158"/>
                  </a:lnTo>
                  <a:lnTo>
                    <a:pt x="93134" y="35098"/>
                  </a:lnTo>
                  <a:lnTo>
                    <a:pt x="93233" y="35059"/>
                  </a:lnTo>
                  <a:close/>
                  <a:moveTo>
                    <a:pt x="96428" y="36070"/>
                  </a:moveTo>
                  <a:lnTo>
                    <a:pt x="96428" y="36388"/>
                  </a:lnTo>
                  <a:lnTo>
                    <a:pt x="96269" y="36408"/>
                  </a:lnTo>
                  <a:lnTo>
                    <a:pt x="96190" y="36388"/>
                  </a:lnTo>
                  <a:lnTo>
                    <a:pt x="96170" y="36368"/>
                  </a:lnTo>
                  <a:lnTo>
                    <a:pt x="96150" y="36348"/>
                  </a:lnTo>
                  <a:lnTo>
                    <a:pt x="96130" y="36249"/>
                  </a:lnTo>
                  <a:lnTo>
                    <a:pt x="96150" y="36130"/>
                  </a:lnTo>
                  <a:lnTo>
                    <a:pt x="96170" y="36110"/>
                  </a:lnTo>
                  <a:lnTo>
                    <a:pt x="96190" y="36090"/>
                  </a:lnTo>
                  <a:lnTo>
                    <a:pt x="96269" y="36070"/>
                  </a:lnTo>
                  <a:close/>
                  <a:moveTo>
                    <a:pt x="50317" y="35693"/>
                  </a:moveTo>
                  <a:lnTo>
                    <a:pt x="50377" y="35733"/>
                  </a:lnTo>
                  <a:lnTo>
                    <a:pt x="50516" y="35832"/>
                  </a:lnTo>
                  <a:lnTo>
                    <a:pt x="50615" y="35951"/>
                  </a:lnTo>
                  <a:lnTo>
                    <a:pt x="50635" y="36031"/>
                  </a:lnTo>
                  <a:lnTo>
                    <a:pt x="50654" y="36090"/>
                  </a:lnTo>
                  <a:lnTo>
                    <a:pt x="50635" y="36150"/>
                  </a:lnTo>
                  <a:lnTo>
                    <a:pt x="50615" y="36209"/>
                  </a:lnTo>
                  <a:lnTo>
                    <a:pt x="50516" y="36328"/>
                  </a:lnTo>
                  <a:lnTo>
                    <a:pt x="50377" y="36428"/>
                  </a:lnTo>
                  <a:lnTo>
                    <a:pt x="50317" y="36467"/>
                  </a:lnTo>
                  <a:lnTo>
                    <a:pt x="50258" y="36487"/>
                  </a:lnTo>
                  <a:lnTo>
                    <a:pt x="50198" y="36467"/>
                  </a:lnTo>
                  <a:lnTo>
                    <a:pt x="50139" y="36428"/>
                  </a:lnTo>
                  <a:lnTo>
                    <a:pt x="50000" y="36328"/>
                  </a:lnTo>
                  <a:lnTo>
                    <a:pt x="49901" y="36209"/>
                  </a:lnTo>
                  <a:lnTo>
                    <a:pt x="49881" y="36150"/>
                  </a:lnTo>
                  <a:lnTo>
                    <a:pt x="49861" y="36090"/>
                  </a:lnTo>
                  <a:lnTo>
                    <a:pt x="49881" y="36031"/>
                  </a:lnTo>
                  <a:lnTo>
                    <a:pt x="49901" y="35951"/>
                  </a:lnTo>
                  <a:lnTo>
                    <a:pt x="50000" y="35832"/>
                  </a:lnTo>
                  <a:lnTo>
                    <a:pt x="50139" y="35733"/>
                  </a:lnTo>
                  <a:lnTo>
                    <a:pt x="50198" y="35693"/>
                  </a:lnTo>
                  <a:close/>
                  <a:moveTo>
                    <a:pt x="52222" y="35376"/>
                  </a:moveTo>
                  <a:lnTo>
                    <a:pt x="52301" y="35396"/>
                  </a:lnTo>
                  <a:lnTo>
                    <a:pt x="52401" y="35436"/>
                  </a:lnTo>
                  <a:lnTo>
                    <a:pt x="52480" y="35495"/>
                  </a:lnTo>
                  <a:lnTo>
                    <a:pt x="52559" y="35555"/>
                  </a:lnTo>
                  <a:lnTo>
                    <a:pt x="52619" y="35634"/>
                  </a:lnTo>
                  <a:lnTo>
                    <a:pt x="52658" y="35713"/>
                  </a:lnTo>
                  <a:lnTo>
                    <a:pt x="52698" y="35793"/>
                  </a:lnTo>
                  <a:lnTo>
                    <a:pt x="52718" y="35892"/>
                  </a:lnTo>
                  <a:lnTo>
                    <a:pt x="52718" y="35991"/>
                  </a:lnTo>
                  <a:lnTo>
                    <a:pt x="52678" y="36110"/>
                  </a:lnTo>
                  <a:lnTo>
                    <a:pt x="52619" y="36209"/>
                  </a:lnTo>
                  <a:lnTo>
                    <a:pt x="52539" y="36309"/>
                  </a:lnTo>
                  <a:lnTo>
                    <a:pt x="52460" y="36368"/>
                  </a:lnTo>
                  <a:lnTo>
                    <a:pt x="52361" y="36428"/>
                  </a:lnTo>
                  <a:lnTo>
                    <a:pt x="52242" y="36467"/>
                  </a:lnTo>
                  <a:lnTo>
                    <a:pt x="52143" y="36487"/>
                  </a:lnTo>
                  <a:lnTo>
                    <a:pt x="52024" y="36467"/>
                  </a:lnTo>
                  <a:lnTo>
                    <a:pt x="51924" y="36408"/>
                  </a:lnTo>
                  <a:lnTo>
                    <a:pt x="51825" y="36348"/>
                  </a:lnTo>
                  <a:lnTo>
                    <a:pt x="51746" y="36269"/>
                  </a:lnTo>
                  <a:lnTo>
                    <a:pt x="51686" y="36170"/>
                  </a:lnTo>
                  <a:lnTo>
                    <a:pt x="51627" y="36070"/>
                  </a:lnTo>
                  <a:lnTo>
                    <a:pt x="51607" y="35951"/>
                  </a:lnTo>
                  <a:lnTo>
                    <a:pt x="51607" y="35832"/>
                  </a:lnTo>
                  <a:lnTo>
                    <a:pt x="51647" y="35733"/>
                  </a:lnTo>
                  <a:lnTo>
                    <a:pt x="51686" y="35654"/>
                  </a:lnTo>
                  <a:lnTo>
                    <a:pt x="51766" y="35574"/>
                  </a:lnTo>
                  <a:lnTo>
                    <a:pt x="51845" y="35495"/>
                  </a:lnTo>
                  <a:lnTo>
                    <a:pt x="51924" y="35436"/>
                  </a:lnTo>
                  <a:lnTo>
                    <a:pt x="52024" y="35396"/>
                  </a:lnTo>
                  <a:lnTo>
                    <a:pt x="52123" y="35376"/>
                  </a:lnTo>
                  <a:close/>
                  <a:moveTo>
                    <a:pt x="94582" y="36090"/>
                  </a:moveTo>
                  <a:lnTo>
                    <a:pt x="94662" y="36110"/>
                  </a:lnTo>
                  <a:lnTo>
                    <a:pt x="94721" y="36150"/>
                  </a:lnTo>
                  <a:lnTo>
                    <a:pt x="94781" y="36190"/>
                  </a:lnTo>
                  <a:lnTo>
                    <a:pt x="94821" y="36249"/>
                  </a:lnTo>
                  <a:lnTo>
                    <a:pt x="94840" y="36328"/>
                  </a:lnTo>
                  <a:lnTo>
                    <a:pt x="94860" y="36408"/>
                  </a:lnTo>
                  <a:lnTo>
                    <a:pt x="94860" y="36507"/>
                  </a:lnTo>
                  <a:lnTo>
                    <a:pt x="94860" y="36586"/>
                  </a:lnTo>
                  <a:lnTo>
                    <a:pt x="94821" y="36666"/>
                  </a:lnTo>
                  <a:lnTo>
                    <a:pt x="94801" y="36745"/>
                  </a:lnTo>
                  <a:lnTo>
                    <a:pt x="94741" y="36785"/>
                  </a:lnTo>
                  <a:lnTo>
                    <a:pt x="94682" y="36824"/>
                  </a:lnTo>
                  <a:lnTo>
                    <a:pt x="94622" y="36864"/>
                  </a:lnTo>
                  <a:lnTo>
                    <a:pt x="94543" y="36864"/>
                  </a:lnTo>
                  <a:lnTo>
                    <a:pt x="94444" y="36884"/>
                  </a:lnTo>
                  <a:lnTo>
                    <a:pt x="94344" y="36864"/>
                  </a:lnTo>
                  <a:lnTo>
                    <a:pt x="94265" y="36844"/>
                  </a:lnTo>
                  <a:lnTo>
                    <a:pt x="94205" y="36805"/>
                  </a:lnTo>
                  <a:lnTo>
                    <a:pt x="94166" y="36765"/>
                  </a:lnTo>
                  <a:lnTo>
                    <a:pt x="94126" y="36705"/>
                  </a:lnTo>
                  <a:lnTo>
                    <a:pt x="94086" y="36646"/>
                  </a:lnTo>
                  <a:lnTo>
                    <a:pt x="94067" y="36566"/>
                  </a:lnTo>
                  <a:lnTo>
                    <a:pt x="94067" y="36467"/>
                  </a:lnTo>
                  <a:lnTo>
                    <a:pt x="94067" y="36368"/>
                  </a:lnTo>
                  <a:lnTo>
                    <a:pt x="94086" y="36289"/>
                  </a:lnTo>
                  <a:lnTo>
                    <a:pt x="94126" y="36229"/>
                  </a:lnTo>
                  <a:lnTo>
                    <a:pt x="94186" y="36170"/>
                  </a:lnTo>
                  <a:lnTo>
                    <a:pt x="94245" y="36130"/>
                  </a:lnTo>
                  <a:lnTo>
                    <a:pt x="94305" y="36110"/>
                  </a:lnTo>
                  <a:lnTo>
                    <a:pt x="94404" y="36090"/>
                  </a:lnTo>
                  <a:close/>
                  <a:moveTo>
                    <a:pt x="92658" y="36170"/>
                  </a:moveTo>
                  <a:lnTo>
                    <a:pt x="92777" y="36190"/>
                  </a:lnTo>
                  <a:lnTo>
                    <a:pt x="92876" y="36229"/>
                  </a:lnTo>
                  <a:lnTo>
                    <a:pt x="92956" y="36289"/>
                  </a:lnTo>
                  <a:lnTo>
                    <a:pt x="93015" y="36388"/>
                  </a:lnTo>
                  <a:lnTo>
                    <a:pt x="93075" y="36467"/>
                  </a:lnTo>
                  <a:lnTo>
                    <a:pt x="93094" y="36586"/>
                  </a:lnTo>
                  <a:lnTo>
                    <a:pt x="93114" y="36725"/>
                  </a:lnTo>
                  <a:lnTo>
                    <a:pt x="93114" y="36844"/>
                  </a:lnTo>
                  <a:lnTo>
                    <a:pt x="93075" y="36943"/>
                  </a:lnTo>
                  <a:lnTo>
                    <a:pt x="93035" y="37043"/>
                  </a:lnTo>
                  <a:lnTo>
                    <a:pt x="92975" y="37122"/>
                  </a:lnTo>
                  <a:lnTo>
                    <a:pt x="92896" y="37182"/>
                  </a:lnTo>
                  <a:lnTo>
                    <a:pt x="92797" y="37241"/>
                  </a:lnTo>
                  <a:lnTo>
                    <a:pt x="92678" y="37261"/>
                  </a:lnTo>
                  <a:lnTo>
                    <a:pt x="92559" y="37281"/>
                  </a:lnTo>
                  <a:lnTo>
                    <a:pt x="92440" y="37261"/>
                  </a:lnTo>
                  <a:lnTo>
                    <a:pt x="92321" y="37241"/>
                  </a:lnTo>
                  <a:lnTo>
                    <a:pt x="92221" y="37182"/>
                  </a:lnTo>
                  <a:lnTo>
                    <a:pt x="92142" y="37122"/>
                  </a:lnTo>
                  <a:lnTo>
                    <a:pt x="92082" y="37043"/>
                  </a:lnTo>
                  <a:lnTo>
                    <a:pt x="92043" y="36943"/>
                  </a:lnTo>
                  <a:lnTo>
                    <a:pt x="92003" y="36844"/>
                  </a:lnTo>
                  <a:lnTo>
                    <a:pt x="92003" y="36725"/>
                  </a:lnTo>
                  <a:lnTo>
                    <a:pt x="92003" y="36586"/>
                  </a:lnTo>
                  <a:lnTo>
                    <a:pt x="92043" y="36487"/>
                  </a:lnTo>
                  <a:lnTo>
                    <a:pt x="92082" y="36388"/>
                  </a:lnTo>
                  <a:lnTo>
                    <a:pt x="92142" y="36309"/>
                  </a:lnTo>
                  <a:lnTo>
                    <a:pt x="92221" y="36249"/>
                  </a:lnTo>
                  <a:lnTo>
                    <a:pt x="92301" y="36209"/>
                  </a:lnTo>
                  <a:lnTo>
                    <a:pt x="92400" y="36170"/>
                  </a:lnTo>
                  <a:close/>
                  <a:moveTo>
                    <a:pt x="49524" y="37023"/>
                  </a:moveTo>
                  <a:lnTo>
                    <a:pt x="49524" y="37340"/>
                  </a:lnTo>
                  <a:lnTo>
                    <a:pt x="49365" y="37360"/>
                  </a:lnTo>
                  <a:lnTo>
                    <a:pt x="49285" y="37340"/>
                  </a:lnTo>
                  <a:lnTo>
                    <a:pt x="49266" y="37320"/>
                  </a:lnTo>
                  <a:lnTo>
                    <a:pt x="49246" y="37301"/>
                  </a:lnTo>
                  <a:lnTo>
                    <a:pt x="49226" y="37201"/>
                  </a:lnTo>
                  <a:lnTo>
                    <a:pt x="49246" y="37082"/>
                  </a:lnTo>
                  <a:lnTo>
                    <a:pt x="49266" y="37062"/>
                  </a:lnTo>
                  <a:lnTo>
                    <a:pt x="49285" y="37043"/>
                  </a:lnTo>
                  <a:lnTo>
                    <a:pt x="49365" y="37023"/>
                  </a:lnTo>
                  <a:close/>
                  <a:moveTo>
                    <a:pt x="51289" y="36507"/>
                  </a:moveTo>
                  <a:lnTo>
                    <a:pt x="51389" y="36527"/>
                  </a:lnTo>
                  <a:lnTo>
                    <a:pt x="51468" y="36566"/>
                  </a:lnTo>
                  <a:lnTo>
                    <a:pt x="51547" y="36626"/>
                  </a:lnTo>
                  <a:lnTo>
                    <a:pt x="51627" y="36686"/>
                  </a:lnTo>
                  <a:lnTo>
                    <a:pt x="51686" y="36765"/>
                  </a:lnTo>
                  <a:lnTo>
                    <a:pt x="51726" y="36844"/>
                  </a:lnTo>
                  <a:lnTo>
                    <a:pt x="51726" y="36924"/>
                  </a:lnTo>
                  <a:lnTo>
                    <a:pt x="51726" y="37003"/>
                  </a:lnTo>
                  <a:lnTo>
                    <a:pt x="51706" y="37082"/>
                  </a:lnTo>
                  <a:lnTo>
                    <a:pt x="51666" y="37162"/>
                  </a:lnTo>
                  <a:lnTo>
                    <a:pt x="51607" y="37221"/>
                  </a:lnTo>
                  <a:lnTo>
                    <a:pt x="51547" y="37281"/>
                  </a:lnTo>
                  <a:lnTo>
                    <a:pt x="51488" y="37340"/>
                  </a:lnTo>
                  <a:lnTo>
                    <a:pt x="51408" y="37380"/>
                  </a:lnTo>
                  <a:lnTo>
                    <a:pt x="51309" y="37400"/>
                  </a:lnTo>
                  <a:lnTo>
                    <a:pt x="51230" y="37400"/>
                  </a:lnTo>
                  <a:lnTo>
                    <a:pt x="51151" y="37360"/>
                  </a:lnTo>
                  <a:lnTo>
                    <a:pt x="51071" y="37320"/>
                  </a:lnTo>
                  <a:lnTo>
                    <a:pt x="50992" y="37281"/>
                  </a:lnTo>
                  <a:lnTo>
                    <a:pt x="50932" y="37201"/>
                  </a:lnTo>
                  <a:lnTo>
                    <a:pt x="50893" y="37122"/>
                  </a:lnTo>
                  <a:lnTo>
                    <a:pt x="50873" y="37043"/>
                  </a:lnTo>
                  <a:lnTo>
                    <a:pt x="50853" y="36963"/>
                  </a:lnTo>
                  <a:lnTo>
                    <a:pt x="50853" y="36884"/>
                  </a:lnTo>
                  <a:lnTo>
                    <a:pt x="50873" y="36824"/>
                  </a:lnTo>
                  <a:lnTo>
                    <a:pt x="50912" y="36745"/>
                  </a:lnTo>
                  <a:lnTo>
                    <a:pt x="50952" y="36686"/>
                  </a:lnTo>
                  <a:lnTo>
                    <a:pt x="51071" y="36566"/>
                  </a:lnTo>
                  <a:lnTo>
                    <a:pt x="51151" y="36527"/>
                  </a:lnTo>
                  <a:lnTo>
                    <a:pt x="51230" y="36507"/>
                  </a:lnTo>
                  <a:close/>
                  <a:moveTo>
                    <a:pt x="95594" y="37043"/>
                  </a:moveTo>
                  <a:lnTo>
                    <a:pt x="95674" y="37102"/>
                  </a:lnTo>
                  <a:lnTo>
                    <a:pt x="95713" y="37182"/>
                  </a:lnTo>
                  <a:lnTo>
                    <a:pt x="95733" y="37261"/>
                  </a:lnTo>
                  <a:lnTo>
                    <a:pt x="95713" y="37360"/>
                  </a:lnTo>
                  <a:lnTo>
                    <a:pt x="95674" y="37439"/>
                  </a:lnTo>
                  <a:lnTo>
                    <a:pt x="95614" y="37479"/>
                  </a:lnTo>
                  <a:lnTo>
                    <a:pt x="95495" y="37519"/>
                  </a:lnTo>
                  <a:lnTo>
                    <a:pt x="95396" y="37499"/>
                  </a:lnTo>
                  <a:lnTo>
                    <a:pt x="95317" y="37439"/>
                  </a:lnTo>
                  <a:lnTo>
                    <a:pt x="95277" y="37360"/>
                  </a:lnTo>
                  <a:lnTo>
                    <a:pt x="95257" y="37281"/>
                  </a:lnTo>
                  <a:lnTo>
                    <a:pt x="95277" y="37182"/>
                  </a:lnTo>
                  <a:lnTo>
                    <a:pt x="95317" y="37102"/>
                  </a:lnTo>
                  <a:lnTo>
                    <a:pt x="95396" y="37062"/>
                  </a:lnTo>
                  <a:lnTo>
                    <a:pt x="95495" y="37043"/>
                  </a:lnTo>
                  <a:close/>
                  <a:moveTo>
                    <a:pt x="93610" y="37043"/>
                  </a:moveTo>
                  <a:lnTo>
                    <a:pt x="93690" y="37062"/>
                  </a:lnTo>
                  <a:lnTo>
                    <a:pt x="93789" y="37082"/>
                  </a:lnTo>
                  <a:lnTo>
                    <a:pt x="93868" y="37122"/>
                  </a:lnTo>
                  <a:lnTo>
                    <a:pt x="93928" y="37182"/>
                  </a:lnTo>
                  <a:lnTo>
                    <a:pt x="93987" y="37241"/>
                  </a:lnTo>
                  <a:lnTo>
                    <a:pt x="94027" y="37320"/>
                  </a:lnTo>
                  <a:lnTo>
                    <a:pt x="94067" y="37420"/>
                  </a:lnTo>
                  <a:lnTo>
                    <a:pt x="94067" y="37519"/>
                  </a:lnTo>
                  <a:lnTo>
                    <a:pt x="94047" y="37638"/>
                  </a:lnTo>
                  <a:lnTo>
                    <a:pt x="94027" y="37717"/>
                  </a:lnTo>
                  <a:lnTo>
                    <a:pt x="93967" y="37797"/>
                  </a:lnTo>
                  <a:lnTo>
                    <a:pt x="93908" y="37856"/>
                  </a:lnTo>
                  <a:lnTo>
                    <a:pt x="93829" y="37916"/>
                  </a:lnTo>
                  <a:lnTo>
                    <a:pt x="93749" y="37935"/>
                  </a:lnTo>
                  <a:lnTo>
                    <a:pt x="93670" y="37955"/>
                  </a:lnTo>
                  <a:lnTo>
                    <a:pt x="93571" y="37975"/>
                  </a:lnTo>
                  <a:lnTo>
                    <a:pt x="93491" y="37955"/>
                  </a:lnTo>
                  <a:lnTo>
                    <a:pt x="93412" y="37935"/>
                  </a:lnTo>
                  <a:lnTo>
                    <a:pt x="93332" y="37896"/>
                  </a:lnTo>
                  <a:lnTo>
                    <a:pt x="93253" y="37856"/>
                  </a:lnTo>
                  <a:lnTo>
                    <a:pt x="93194" y="37777"/>
                  </a:lnTo>
                  <a:lnTo>
                    <a:pt x="93154" y="37697"/>
                  </a:lnTo>
                  <a:lnTo>
                    <a:pt x="93134" y="37598"/>
                  </a:lnTo>
                  <a:lnTo>
                    <a:pt x="93114" y="37499"/>
                  </a:lnTo>
                  <a:lnTo>
                    <a:pt x="93134" y="37400"/>
                  </a:lnTo>
                  <a:lnTo>
                    <a:pt x="93154" y="37301"/>
                  </a:lnTo>
                  <a:lnTo>
                    <a:pt x="93213" y="37221"/>
                  </a:lnTo>
                  <a:lnTo>
                    <a:pt x="93273" y="37162"/>
                  </a:lnTo>
                  <a:lnTo>
                    <a:pt x="93352" y="37102"/>
                  </a:lnTo>
                  <a:lnTo>
                    <a:pt x="93432" y="37082"/>
                  </a:lnTo>
                  <a:lnTo>
                    <a:pt x="93511" y="37062"/>
                  </a:lnTo>
                  <a:lnTo>
                    <a:pt x="93610" y="37043"/>
                  </a:lnTo>
                  <a:close/>
                  <a:moveTo>
                    <a:pt x="52480" y="37261"/>
                  </a:moveTo>
                  <a:lnTo>
                    <a:pt x="52579" y="37281"/>
                  </a:lnTo>
                  <a:lnTo>
                    <a:pt x="52678" y="37320"/>
                  </a:lnTo>
                  <a:lnTo>
                    <a:pt x="52758" y="37400"/>
                  </a:lnTo>
                  <a:lnTo>
                    <a:pt x="52817" y="37499"/>
                  </a:lnTo>
                  <a:lnTo>
                    <a:pt x="52857" y="37598"/>
                  </a:lnTo>
                  <a:lnTo>
                    <a:pt x="52877" y="37717"/>
                  </a:lnTo>
                  <a:lnTo>
                    <a:pt x="52877" y="37836"/>
                  </a:lnTo>
                  <a:lnTo>
                    <a:pt x="52857" y="37955"/>
                  </a:lnTo>
                  <a:lnTo>
                    <a:pt x="52797" y="38055"/>
                  </a:lnTo>
                  <a:lnTo>
                    <a:pt x="52758" y="38134"/>
                  </a:lnTo>
                  <a:lnTo>
                    <a:pt x="52678" y="38174"/>
                  </a:lnTo>
                  <a:lnTo>
                    <a:pt x="52599" y="38213"/>
                  </a:lnTo>
                  <a:lnTo>
                    <a:pt x="52500" y="38233"/>
                  </a:lnTo>
                  <a:lnTo>
                    <a:pt x="52321" y="38233"/>
                  </a:lnTo>
                  <a:lnTo>
                    <a:pt x="52162" y="38193"/>
                  </a:lnTo>
                  <a:lnTo>
                    <a:pt x="52083" y="38154"/>
                  </a:lnTo>
                  <a:lnTo>
                    <a:pt x="52024" y="38094"/>
                  </a:lnTo>
                  <a:lnTo>
                    <a:pt x="51984" y="38015"/>
                  </a:lnTo>
                  <a:lnTo>
                    <a:pt x="51944" y="37935"/>
                  </a:lnTo>
                  <a:lnTo>
                    <a:pt x="51924" y="37856"/>
                  </a:lnTo>
                  <a:lnTo>
                    <a:pt x="51924" y="37757"/>
                  </a:lnTo>
                  <a:lnTo>
                    <a:pt x="51944" y="37598"/>
                  </a:lnTo>
                  <a:lnTo>
                    <a:pt x="51984" y="37499"/>
                  </a:lnTo>
                  <a:lnTo>
                    <a:pt x="52024" y="37420"/>
                  </a:lnTo>
                  <a:lnTo>
                    <a:pt x="52103" y="37340"/>
                  </a:lnTo>
                  <a:lnTo>
                    <a:pt x="52182" y="37301"/>
                  </a:lnTo>
                  <a:lnTo>
                    <a:pt x="52281" y="37261"/>
                  </a:lnTo>
                  <a:close/>
                  <a:moveTo>
                    <a:pt x="50535" y="37678"/>
                  </a:moveTo>
                  <a:lnTo>
                    <a:pt x="50654" y="37717"/>
                  </a:lnTo>
                  <a:lnTo>
                    <a:pt x="50694" y="37757"/>
                  </a:lnTo>
                  <a:lnTo>
                    <a:pt x="50754" y="37797"/>
                  </a:lnTo>
                  <a:lnTo>
                    <a:pt x="50774" y="37836"/>
                  </a:lnTo>
                  <a:lnTo>
                    <a:pt x="50813" y="37896"/>
                  </a:lnTo>
                  <a:lnTo>
                    <a:pt x="50813" y="37975"/>
                  </a:lnTo>
                  <a:lnTo>
                    <a:pt x="50813" y="38035"/>
                  </a:lnTo>
                  <a:lnTo>
                    <a:pt x="50793" y="38114"/>
                  </a:lnTo>
                  <a:lnTo>
                    <a:pt x="50754" y="38154"/>
                  </a:lnTo>
                  <a:lnTo>
                    <a:pt x="50714" y="38213"/>
                  </a:lnTo>
                  <a:lnTo>
                    <a:pt x="50674" y="38253"/>
                  </a:lnTo>
                  <a:lnTo>
                    <a:pt x="50575" y="38293"/>
                  </a:lnTo>
                  <a:lnTo>
                    <a:pt x="50456" y="38293"/>
                  </a:lnTo>
                  <a:lnTo>
                    <a:pt x="50357" y="38253"/>
                  </a:lnTo>
                  <a:lnTo>
                    <a:pt x="50258" y="38193"/>
                  </a:lnTo>
                  <a:lnTo>
                    <a:pt x="50218" y="38154"/>
                  </a:lnTo>
                  <a:lnTo>
                    <a:pt x="50198" y="38094"/>
                  </a:lnTo>
                  <a:lnTo>
                    <a:pt x="50178" y="38035"/>
                  </a:lnTo>
                  <a:lnTo>
                    <a:pt x="50178" y="37975"/>
                  </a:lnTo>
                  <a:lnTo>
                    <a:pt x="50198" y="37896"/>
                  </a:lnTo>
                  <a:lnTo>
                    <a:pt x="50218" y="37836"/>
                  </a:lnTo>
                  <a:lnTo>
                    <a:pt x="50258" y="37777"/>
                  </a:lnTo>
                  <a:lnTo>
                    <a:pt x="50297" y="37737"/>
                  </a:lnTo>
                  <a:lnTo>
                    <a:pt x="50337" y="37717"/>
                  </a:lnTo>
                  <a:lnTo>
                    <a:pt x="50397" y="37697"/>
                  </a:lnTo>
                  <a:lnTo>
                    <a:pt x="50535" y="37678"/>
                  </a:lnTo>
                  <a:close/>
                  <a:moveTo>
                    <a:pt x="94702" y="38074"/>
                  </a:moveTo>
                  <a:lnTo>
                    <a:pt x="94741" y="38094"/>
                  </a:lnTo>
                  <a:lnTo>
                    <a:pt x="94801" y="38094"/>
                  </a:lnTo>
                  <a:lnTo>
                    <a:pt x="94860" y="38134"/>
                  </a:lnTo>
                  <a:lnTo>
                    <a:pt x="94920" y="38193"/>
                  </a:lnTo>
                  <a:lnTo>
                    <a:pt x="94959" y="38253"/>
                  </a:lnTo>
                  <a:lnTo>
                    <a:pt x="94999" y="38312"/>
                  </a:lnTo>
                  <a:lnTo>
                    <a:pt x="95019" y="38372"/>
                  </a:lnTo>
                  <a:lnTo>
                    <a:pt x="94999" y="38451"/>
                  </a:lnTo>
                  <a:lnTo>
                    <a:pt x="94979" y="38511"/>
                  </a:lnTo>
                  <a:lnTo>
                    <a:pt x="94940" y="38570"/>
                  </a:lnTo>
                  <a:lnTo>
                    <a:pt x="94821" y="38670"/>
                  </a:lnTo>
                  <a:lnTo>
                    <a:pt x="94761" y="38689"/>
                  </a:lnTo>
                  <a:lnTo>
                    <a:pt x="94721" y="38689"/>
                  </a:lnTo>
                  <a:lnTo>
                    <a:pt x="94662" y="38670"/>
                  </a:lnTo>
                  <a:lnTo>
                    <a:pt x="94602" y="38650"/>
                  </a:lnTo>
                  <a:lnTo>
                    <a:pt x="94503" y="38570"/>
                  </a:lnTo>
                  <a:lnTo>
                    <a:pt x="94444" y="38491"/>
                  </a:lnTo>
                  <a:lnTo>
                    <a:pt x="94404" y="38412"/>
                  </a:lnTo>
                  <a:lnTo>
                    <a:pt x="94404" y="38332"/>
                  </a:lnTo>
                  <a:lnTo>
                    <a:pt x="94463" y="38253"/>
                  </a:lnTo>
                  <a:lnTo>
                    <a:pt x="94523" y="38154"/>
                  </a:lnTo>
                  <a:lnTo>
                    <a:pt x="94602" y="38114"/>
                  </a:lnTo>
                  <a:lnTo>
                    <a:pt x="94702" y="38074"/>
                  </a:lnTo>
                  <a:close/>
                  <a:moveTo>
                    <a:pt x="92876" y="38154"/>
                  </a:moveTo>
                  <a:lnTo>
                    <a:pt x="92975" y="38193"/>
                  </a:lnTo>
                  <a:lnTo>
                    <a:pt x="93055" y="38213"/>
                  </a:lnTo>
                  <a:lnTo>
                    <a:pt x="93134" y="38273"/>
                  </a:lnTo>
                  <a:lnTo>
                    <a:pt x="93194" y="38332"/>
                  </a:lnTo>
                  <a:lnTo>
                    <a:pt x="93233" y="38412"/>
                  </a:lnTo>
                  <a:lnTo>
                    <a:pt x="93253" y="38511"/>
                  </a:lnTo>
                  <a:lnTo>
                    <a:pt x="93273" y="38630"/>
                  </a:lnTo>
                  <a:lnTo>
                    <a:pt x="93253" y="38729"/>
                  </a:lnTo>
                  <a:lnTo>
                    <a:pt x="93233" y="38828"/>
                  </a:lnTo>
                  <a:lnTo>
                    <a:pt x="93194" y="38908"/>
                  </a:lnTo>
                  <a:lnTo>
                    <a:pt x="93114" y="38967"/>
                  </a:lnTo>
                  <a:lnTo>
                    <a:pt x="93055" y="39027"/>
                  </a:lnTo>
                  <a:lnTo>
                    <a:pt x="92975" y="39066"/>
                  </a:lnTo>
                  <a:lnTo>
                    <a:pt x="92876" y="39086"/>
                  </a:lnTo>
                  <a:lnTo>
                    <a:pt x="92717" y="39086"/>
                  </a:lnTo>
                  <a:lnTo>
                    <a:pt x="92618" y="39066"/>
                  </a:lnTo>
                  <a:lnTo>
                    <a:pt x="92539" y="39027"/>
                  </a:lnTo>
                  <a:lnTo>
                    <a:pt x="92459" y="38967"/>
                  </a:lnTo>
                  <a:lnTo>
                    <a:pt x="92400" y="38908"/>
                  </a:lnTo>
                  <a:lnTo>
                    <a:pt x="92360" y="38828"/>
                  </a:lnTo>
                  <a:lnTo>
                    <a:pt x="92340" y="38729"/>
                  </a:lnTo>
                  <a:lnTo>
                    <a:pt x="92321" y="38630"/>
                  </a:lnTo>
                  <a:lnTo>
                    <a:pt x="92340" y="38511"/>
                  </a:lnTo>
                  <a:lnTo>
                    <a:pt x="92360" y="38412"/>
                  </a:lnTo>
                  <a:lnTo>
                    <a:pt x="92400" y="38332"/>
                  </a:lnTo>
                  <a:lnTo>
                    <a:pt x="92479" y="38273"/>
                  </a:lnTo>
                  <a:lnTo>
                    <a:pt x="92539" y="38213"/>
                  </a:lnTo>
                  <a:lnTo>
                    <a:pt x="92618" y="38174"/>
                  </a:lnTo>
                  <a:lnTo>
                    <a:pt x="92717" y="38154"/>
                  </a:lnTo>
                  <a:close/>
                  <a:moveTo>
                    <a:pt x="53412" y="38055"/>
                  </a:moveTo>
                  <a:lnTo>
                    <a:pt x="53531" y="38074"/>
                  </a:lnTo>
                  <a:lnTo>
                    <a:pt x="53631" y="38114"/>
                  </a:lnTo>
                  <a:lnTo>
                    <a:pt x="53730" y="38174"/>
                  </a:lnTo>
                  <a:lnTo>
                    <a:pt x="53809" y="38233"/>
                  </a:lnTo>
                  <a:lnTo>
                    <a:pt x="53889" y="38332"/>
                  </a:lnTo>
                  <a:lnTo>
                    <a:pt x="53928" y="38432"/>
                  </a:lnTo>
                  <a:lnTo>
                    <a:pt x="53968" y="38531"/>
                  </a:lnTo>
                  <a:lnTo>
                    <a:pt x="53988" y="38650"/>
                  </a:lnTo>
                  <a:lnTo>
                    <a:pt x="53988" y="38749"/>
                  </a:lnTo>
                  <a:lnTo>
                    <a:pt x="53948" y="38848"/>
                  </a:lnTo>
                  <a:lnTo>
                    <a:pt x="53869" y="38947"/>
                  </a:lnTo>
                  <a:lnTo>
                    <a:pt x="53789" y="39027"/>
                  </a:lnTo>
                  <a:lnTo>
                    <a:pt x="53690" y="39106"/>
                  </a:lnTo>
                  <a:lnTo>
                    <a:pt x="53591" y="39146"/>
                  </a:lnTo>
                  <a:lnTo>
                    <a:pt x="53472" y="39185"/>
                  </a:lnTo>
                  <a:lnTo>
                    <a:pt x="53373" y="39185"/>
                  </a:lnTo>
                  <a:lnTo>
                    <a:pt x="53293" y="39166"/>
                  </a:lnTo>
                  <a:lnTo>
                    <a:pt x="53194" y="39126"/>
                  </a:lnTo>
                  <a:lnTo>
                    <a:pt x="53115" y="39066"/>
                  </a:lnTo>
                  <a:lnTo>
                    <a:pt x="53035" y="38987"/>
                  </a:lnTo>
                  <a:lnTo>
                    <a:pt x="52956" y="38908"/>
                  </a:lnTo>
                  <a:lnTo>
                    <a:pt x="52916" y="38828"/>
                  </a:lnTo>
                  <a:lnTo>
                    <a:pt x="52877" y="38749"/>
                  </a:lnTo>
                  <a:lnTo>
                    <a:pt x="52877" y="38650"/>
                  </a:lnTo>
                  <a:lnTo>
                    <a:pt x="52897" y="38551"/>
                  </a:lnTo>
                  <a:lnTo>
                    <a:pt x="52916" y="38451"/>
                  </a:lnTo>
                  <a:lnTo>
                    <a:pt x="52976" y="38352"/>
                  </a:lnTo>
                  <a:lnTo>
                    <a:pt x="53035" y="38253"/>
                  </a:lnTo>
                  <a:lnTo>
                    <a:pt x="53115" y="38174"/>
                  </a:lnTo>
                  <a:lnTo>
                    <a:pt x="53194" y="38114"/>
                  </a:lnTo>
                  <a:lnTo>
                    <a:pt x="53293" y="38074"/>
                  </a:lnTo>
                  <a:lnTo>
                    <a:pt x="53412" y="38055"/>
                  </a:lnTo>
                  <a:close/>
                  <a:moveTo>
                    <a:pt x="51607" y="38471"/>
                  </a:moveTo>
                  <a:lnTo>
                    <a:pt x="51686" y="38511"/>
                  </a:lnTo>
                  <a:lnTo>
                    <a:pt x="51746" y="38551"/>
                  </a:lnTo>
                  <a:lnTo>
                    <a:pt x="51805" y="38610"/>
                  </a:lnTo>
                  <a:lnTo>
                    <a:pt x="51865" y="38670"/>
                  </a:lnTo>
                  <a:lnTo>
                    <a:pt x="51885" y="38729"/>
                  </a:lnTo>
                  <a:lnTo>
                    <a:pt x="51924" y="38808"/>
                  </a:lnTo>
                  <a:lnTo>
                    <a:pt x="51924" y="38868"/>
                  </a:lnTo>
                  <a:lnTo>
                    <a:pt x="51904" y="38947"/>
                  </a:lnTo>
                  <a:lnTo>
                    <a:pt x="51885" y="39007"/>
                  </a:lnTo>
                  <a:lnTo>
                    <a:pt x="51845" y="39086"/>
                  </a:lnTo>
                  <a:lnTo>
                    <a:pt x="51785" y="39146"/>
                  </a:lnTo>
                  <a:lnTo>
                    <a:pt x="51726" y="39185"/>
                  </a:lnTo>
                  <a:lnTo>
                    <a:pt x="51647" y="39225"/>
                  </a:lnTo>
                  <a:lnTo>
                    <a:pt x="51587" y="39245"/>
                  </a:lnTo>
                  <a:lnTo>
                    <a:pt x="51508" y="39265"/>
                  </a:lnTo>
                  <a:lnTo>
                    <a:pt x="51448" y="39245"/>
                  </a:lnTo>
                  <a:lnTo>
                    <a:pt x="51369" y="39205"/>
                  </a:lnTo>
                  <a:lnTo>
                    <a:pt x="51309" y="39166"/>
                  </a:lnTo>
                  <a:lnTo>
                    <a:pt x="51250" y="39106"/>
                  </a:lnTo>
                  <a:lnTo>
                    <a:pt x="51190" y="39047"/>
                  </a:lnTo>
                  <a:lnTo>
                    <a:pt x="51170" y="38987"/>
                  </a:lnTo>
                  <a:lnTo>
                    <a:pt x="51131" y="38908"/>
                  </a:lnTo>
                  <a:lnTo>
                    <a:pt x="51131" y="38848"/>
                  </a:lnTo>
                  <a:lnTo>
                    <a:pt x="51151" y="38769"/>
                  </a:lnTo>
                  <a:lnTo>
                    <a:pt x="51170" y="38709"/>
                  </a:lnTo>
                  <a:lnTo>
                    <a:pt x="51210" y="38650"/>
                  </a:lnTo>
                  <a:lnTo>
                    <a:pt x="51270" y="38590"/>
                  </a:lnTo>
                  <a:lnTo>
                    <a:pt x="51329" y="38531"/>
                  </a:lnTo>
                  <a:lnTo>
                    <a:pt x="51408" y="38491"/>
                  </a:lnTo>
                  <a:lnTo>
                    <a:pt x="51468" y="38471"/>
                  </a:lnTo>
                  <a:close/>
                  <a:moveTo>
                    <a:pt x="93948" y="39106"/>
                  </a:moveTo>
                  <a:lnTo>
                    <a:pt x="94027" y="39126"/>
                  </a:lnTo>
                  <a:lnTo>
                    <a:pt x="94067" y="39146"/>
                  </a:lnTo>
                  <a:lnTo>
                    <a:pt x="94106" y="39185"/>
                  </a:lnTo>
                  <a:lnTo>
                    <a:pt x="94126" y="39225"/>
                  </a:lnTo>
                  <a:lnTo>
                    <a:pt x="94146" y="39305"/>
                  </a:lnTo>
                  <a:lnTo>
                    <a:pt x="94146" y="39463"/>
                  </a:lnTo>
                  <a:lnTo>
                    <a:pt x="94146" y="39543"/>
                  </a:lnTo>
                  <a:lnTo>
                    <a:pt x="94126" y="39622"/>
                  </a:lnTo>
                  <a:lnTo>
                    <a:pt x="94086" y="39662"/>
                  </a:lnTo>
                  <a:lnTo>
                    <a:pt x="94047" y="39701"/>
                  </a:lnTo>
                  <a:lnTo>
                    <a:pt x="94007" y="39721"/>
                  </a:lnTo>
                  <a:lnTo>
                    <a:pt x="93948" y="39721"/>
                  </a:lnTo>
                  <a:lnTo>
                    <a:pt x="93789" y="39741"/>
                  </a:lnTo>
                  <a:lnTo>
                    <a:pt x="93709" y="39721"/>
                  </a:lnTo>
                  <a:lnTo>
                    <a:pt x="93630" y="39701"/>
                  </a:lnTo>
                  <a:lnTo>
                    <a:pt x="93590" y="39681"/>
                  </a:lnTo>
                  <a:lnTo>
                    <a:pt x="93551" y="39642"/>
                  </a:lnTo>
                  <a:lnTo>
                    <a:pt x="93531" y="39602"/>
                  </a:lnTo>
                  <a:lnTo>
                    <a:pt x="93511" y="39543"/>
                  </a:lnTo>
                  <a:lnTo>
                    <a:pt x="93511" y="39384"/>
                  </a:lnTo>
                  <a:lnTo>
                    <a:pt x="93511" y="39285"/>
                  </a:lnTo>
                  <a:lnTo>
                    <a:pt x="93531" y="39225"/>
                  </a:lnTo>
                  <a:lnTo>
                    <a:pt x="93571" y="39185"/>
                  </a:lnTo>
                  <a:lnTo>
                    <a:pt x="93590" y="39146"/>
                  </a:lnTo>
                  <a:lnTo>
                    <a:pt x="93650" y="39126"/>
                  </a:lnTo>
                  <a:lnTo>
                    <a:pt x="93709" y="39106"/>
                  </a:lnTo>
                  <a:close/>
                  <a:moveTo>
                    <a:pt x="50754" y="39642"/>
                  </a:moveTo>
                  <a:lnTo>
                    <a:pt x="50793" y="39681"/>
                  </a:lnTo>
                  <a:lnTo>
                    <a:pt x="50853" y="39721"/>
                  </a:lnTo>
                  <a:lnTo>
                    <a:pt x="50912" y="39781"/>
                  </a:lnTo>
                  <a:lnTo>
                    <a:pt x="50952" y="39860"/>
                  </a:lnTo>
                  <a:lnTo>
                    <a:pt x="50952" y="39920"/>
                  </a:lnTo>
                  <a:lnTo>
                    <a:pt x="50912" y="39979"/>
                  </a:lnTo>
                  <a:lnTo>
                    <a:pt x="50853" y="40058"/>
                  </a:lnTo>
                  <a:lnTo>
                    <a:pt x="50754" y="40098"/>
                  </a:lnTo>
                  <a:lnTo>
                    <a:pt x="50674" y="40118"/>
                  </a:lnTo>
                  <a:lnTo>
                    <a:pt x="50615" y="40058"/>
                  </a:lnTo>
                  <a:lnTo>
                    <a:pt x="50535" y="39979"/>
                  </a:lnTo>
                  <a:lnTo>
                    <a:pt x="50516" y="39920"/>
                  </a:lnTo>
                  <a:lnTo>
                    <a:pt x="50535" y="39860"/>
                  </a:lnTo>
                  <a:lnTo>
                    <a:pt x="50555" y="39820"/>
                  </a:lnTo>
                  <a:lnTo>
                    <a:pt x="50595" y="39761"/>
                  </a:lnTo>
                  <a:lnTo>
                    <a:pt x="50694" y="39681"/>
                  </a:lnTo>
                  <a:lnTo>
                    <a:pt x="50714" y="39642"/>
                  </a:lnTo>
                  <a:close/>
                  <a:moveTo>
                    <a:pt x="52698" y="39185"/>
                  </a:moveTo>
                  <a:lnTo>
                    <a:pt x="52777" y="39225"/>
                  </a:lnTo>
                  <a:lnTo>
                    <a:pt x="52857" y="39265"/>
                  </a:lnTo>
                  <a:lnTo>
                    <a:pt x="52936" y="39344"/>
                  </a:lnTo>
                  <a:lnTo>
                    <a:pt x="53016" y="39424"/>
                  </a:lnTo>
                  <a:lnTo>
                    <a:pt x="53055" y="39483"/>
                  </a:lnTo>
                  <a:lnTo>
                    <a:pt x="53095" y="39562"/>
                  </a:lnTo>
                  <a:lnTo>
                    <a:pt x="53115" y="39642"/>
                  </a:lnTo>
                  <a:lnTo>
                    <a:pt x="53095" y="39721"/>
                  </a:lnTo>
                  <a:lnTo>
                    <a:pt x="53075" y="39781"/>
                  </a:lnTo>
                  <a:lnTo>
                    <a:pt x="53016" y="39860"/>
                  </a:lnTo>
                  <a:lnTo>
                    <a:pt x="52956" y="39939"/>
                  </a:lnTo>
                  <a:lnTo>
                    <a:pt x="52897" y="40019"/>
                  </a:lnTo>
                  <a:lnTo>
                    <a:pt x="52817" y="40078"/>
                  </a:lnTo>
                  <a:lnTo>
                    <a:pt x="52738" y="40118"/>
                  </a:lnTo>
                  <a:lnTo>
                    <a:pt x="52658" y="40138"/>
                  </a:lnTo>
                  <a:lnTo>
                    <a:pt x="52599" y="40118"/>
                  </a:lnTo>
                  <a:lnTo>
                    <a:pt x="52500" y="40098"/>
                  </a:lnTo>
                  <a:lnTo>
                    <a:pt x="52420" y="40039"/>
                  </a:lnTo>
                  <a:lnTo>
                    <a:pt x="52341" y="39979"/>
                  </a:lnTo>
                  <a:lnTo>
                    <a:pt x="52281" y="39900"/>
                  </a:lnTo>
                  <a:lnTo>
                    <a:pt x="52222" y="39820"/>
                  </a:lnTo>
                  <a:lnTo>
                    <a:pt x="52182" y="39741"/>
                  </a:lnTo>
                  <a:lnTo>
                    <a:pt x="52162" y="39662"/>
                  </a:lnTo>
                  <a:lnTo>
                    <a:pt x="52162" y="39602"/>
                  </a:lnTo>
                  <a:lnTo>
                    <a:pt x="52202" y="39523"/>
                  </a:lnTo>
                  <a:lnTo>
                    <a:pt x="52262" y="39443"/>
                  </a:lnTo>
                  <a:lnTo>
                    <a:pt x="52321" y="39364"/>
                  </a:lnTo>
                  <a:lnTo>
                    <a:pt x="52401" y="39285"/>
                  </a:lnTo>
                  <a:lnTo>
                    <a:pt x="52480" y="39225"/>
                  </a:lnTo>
                  <a:lnTo>
                    <a:pt x="52559" y="39185"/>
                  </a:lnTo>
                  <a:close/>
                  <a:moveTo>
                    <a:pt x="92063" y="39185"/>
                  </a:moveTo>
                  <a:lnTo>
                    <a:pt x="92142" y="39205"/>
                  </a:lnTo>
                  <a:lnTo>
                    <a:pt x="92221" y="39245"/>
                  </a:lnTo>
                  <a:lnTo>
                    <a:pt x="92281" y="39305"/>
                  </a:lnTo>
                  <a:lnTo>
                    <a:pt x="92340" y="39364"/>
                  </a:lnTo>
                  <a:lnTo>
                    <a:pt x="92360" y="39443"/>
                  </a:lnTo>
                  <a:lnTo>
                    <a:pt x="92400" y="39543"/>
                  </a:lnTo>
                  <a:lnTo>
                    <a:pt x="92400" y="39642"/>
                  </a:lnTo>
                  <a:lnTo>
                    <a:pt x="92400" y="39741"/>
                  </a:lnTo>
                  <a:lnTo>
                    <a:pt x="92380" y="39840"/>
                  </a:lnTo>
                  <a:lnTo>
                    <a:pt x="92340" y="39920"/>
                  </a:lnTo>
                  <a:lnTo>
                    <a:pt x="92301" y="39979"/>
                  </a:lnTo>
                  <a:lnTo>
                    <a:pt x="92241" y="40039"/>
                  </a:lnTo>
                  <a:lnTo>
                    <a:pt x="92162" y="40078"/>
                  </a:lnTo>
                  <a:lnTo>
                    <a:pt x="92082" y="40118"/>
                  </a:lnTo>
                  <a:lnTo>
                    <a:pt x="91983" y="40138"/>
                  </a:lnTo>
                  <a:lnTo>
                    <a:pt x="91864" y="40138"/>
                  </a:lnTo>
                  <a:lnTo>
                    <a:pt x="91765" y="40118"/>
                  </a:lnTo>
                  <a:lnTo>
                    <a:pt x="91666" y="40078"/>
                  </a:lnTo>
                  <a:lnTo>
                    <a:pt x="91586" y="40019"/>
                  </a:lnTo>
                  <a:lnTo>
                    <a:pt x="91507" y="39939"/>
                  </a:lnTo>
                  <a:lnTo>
                    <a:pt x="91467" y="39840"/>
                  </a:lnTo>
                  <a:lnTo>
                    <a:pt x="91448" y="39741"/>
                  </a:lnTo>
                  <a:lnTo>
                    <a:pt x="91448" y="39622"/>
                  </a:lnTo>
                  <a:lnTo>
                    <a:pt x="91467" y="39503"/>
                  </a:lnTo>
                  <a:lnTo>
                    <a:pt x="91487" y="39424"/>
                  </a:lnTo>
                  <a:lnTo>
                    <a:pt x="91527" y="39344"/>
                  </a:lnTo>
                  <a:lnTo>
                    <a:pt x="91586" y="39285"/>
                  </a:lnTo>
                  <a:lnTo>
                    <a:pt x="91666" y="39225"/>
                  </a:lnTo>
                  <a:lnTo>
                    <a:pt x="91745" y="39205"/>
                  </a:lnTo>
                  <a:lnTo>
                    <a:pt x="91844" y="39185"/>
                  </a:lnTo>
                  <a:close/>
                  <a:moveTo>
                    <a:pt x="94860" y="40058"/>
                  </a:moveTo>
                  <a:lnTo>
                    <a:pt x="94900" y="40078"/>
                  </a:lnTo>
                  <a:lnTo>
                    <a:pt x="94940" y="40098"/>
                  </a:lnTo>
                  <a:lnTo>
                    <a:pt x="94959" y="40138"/>
                  </a:lnTo>
                  <a:lnTo>
                    <a:pt x="94959" y="40197"/>
                  </a:lnTo>
                  <a:lnTo>
                    <a:pt x="94920" y="40257"/>
                  </a:lnTo>
                  <a:lnTo>
                    <a:pt x="94880" y="40316"/>
                  </a:lnTo>
                  <a:lnTo>
                    <a:pt x="94840" y="40356"/>
                  </a:lnTo>
                  <a:lnTo>
                    <a:pt x="94801" y="40356"/>
                  </a:lnTo>
                  <a:lnTo>
                    <a:pt x="94761" y="40316"/>
                  </a:lnTo>
                  <a:lnTo>
                    <a:pt x="94741" y="40257"/>
                  </a:lnTo>
                  <a:lnTo>
                    <a:pt x="94721" y="40197"/>
                  </a:lnTo>
                  <a:lnTo>
                    <a:pt x="94741" y="40158"/>
                  </a:lnTo>
                  <a:lnTo>
                    <a:pt x="94781" y="40098"/>
                  </a:lnTo>
                  <a:lnTo>
                    <a:pt x="94821" y="40078"/>
                  </a:lnTo>
                  <a:lnTo>
                    <a:pt x="94860" y="40058"/>
                  </a:lnTo>
                  <a:close/>
                  <a:moveTo>
                    <a:pt x="93094" y="40058"/>
                  </a:moveTo>
                  <a:lnTo>
                    <a:pt x="93174" y="40098"/>
                  </a:lnTo>
                  <a:lnTo>
                    <a:pt x="93293" y="40197"/>
                  </a:lnTo>
                  <a:lnTo>
                    <a:pt x="93392" y="40336"/>
                  </a:lnTo>
                  <a:lnTo>
                    <a:pt x="93412" y="40396"/>
                  </a:lnTo>
                  <a:lnTo>
                    <a:pt x="93432" y="40455"/>
                  </a:lnTo>
                  <a:lnTo>
                    <a:pt x="93412" y="40515"/>
                  </a:lnTo>
                  <a:lnTo>
                    <a:pt x="93392" y="40574"/>
                  </a:lnTo>
                  <a:lnTo>
                    <a:pt x="93293" y="40713"/>
                  </a:lnTo>
                  <a:lnTo>
                    <a:pt x="93154" y="40812"/>
                  </a:lnTo>
                  <a:lnTo>
                    <a:pt x="93094" y="40832"/>
                  </a:lnTo>
                  <a:lnTo>
                    <a:pt x="93035" y="40852"/>
                  </a:lnTo>
                  <a:lnTo>
                    <a:pt x="92975" y="40832"/>
                  </a:lnTo>
                  <a:lnTo>
                    <a:pt x="92896" y="40793"/>
                  </a:lnTo>
                  <a:lnTo>
                    <a:pt x="92777" y="40693"/>
                  </a:lnTo>
                  <a:lnTo>
                    <a:pt x="92678" y="40574"/>
                  </a:lnTo>
                  <a:lnTo>
                    <a:pt x="92658" y="40495"/>
                  </a:lnTo>
                  <a:lnTo>
                    <a:pt x="92638" y="40435"/>
                  </a:lnTo>
                  <a:lnTo>
                    <a:pt x="92658" y="40376"/>
                  </a:lnTo>
                  <a:lnTo>
                    <a:pt x="92678" y="40316"/>
                  </a:lnTo>
                  <a:lnTo>
                    <a:pt x="92777" y="40197"/>
                  </a:lnTo>
                  <a:lnTo>
                    <a:pt x="92916" y="40098"/>
                  </a:lnTo>
                  <a:lnTo>
                    <a:pt x="92975" y="40058"/>
                  </a:lnTo>
                  <a:close/>
                  <a:moveTo>
                    <a:pt x="53750" y="40058"/>
                  </a:moveTo>
                  <a:lnTo>
                    <a:pt x="53849" y="40078"/>
                  </a:lnTo>
                  <a:lnTo>
                    <a:pt x="53928" y="40118"/>
                  </a:lnTo>
                  <a:lnTo>
                    <a:pt x="53988" y="40177"/>
                  </a:lnTo>
                  <a:lnTo>
                    <a:pt x="54067" y="40237"/>
                  </a:lnTo>
                  <a:lnTo>
                    <a:pt x="54107" y="40316"/>
                  </a:lnTo>
                  <a:lnTo>
                    <a:pt x="54127" y="40416"/>
                  </a:lnTo>
                  <a:lnTo>
                    <a:pt x="54147" y="40535"/>
                  </a:lnTo>
                  <a:lnTo>
                    <a:pt x="54127" y="40634"/>
                  </a:lnTo>
                  <a:lnTo>
                    <a:pt x="54107" y="40733"/>
                  </a:lnTo>
                  <a:lnTo>
                    <a:pt x="54067" y="40812"/>
                  </a:lnTo>
                  <a:lnTo>
                    <a:pt x="54008" y="40872"/>
                  </a:lnTo>
                  <a:lnTo>
                    <a:pt x="53928" y="40931"/>
                  </a:lnTo>
                  <a:lnTo>
                    <a:pt x="53849" y="40971"/>
                  </a:lnTo>
                  <a:lnTo>
                    <a:pt x="53750" y="40991"/>
                  </a:lnTo>
                  <a:lnTo>
                    <a:pt x="53591" y="40991"/>
                  </a:lnTo>
                  <a:lnTo>
                    <a:pt x="53492" y="40971"/>
                  </a:lnTo>
                  <a:lnTo>
                    <a:pt x="53412" y="40931"/>
                  </a:lnTo>
                  <a:lnTo>
                    <a:pt x="53353" y="40872"/>
                  </a:lnTo>
                  <a:lnTo>
                    <a:pt x="53274" y="40812"/>
                  </a:lnTo>
                  <a:lnTo>
                    <a:pt x="53234" y="40733"/>
                  </a:lnTo>
                  <a:lnTo>
                    <a:pt x="53214" y="40634"/>
                  </a:lnTo>
                  <a:lnTo>
                    <a:pt x="53194" y="40535"/>
                  </a:lnTo>
                  <a:lnTo>
                    <a:pt x="53214" y="40416"/>
                  </a:lnTo>
                  <a:lnTo>
                    <a:pt x="53234" y="40316"/>
                  </a:lnTo>
                  <a:lnTo>
                    <a:pt x="53274" y="40237"/>
                  </a:lnTo>
                  <a:lnTo>
                    <a:pt x="53333" y="40177"/>
                  </a:lnTo>
                  <a:lnTo>
                    <a:pt x="53412" y="40118"/>
                  </a:lnTo>
                  <a:lnTo>
                    <a:pt x="53492" y="40078"/>
                  </a:lnTo>
                  <a:lnTo>
                    <a:pt x="53591" y="40058"/>
                  </a:lnTo>
                  <a:close/>
                  <a:moveTo>
                    <a:pt x="51766" y="40455"/>
                  </a:moveTo>
                  <a:lnTo>
                    <a:pt x="51845" y="40475"/>
                  </a:lnTo>
                  <a:lnTo>
                    <a:pt x="51924" y="40535"/>
                  </a:lnTo>
                  <a:lnTo>
                    <a:pt x="52004" y="40614"/>
                  </a:lnTo>
                  <a:lnTo>
                    <a:pt x="52063" y="40693"/>
                  </a:lnTo>
                  <a:lnTo>
                    <a:pt x="52083" y="40753"/>
                  </a:lnTo>
                  <a:lnTo>
                    <a:pt x="52083" y="40793"/>
                  </a:lnTo>
                  <a:lnTo>
                    <a:pt x="52043" y="40872"/>
                  </a:lnTo>
                  <a:lnTo>
                    <a:pt x="51964" y="40971"/>
                  </a:lnTo>
                  <a:lnTo>
                    <a:pt x="51865" y="41050"/>
                  </a:lnTo>
                  <a:lnTo>
                    <a:pt x="51805" y="41070"/>
                  </a:lnTo>
                  <a:lnTo>
                    <a:pt x="51726" y="41070"/>
                  </a:lnTo>
                  <a:lnTo>
                    <a:pt x="51666" y="41050"/>
                  </a:lnTo>
                  <a:lnTo>
                    <a:pt x="51567" y="40971"/>
                  </a:lnTo>
                  <a:lnTo>
                    <a:pt x="51488" y="40852"/>
                  </a:lnTo>
                  <a:lnTo>
                    <a:pt x="51448" y="40812"/>
                  </a:lnTo>
                  <a:lnTo>
                    <a:pt x="51448" y="40753"/>
                  </a:lnTo>
                  <a:lnTo>
                    <a:pt x="51468" y="40693"/>
                  </a:lnTo>
                  <a:lnTo>
                    <a:pt x="51488" y="40634"/>
                  </a:lnTo>
                  <a:lnTo>
                    <a:pt x="51547" y="40574"/>
                  </a:lnTo>
                  <a:lnTo>
                    <a:pt x="51587" y="40515"/>
                  </a:lnTo>
                  <a:lnTo>
                    <a:pt x="51647" y="40495"/>
                  </a:lnTo>
                  <a:lnTo>
                    <a:pt x="51706" y="40455"/>
                  </a:lnTo>
                  <a:close/>
                  <a:moveTo>
                    <a:pt x="91170" y="40138"/>
                  </a:moveTo>
                  <a:lnTo>
                    <a:pt x="91289" y="40177"/>
                  </a:lnTo>
                  <a:lnTo>
                    <a:pt x="91408" y="40237"/>
                  </a:lnTo>
                  <a:lnTo>
                    <a:pt x="91487" y="40316"/>
                  </a:lnTo>
                  <a:lnTo>
                    <a:pt x="91547" y="40376"/>
                  </a:lnTo>
                  <a:lnTo>
                    <a:pt x="91586" y="40455"/>
                  </a:lnTo>
                  <a:lnTo>
                    <a:pt x="91626" y="40554"/>
                  </a:lnTo>
                  <a:lnTo>
                    <a:pt x="91646" y="40654"/>
                  </a:lnTo>
                  <a:lnTo>
                    <a:pt x="91686" y="40674"/>
                  </a:lnTo>
                  <a:lnTo>
                    <a:pt x="91686" y="40693"/>
                  </a:lnTo>
                  <a:lnTo>
                    <a:pt x="91666" y="40713"/>
                  </a:lnTo>
                  <a:lnTo>
                    <a:pt x="91646" y="40733"/>
                  </a:lnTo>
                  <a:lnTo>
                    <a:pt x="91586" y="40912"/>
                  </a:lnTo>
                  <a:lnTo>
                    <a:pt x="91527" y="41031"/>
                  </a:lnTo>
                  <a:lnTo>
                    <a:pt x="91467" y="41090"/>
                  </a:lnTo>
                  <a:lnTo>
                    <a:pt x="91388" y="41130"/>
                  </a:lnTo>
                  <a:lnTo>
                    <a:pt x="91289" y="41170"/>
                  </a:lnTo>
                  <a:lnTo>
                    <a:pt x="91190" y="41209"/>
                  </a:lnTo>
                  <a:lnTo>
                    <a:pt x="91170" y="41229"/>
                  </a:lnTo>
                  <a:lnTo>
                    <a:pt x="91150" y="41249"/>
                  </a:lnTo>
                  <a:lnTo>
                    <a:pt x="91110" y="41229"/>
                  </a:lnTo>
                  <a:lnTo>
                    <a:pt x="91090" y="41209"/>
                  </a:lnTo>
                  <a:lnTo>
                    <a:pt x="91011" y="41189"/>
                  </a:lnTo>
                  <a:lnTo>
                    <a:pt x="90932" y="41170"/>
                  </a:lnTo>
                  <a:lnTo>
                    <a:pt x="90793" y="41090"/>
                  </a:lnTo>
                  <a:lnTo>
                    <a:pt x="90713" y="41031"/>
                  </a:lnTo>
                  <a:lnTo>
                    <a:pt x="90654" y="40951"/>
                  </a:lnTo>
                  <a:lnTo>
                    <a:pt x="90614" y="40852"/>
                  </a:lnTo>
                  <a:lnTo>
                    <a:pt x="90594" y="40753"/>
                  </a:lnTo>
                  <a:lnTo>
                    <a:pt x="90594" y="40654"/>
                  </a:lnTo>
                  <a:lnTo>
                    <a:pt x="90614" y="40554"/>
                  </a:lnTo>
                  <a:lnTo>
                    <a:pt x="90694" y="40396"/>
                  </a:lnTo>
                  <a:lnTo>
                    <a:pt x="90773" y="40297"/>
                  </a:lnTo>
                  <a:lnTo>
                    <a:pt x="90833" y="40257"/>
                  </a:lnTo>
                  <a:lnTo>
                    <a:pt x="90912" y="40237"/>
                  </a:lnTo>
                  <a:lnTo>
                    <a:pt x="91011" y="40197"/>
                  </a:lnTo>
                  <a:lnTo>
                    <a:pt x="91090" y="40138"/>
                  </a:lnTo>
                  <a:close/>
                  <a:moveTo>
                    <a:pt x="94225" y="41150"/>
                  </a:moveTo>
                  <a:lnTo>
                    <a:pt x="94225" y="41467"/>
                  </a:lnTo>
                  <a:lnTo>
                    <a:pt x="94067" y="41467"/>
                  </a:lnTo>
                  <a:lnTo>
                    <a:pt x="93967" y="41487"/>
                  </a:lnTo>
                  <a:lnTo>
                    <a:pt x="93928" y="41467"/>
                  </a:lnTo>
                  <a:lnTo>
                    <a:pt x="93908" y="41408"/>
                  </a:lnTo>
                  <a:lnTo>
                    <a:pt x="93908" y="41328"/>
                  </a:lnTo>
                  <a:lnTo>
                    <a:pt x="93908" y="41229"/>
                  </a:lnTo>
                  <a:lnTo>
                    <a:pt x="93948" y="41189"/>
                  </a:lnTo>
                  <a:lnTo>
                    <a:pt x="94007" y="41150"/>
                  </a:lnTo>
                  <a:close/>
                  <a:moveTo>
                    <a:pt x="54821" y="40773"/>
                  </a:moveTo>
                  <a:lnTo>
                    <a:pt x="54920" y="40812"/>
                  </a:lnTo>
                  <a:lnTo>
                    <a:pt x="55000" y="40872"/>
                  </a:lnTo>
                  <a:lnTo>
                    <a:pt x="55099" y="40951"/>
                  </a:lnTo>
                  <a:lnTo>
                    <a:pt x="55158" y="41031"/>
                  </a:lnTo>
                  <a:lnTo>
                    <a:pt x="55218" y="41130"/>
                  </a:lnTo>
                  <a:lnTo>
                    <a:pt x="55258" y="41229"/>
                  </a:lnTo>
                  <a:lnTo>
                    <a:pt x="55258" y="41328"/>
                  </a:lnTo>
                  <a:lnTo>
                    <a:pt x="55238" y="41447"/>
                  </a:lnTo>
                  <a:lnTo>
                    <a:pt x="55198" y="41547"/>
                  </a:lnTo>
                  <a:lnTo>
                    <a:pt x="55139" y="41626"/>
                  </a:lnTo>
                  <a:lnTo>
                    <a:pt x="55059" y="41725"/>
                  </a:lnTo>
                  <a:lnTo>
                    <a:pt x="54980" y="41785"/>
                  </a:lnTo>
                  <a:lnTo>
                    <a:pt x="54881" y="41844"/>
                  </a:lnTo>
                  <a:lnTo>
                    <a:pt x="54781" y="41864"/>
                  </a:lnTo>
                  <a:lnTo>
                    <a:pt x="54682" y="41864"/>
                  </a:lnTo>
                  <a:lnTo>
                    <a:pt x="54563" y="41844"/>
                  </a:lnTo>
                  <a:lnTo>
                    <a:pt x="54464" y="41804"/>
                  </a:lnTo>
                  <a:lnTo>
                    <a:pt x="54385" y="41745"/>
                  </a:lnTo>
                  <a:lnTo>
                    <a:pt x="54305" y="41666"/>
                  </a:lnTo>
                  <a:lnTo>
                    <a:pt x="54226" y="41586"/>
                  </a:lnTo>
                  <a:lnTo>
                    <a:pt x="54186" y="41487"/>
                  </a:lnTo>
                  <a:lnTo>
                    <a:pt x="54147" y="41388"/>
                  </a:lnTo>
                  <a:lnTo>
                    <a:pt x="54147" y="41289"/>
                  </a:lnTo>
                  <a:lnTo>
                    <a:pt x="54166" y="41189"/>
                  </a:lnTo>
                  <a:lnTo>
                    <a:pt x="54206" y="41090"/>
                  </a:lnTo>
                  <a:lnTo>
                    <a:pt x="54266" y="41011"/>
                  </a:lnTo>
                  <a:lnTo>
                    <a:pt x="54345" y="40931"/>
                  </a:lnTo>
                  <a:lnTo>
                    <a:pt x="54424" y="40852"/>
                  </a:lnTo>
                  <a:lnTo>
                    <a:pt x="54523" y="40812"/>
                  </a:lnTo>
                  <a:lnTo>
                    <a:pt x="54603" y="40773"/>
                  </a:lnTo>
                  <a:close/>
                  <a:moveTo>
                    <a:pt x="52936" y="41170"/>
                  </a:moveTo>
                  <a:lnTo>
                    <a:pt x="52996" y="41209"/>
                  </a:lnTo>
                  <a:lnTo>
                    <a:pt x="53135" y="41308"/>
                  </a:lnTo>
                  <a:lnTo>
                    <a:pt x="53234" y="41427"/>
                  </a:lnTo>
                  <a:lnTo>
                    <a:pt x="53254" y="41507"/>
                  </a:lnTo>
                  <a:lnTo>
                    <a:pt x="53274" y="41566"/>
                  </a:lnTo>
                  <a:lnTo>
                    <a:pt x="53254" y="41626"/>
                  </a:lnTo>
                  <a:lnTo>
                    <a:pt x="53234" y="41685"/>
                  </a:lnTo>
                  <a:lnTo>
                    <a:pt x="53135" y="41804"/>
                  </a:lnTo>
                  <a:lnTo>
                    <a:pt x="52996" y="41904"/>
                  </a:lnTo>
                  <a:lnTo>
                    <a:pt x="52936" y="41943"/>
                  </a:lnTo>
                  <a:lnTo>
                    <a:pt x="52877" y="41963"/>
                  </a:lnTo>
                  <a:lnTo>
                    <a:pt x="52817" y="41943"/>
                  </a:lnTo>
                  <a:lnTo>
                    <a:pt x="52758" y="41904"/>
                  </a:lnTo>
                  <a:lnTo>
                    <a:pt x="52619" y="41804"/>
                  </a:lnTo>
                  <a:lnTo>
                    <a:pt x="52520" y="41685"/>
                  </a:lnTo>
                  <a:lnTo>
                    <a:pt x="52500" y="41626"/>
                  </a:lnTo>
                  <a:lnTo>
                    <a:pt x="52480" y="41566"/>
                  </a:lnTo>
                  <a:lnTo>
                    <a:pt x="52500" y="41507"/>
                  </a:lnTo>
                  <a:lnTo>
                    <a:pt x="52520" y="41427"/>
                  </a:lnTo>
                  <a:lnTo>
                    <a:pt x="52619" y="41308"/>
                  </a:lnTo>
                  <a:lnTo>
                    <a:pt x="52758" y="41209"/>
                  </a:lnTo>
                  <a:lnTo>
                    <a:pt x="52817" y="41170"/>
                  </a:lnTo>
                  <a:close/>
                  <a:moveTo>
                    <a:pt x="92221" y="41170"/>
                  </a:moveTo>
                  <a:lnTo>
                    <a:pt x="92281" y="41189"/>
                  </a:lnTo>
                  <a:lnTo>
                    <a:pt x="92360" y="41229"/>
                  </a:lnTo>
                  <a:lnTo>
                    <a:pt x="92420" y="41289"/>
                  </a:lnTo>
                  <a:lnTo>
                    <a:pt x="92479" y="41348"/>
                  </a:lnTo>
                  <a:lnTo>
                    <a:pt x="92519" y="41408"/>
                  </a:lnTo>
                  <a:lnTo>
                    <a:pt x="92539" y="41467"/>
                  </a:lnTo>
                  <a:lnTo>
                    <a:pt x="92559" y="41547"/>
                  </a:lnTo>
                  <a:lnTo>
                    <a:pt x="92559" y="41606"/>
                  </a:lnTo>
                  <a:lnTo>
                    <a:pt x="92519" y="41685"/>
                  </a:lnTo>
                  <a:lnTo>
                    <a:pt x="92499" y="41745"/>
                  </a:lnTo>
                  <a:lnTo>
                    <a:pt x="92440" y="41804"/>
                  </a:lnTo>
                  <a:lnTo>
                    <a:pt x="92380" y="41864"/>
                  </a:lnTo>
                  <a:lnTo>
                    <a:pt x="92321" y="41904"/>
                  </a:lnTo>
                  <a:lnTo>
                    <a:pt x="92241" y="41943"/>
                  </a:lnTo>
                  <a:lnTo>
                    <a:pt x="92182" y="41963"/>
                  </a:lnTo>
                  <a:lnTo>
                    <a:pt x="92102" y="41943"/>
                  </a:lnTo>
                  <a:lnTo>
                    <a:pt x="92043" y="41923"/>
                  </a:lnTo>
                  <a:lnTo>
                    <a:pt x="91963" y="41884"/>
                  </a:lnTo>
                  <a:lnTo>
                    <a:pt x="91904" y="41844"/>
                  </a:lnTo>
                  <a:lnTo>
                    <a:pt x="91844" y="41785"/>
                  </a:lnTo>
                  <a:lnTo>
                    <a:pt x="91805" y="41705"/>
                  </a:lnTo>
                  <a:lnTo>
                    <a:pt x="91785" y="41646"/>
                  </a:lnTo>
                  <a:lnTo>
                    <a:pt x="91765" y="41566"/>
                  </a:lnTo>
                  <a:lnTo>
                    <a:pt x="91765" y="41507"/>
                  </a:lnTo>
                  <a:lnTo>
                    <a:pt x="91805" y="41427"/>
                  </a:lnTo>
                  <a:lnTo>
                    <a:pt x="91825" y="41368"/>
                  </a:lnTo>
                  <a:lnTo>
                    <a:pt x="91884" y="41308"/>
                  </a:lnTo>
                  <a:lnTo>
                    <a:pt x="91944" y="41249"/>
                  </a:lnTo>
                  <a:lnTo>
                    <a:pt x="92003" y="41209"/>
                  </a:lnTo>
                  <a:lnTo>
                    <a:pt x="92082" y="41170"/>
                  </a:lnTo>
                  <a:close/>
                  <a:moveTo>
                    <a:pt x="90257" y="41229"/>
                  </a:moveTo>
                  <a:lnTo>
                    <a:pt x="90277" y="41249"/>
                  </a:lnTo>
                  <a:lnTo>
                    <a:pt x="90297" y="41269"/>
                  </a:lnTo>
                  <a:lnTo>
                    <a:pt x="90396" y="41289"/>
                  </a:lnTo>
                  <a:lnTo>
                    <a:pt x="90495" y="41308"/>
                  </a:lnTo>
                  <a:lnTo>
                    <a:pt x="90575" y="41368"/>
                  </a:lnTo>
                  <a:lnTo>
                    <a:pt x="90634" y="41427"/>
                  </a:lnTo>
                  <a:lnTo>
                    <a:pt x="90694" y="41507"/>
                  </a:lnTo>
                  <a:lnTo>
                    <a:pt x="90733" y="41586"/>
                  </a:lnTo>
                  <a:lnTo>
                    <a:pt x="90773" y="41685"/>
                  </a:lnTo>
                  <a:lnTo>
                    <a:pt x="90793" y="41765"/>
                  </a:lnTo>
                  <a:lnTo>
                    <a:pt x="90793" y="41864"/>
                  </a:lnTo>
                  <a:lnTo>
                    <a:pt x="90773" y="41963"/>
                  </a:lnTo>
                  <a:lnTo>
                    <a:pt x="90733" y="42062"/>
                  </a:lnTo>
                  <a:lnTo>
                    <a:pt x="90694" y="42142"/>
                  </a:lnTo>
                  <a:lnTo>
                    <a:pt x="90594" y="42201"/>
                  </a:lnTo>
                  <a:lnTo>
                    <a:pt x="90475" y="42281"/>
                  </a:lnTo>
                  <a:lnTo>
                    <a:pt x="90336" y="42340"/>
                  </a:lnTo>
                  <a:lnTo>
                    <a:pt x="90237" y="42360"/>
                  </a:lnTo>
                  <a:lnTo>
                    <a:pt x="90059" y="42261"/>
                  </a:lnTo>
                  <a:lnTo>
                    <a:pt x="89940" y="42221"/>
                  </a:lnTo>
                  <a:lnTo>
                    <a:pt x="89900" y="42201"/>
                  </a:lnTo>
                  <a:lnTo>
                    <a:pt x="89860" y="42162"/>
                  </a:lnTo>
                  <a:lnTo>
                    <a:pt x="89821" y="42122"/>
                  </a:lnTo>
                  <a:lnTo>
                    <a:pt x="89801" y="42062"/>
                  </a:lnTo>
                  <a:lnTo>
                    <a:pt x="89781" y="41943"/>
                  </a:lnTo>
                  <a:lnTo>
                    <a:pt x="89741" y="41844"/>
                  </a:lnTo>
                  <a:lnTo>
                    <a:pt x="89721" y="41824"/>
                  </a:lnTo>
                  <a:lnTo>
                    <a:pt x="89702" y="41804"/>
                  </a:lnTo>
                  <a:lnTo>
                    <a:pt x="89702" y="41785"/>
                  </a:lnTo>
                  <a:lnTo>
                    <a:pt x="89741" y="41765"/>
                  </a:lnTo>
                  <a:lnTo>
                    <a:pt x="89781" y="41586"/>
                  </a:lnTo>
                  <a:lnTo>
                    <a:pt x="89801" y="41507"/>
                  </a:lnTo>
                  <a:lnTo>
                    <a:pt x="89860" y="41427"/>
                  </a:lnTo>
                  <a:lnTo>
                    <a:pt x="89900" y="41388"/>
                  </a:lnTo>
                  <a:lnTo>
                    <a:pt x="89979" y="41348"/>
                  </a:lnTo>
                  <a:lnTo>
                    <a:pt x="90118" y="41308"/>
                  </a:lnTo>
                  <a:lnTo>
                    <a:pt x="90198" y="41269"/>
                  </a:lnTo>
                  <a:lnTo>
                    <a:pt x="90217" y="41249"/>
                  </a:lnTo>
                  <a:lnTo>
                    <a:pt x="90257" y="41229"/>
                  </a:lnTo>
                  <a:close/>
                  <a:moveTo>
                    <a:pt x="93372" y="42181"/>
                  </a:moveTo>
                  <a:lnTo>
                    <a:pt x="93412" y="42201"/>
                  </a:lnTo>
                  <a:lnTo>
                    <a:pt x="93432" y="42261"/>
                  </a:lnTo>
                  <a:lnTo>
                    <a:pt x="93432" y="42340"/>
                  </a:lnTo>
                  <a:lnTo>
                    <a:pt x="93432" y="42499"/>
                  </a:lnTo>
                  <a:lnTo>
                    <a:pt x="93134" y="42499"/>
                  </a:lnTo>
                  <a:lnTo>
                    <a:pt x="93114" y="42439"/>
                  </a:lnTo>
                  <a:lnTo>
                    <a:pt x="93114" y="42360"/>
                  </a:lnTo>
                  <a:lnTo>
                    <a:pt x="93114" y="42201"/>
                  </a:lnTo>
                  <a:lnTo>
                    <a:pt x="93273" y="42201"/>
                  </a:lnTo>
                  <a:lnTo>
                    <a:pt x="93372" y="42181"/>
                  </a:lnTo>
                  <a:close/>
                  <a:moveTo>
                    <a:pt x="52004" y="42459"/>
                  </a:moveTo>
                  <a:lnTo>
                    <a:pt x="52083" y="42479"/>
                  </a:lnTo>
                  <a:lnTo>
                    <a:pt x="52202" y="42578"/>
                  </a:lnTo>
                  <a:lnTo>
                    <a:pt x="52123" y="42677"/>
                  </a:lnTo>
                  <a:lnTo>
                    <a:pt x="52063" y="42717"/>
                  </a:lnTo>
                  <a:lnTo>
                    <a:pt x="52024" y="42737"/>
                  </a:lnTo>
                  <a:lnTo>
                    <a:pt x="51944" y="42697"/>
                  </a:lnTo>
                  <a:lnTo>
                    <a:pt x="51885" y="42618"/>
                  </a:lnTo>
                  <a:lnTo>
                    <a:pt x="51865" y="42578"/>
                  </a:lnTo>
                  <a:lnTo>
                    <a:pt x="51865" y="42558"/>
                  </a:lnTo>
                  <a:lnTo>
                    <a:pt x="51885" y="42519"/>
                  </a:lnTo>
                  <a:lnTo>
                    <a:pt x="51924" y="42499"/>
                  </a:lnTo>
                  <a:lnTo>
                    <a:pt x="52004" y="42459"/>
                  </a:lnTo>
                  <a:close/>
                  <a:moveTo>
                    <a:pt x="54027" y="41963"/>
                  </a:moveTo>
                  <a:lnTo>
                    <a:pt x="54107" y="41983"/>
                  </a:lnTo>
                  <a:lnTo>
                    <a:pt x="54166" y="42023"/>
                  </a:lnTo>
                  <a:lnTo>
                    <a:pt x="54226" y="42082"/>
                  </a:lnTo>
                  <a:lnTo>
                    <a:pt x="54266" y="42142"/>
                  </a:lnTo>
                  <a:lnTo>
                    <a:pt x="54285" y="42221"/>
                  </a:lnTo>
                  <a:lnTo>
                    <a:pt x="54305" y="42320"/>
                  </a:lnTo>
                  <a:lnTo>
                    <a:pt x="54285" y="42479"/>
                  </a:lnTo>
                  <a:lnTo>
                    <a:pt x="54266" y="42558"/>
                  </a:lnTo>
                  <a:lnTo>
                    <a:pt x="54226" y="42618"/>
                  </a:lnTo>
                  <a:lnTo>
                    <a:pt x="54186" y="42677"/>
                  </a:lnTo>
                  <a:lnTo>
                    <a:pt x="54127" y="42717"/>
                  </a:lnTo>
                  <a:lnTo>
                    <a:pt x="54047" y="42737"/>
                  </a:lnTo>
                  <a:lnTo>
                    <a:pt x="53948" y="42757"/>
                  </a:lnTo>
                  <a:lnTo>
                    <a:pt x="53869" y="42737"/>
                  </a:lnTo>
                  <a:lnTo>
                    <a:pt x="53770" y="42737"/>
                  </a:lnTo>
                  <a:lnTo>
                    <a:pt x="53690" y="42717"/>
                  </a:lnTo>
                  <a:lnTo>
                    <a:pt x="53631" y="42677"/>
                  </a:lnTo>
                  <a:lnTo>
                    <a:pt x="53591" y="42618"/>
                  </a:lnTo>
                  <a:lnTo>
                    <a:pt x="53551" y="42558"/>
                  </a:lnTo>
                  <a:lnTo>
                    <a:pt x="53512" y="42479"/>
                  </a:lnTo>
                  <a:lnTo>
                    <a:pt x="53512" y="42380"/>
                  </a:lnTo>
                  <a:lnTo>
                    <a:pt x="53531" y="42201"/>
                  </a:lnTo>
                  <a:lnTo>
                    <a:pt x="53551" y="42142"/>
                  </a:lnTo>
                  <a:lnTo>
                    <a:pt x="53571" y="42082"/>
                  </a:lnTo>
                  <a:lnTo>
                    <a:pt x="53631" y="42023"/>
                  </a:lnTo>
                  <a:lnTo>
                    <a:pt x="53690" y="42003"/>
                  </a:lnTo>
                  <a:lnTo>
                    <a:pt x="53770" y="41963"/>
                  </a:lnTo>
                  <a:close/>
                  <a:moveTo>
                    <a:pt x="55793" y="41626"/>
                  </a:moveTo>
                  <a:lnTo>
                    <a:pt x="55893" y="41646"/>
                  </a:lnTo>
                  <a:lnTo>
                    <a:pt x="55992" y="41666"/>
                  </a:lnTo>
                  <a:lnTo>
                    <a:pt x="56091" y="41725"/>
                  </a:lnTo>
                  <a:lnTo>
                    <a:pt x="56190" y="41785"/>
                  </a:lnTo>
                  <a:lnTo>
                    <a:pt x="56269" y="41864"/>
                  </a:lnTo>
                  <a:lnTo>
                    <a:pt x="56329" y="41963"/>
                  </a:lnTo>
                  <a:lnTo>
                    <a:pt x="56369" y="42062"/>
                  </a:lnTo>
                  <a:lnTo>
                    <a:pt x="56369" y="42181"/>
                  </a:lnTo>
                  <a:lnTo>
                    <a:pt x="56369" y="42281"/>
                  </a:lnTo>
                  <a:lnTo>
                    <a:pt x="56329" y="42380"/>
                  </a:lnTo>
                  <a:lnTo>
                    <a:pt x="56269" y="42479"/>
                  </a:lnTo>
                  <a:lnTo>
                    <a:pt x="56190" y="42578"/>
                  </a:lnTo>
                  <a:lnTo>
                    <a:pt x="56111" y="42638"/>
                  </a:lnTo>
                  <a:lnTo>
                    <a:pt x="56012" y="42697"/>
                  </a:lnTo>
                  <a:lnTo>
                    <a:pt x="55912" y="42737"/>
                  </a:lnTo>
                  <a:lnTo>
                    <a:pt x="55793" y="42757"/>
                  </a:lnTo>
                  <a:lnTo>
                    <a:pt x="55694" y="42757"/>
                  </a:lnTo>
                  <a:lnTo>
                    <a:pt x="55595" y="42737"/>
                  </a:lnTo>
                  <a:lnTo>
                    <a:pt x="55496" y="42658"/>
                  </a:lnTo>
                  <a:lnTo>
                    <a:pt x="55396" y="42558"/>
                  </a:lnTo>
                  <a:lnTo>
                    <a:pt x="55337" y="42459"/>
                  </a:lnTo>
                  <a:lnTo>
                    <a:pt x="55277" y="42340"/>
                  </a:lnTo>
                  <a:lnTo>
                    <a:pt x="55258" y="42241"/>
                  </a:lnTo>
                  <a:lnTo>
                    <a:pt x="55258" y="42142"/>
                  </a:lnTo>
                  <a:lnTo>
                    <a:pt x="55277" y="42043"/>
                  </a:lnTo>
                  <a:lnTo>
                    <a:pt x="55317" y="41963"/>
                  </a:lnTo>
                  <a:lnTo>
                    <a:pt x="55377" y="41864"/>
                  </a:lnTo>
                  <a:lnTo>
                    <a:pt x="55436" y="41804"/>
                  </a:lnTo>
                  <a:lnTo>
                    <a:pt x="55516" y="41725"/>
                  </a:lnTo>
                  <a:lnTo>
                    <a:pt x="55595" y="41685"/>
                  </a:lnTo>
                  <a:lnTo>
                    <a:pt x="55694" y="41646"/>
                  </a:lnTo>
                  <a:lnTo>
                    <a:pt x="55793" y="41626"/>
                  </a:lnTo>
                  <a:close/>
                  <a:moveTo>
                    <a:pt x="91428" y="42201"/>
                  </a:moveTo>
                  <a:lnTo>
                    <a:pt x="91507" y="42221"/>
                  </a:lnTo>
                  <a:lnTo>
                    <a:pt x="91586" y="42261"/>
                  </a:lnTo>
                  <a:lnTo>
                    <a:pt x="91646" y="42300"/>
                  </a:lnTo>
                  <a:lnTo>
                    <a:pt x="91686" y="42360"/>
                  </a:lnTo>
                  <a:lnTo>
                    <a:pt x="91725" y="42419"/>
                  </a:lnTo>
                  <a:lnTo>
                    <a:pt x="91745" y="42499"/>
                  </a:lnTo>
                  <a:lnTo>
                    <a:pt x="91745" y="42578"/>
                  </a:lnTo>
                  <a:lnTo>
                    <a:pt x="91745" y="42638"/>
                  </a:lnTo>
                  <a:lnTo>
                    <a:pt x="91725" y="42717"/>
                  </a:lnTo>
                  <a:lnTo>
                    <a:pt x="91706" y="42777"/>
                  </a:lnTo>
                  <a:lnTo>
                    <a:pt x="91666" y="42856"/>
                  </a:lnTo>
                  <a:lnTo>
                    <a:pt x="91606" y="42896"/>
                  </a:lnTo>
                  <a:lnTo>
                    <a:pt x="91547" y="42935"/>
                  </a:lnTo>
                  <a:lnTo>
                    <a:pt x="91467" y="42975"/>
                  </a:lnTo>
                  <a:lnTo>
                    <a:pt x="91388" y="42995"/>
                  </a:lnTo>
                  <a:lnTo>
                    <a:pt x="91289" y="42975"/>
                  </a:lnTo>
                  <a:lnTo>
                    <a:pt x="91209" y="42955"/>
                  </a:lnTo>
                  <a:lnTo>
                    <a:pt x="91150" y="42916"/>
                  </a:lnTo>
                  <a:lnTo>
                    <a:pt x="91090" y="42876"/>
                  </a:lnTo>
                  <a:lnTo>
                    <a:pt x="91051" y="42816"/>
                  </a:lnTo>
                  <a:lnTo>
                    <a:pt x="91011" y="42757"/>
                  </a:lnTo>
                  <a:lnTo>
                    <a:pt x="90991" y="42677"/>
                  </a:lnTo>
                  <a:lnTo>
                    <a:pt x="90991" y="42618"/>
                  </a:lnTo>
                  <a:lnTo>
                    <a:pt x="90991" y="42539"/>
                  </a:lnTo>
                  <a:lnTo>
                    <a:pt x="91011" y="42459"/>
                  </a:lnTo>
                  <a:lnTo>
                    <a:pt x="91031" y="42400"/>
                  </a:lnTo>
                  <a:lnTo>
                    <a:pt x="91071" y="42340"/>
                  </a:lnTo>
                  <a:lnTo>
                    <a:pt x="91110" y="42281"/>
                  </a:lnTo>
                  <a:lnTo>
                    <a:pt x="91190" y="42241"/>
                  </a:lnTo>
                  <a:lnTo>
                    <a:pt x="91249" y="42201"/>
                  </a:lnTo>
                  <a:close/>
                  <a:moveTo>
                    <a:pt x="89483" y="42281"/>
                  </a:moveTo>
                  <a:lnTo>
                    <a:pt x="89503" y="42300"/>
                  </a:lnTo>
                  <a:lnTo>
                    <a:pt x="89602" y="42340"/>
                  </a:lnTo>
                  <a:lnTo>
                    <a:pt x="89721" y="42380"/>
                  </a:lnTo>
                  <a:lnTo>
                    <a:pt x="89801" y="42419"/>
                  </a:lnTo>
                  <a:lnTo>
                    <a:pt x="89880" y="42479"/>
                  </a:lnTo>
                  <a:lnTo>
                    <a:pt x="89920" y="42578"/>
                  </a:lnTo>
                  <a:lnTo>
                    <a:pt x="89979" y="42777"/>
                  </a:lnTo>
                  <a:lnTo>
                    <a:pt x="90019" y="42816"/>
                  </a:lnTo>
                  <a:lnTo>
                    <a:pt x="90019" y="42836"/>
                  </a:lnTo>
                  <a:lnTo>
                    <a:pt x="89979" y="42916"/>
                  </a:lnTo>
                  <a:lnTo>
                    <a:pt x="89940" y="43015"/>
                  </a:lnTo>
                  <a:lnTo>
                    <a:pt x="89920" y="43114"/>
                  </a:lnTo>
                  <a:lnTo>
                    <a:pt x="89860" y="43193"/>
                  </a:lnTo>
                  <a:lnTo>
                    <a:pt x="89761" y="43253"/>
                  </a:lnTo>
                  <a:lnTo>
                    <a:pt x="89583" y="43332"/>
                  </a:lnTo>
                  <a:lnTo>
                    <a:pt x="89483" y="43352"/>
                  </a:lnTo>
                  <a:lnTo>
                    <a:pt x="89285" y="43352"/>
                  </a:lnTo>
                  <a:lnTo>
                    <a:pt x="89206" y="43312"/>
                  </a:lnTo>
                  <a:lnTo>
                    <a:pt x="89126" y="43253"/>
                  </a:lnTo>
                  <a:lnTo>
                    <a:pt x="89067" y="43173"/>
                  </a:lnTo>
                  <a:lnTo>
                    <a:pt x="88987" y="43035"/>
                  </a:lnTo>
                  <a:lnTo>
                    <a:pt x="88948" y="42955"/>
                  </a:lnTo>
                  <a:lnTo>
                    <a:pt x="88928" y="42876"/>
                  </a:lnTo>
                  <a:lnTo>
                    <a:pt x="88908" y="42836"/>
                  </a:lnTo>
                  <a:lnTo>
                    <a:pt x="88908" y="42816"/>
                  </a:lnTo>
                  <a:lnTo>
                    <a:pt x="88908" y="42796"/>
                  </a:lnTo>
                  <a:lnTo>
                    <a:pt x="88948" y="42777"/>
                  </a:lnTo>
                  <a:lnTo>
                    <a:pt x="88987" y="42677"/>
                  </a:lnTo>
                  <a:lnTo>
                    <a:pt x="89047" y="42499"/>
                  </a:lnTo>
                  <a:lnTo>
                    <a:pt x="89087" y="42439"/>
                  </a:lnTo>
                  <a:lnTo>
                    <a:pt x="89186" y="42380"/>
                  </a:lnTo>
                  <a:lnTo>
                    <a:pt x="89404" y="42300"/>
                  </a:lnTo>
                  <a:lnTo>
                    <a:pt x="89444" y="42281"/>
                  </a:lnTo>
                  <a:close/>
                  <a:moveTo>
                    <a:pt x="56964" y="42439"/>
                  </a:moveTo>
                  <a:lnTo>
                    <a:pt x="57063" y="42459"/>
                  </a:lnTo>
                  <a:lnTo>
                    <a:pt x="57162" y="42499"/>
                  </a:lnTo>
                  <a:lnTo>
                    <a:pt x="57242" y="42558"/>
                  </a:lnTo>
                  <a:lnTo>
                    <a:pt x="57301" y="42638"/>
                  </a:lnTo>
                  <a:lnTo>
                    <a:pt x="57341" y="42717"/>
                  </a:lnTo>
                  <a:lnTo>
                    <a:pt x="57381" y="42816"/>
                  </a:lnTo>
                  <a:lnTo>
                    <a:pt x="57400" y="42935"/>
                  </a:lnTo>
                  <a:lnTo>
                    <a:pt x="57400" y="43054"/>
                  </a:lnTo>
                  <a:lnTo>
                    <a:pt x="57381" y="43173"/>
                  </a:lnTo>
                  <a:lnTo>
                    <a:pt x="57341" y="43273"/>
                  </a:lnTo>
                  <a:lnTo>
                    <a:pt x="57281" y="43372"/>
                  </a:lnTo>
                  <a:lnTo>
                    <a:pt x="57202" y="43431"/>
                  </a:lnTo>
                  <a:lnTo>
                    <a:pt x="57103" y="43491"/>
                  </a:lnTo>
                  <a:lnTo>
                    <a:pt x="57004" y="43531"/>
                  </a:lnTo>
                  <a:lnTo>
                    <a:pt x="56865" y="43550"/>
                  </a:lnTo>
                  <a:lnTo>
                    <a:pt x="56746" y="43531"/>
                  </a:lnTo>
                  <a:lnTo>
                    <a:pt x="56627" y="43511"/>
                  </a:lnTo>
                  <a:lnTo>
                    <a:pt x="56547" y="43471"/>
                  </a:lnTo>
                  <a:lnTo>
                    <a:pt x="56448" y="43412"/>
                  </a:lnTo>
                  <a:lnTo>
                    <a:pt x="56389" y="43332"/>
                  </a:lnTo>
                  <a:lnTo>
                    <a:pt x="56329" y="43253"/>
                  </a:lnTo>
                  <a:lnTo>
                    <a:pt x="56309" y="43134"/>
                  </a:lnTo>
                  <a:lnTo>
                    <a:pt x="56289" y="43015"/>
                  </a:lnTo>
                  <a:lnTo>
                    <a:pt x="56289" y="42896"/>
                  </a:lnTo>
                  <a:lnTo>
                    <a:pt x="56329" y="42777"/>
                  </a:lnTo>
                  <a:lnTo>
                    <a:pt x="56369" y="42677"/>
                  </a:lnTo>
                  <a:lnTo>
                    <a:pt x="56428" y="42598"/>
                  </a:lnTo>
                  <a:lnTo>
                    <a:pt x="56508" y="42519"/>
                  </a:lnTo>
                  <a:lnTo>
                    <a:pt x="56607" y="42479"/>
                  </a:lnTo>
                  <a:lnTo>
                    <a:pt x="56706" y="42439"/>
                  </a:lnTo>
                  <a:close/>
                  <a:moveTo>
                    <a:pt x="92539" y="43292"/>
                  </a:moveTo>
                  <a:lnTo>
                    <a:pt x="92539" y="43610"/>
                  </a:lnTo>
                  <a:lnTo>
                    <a:pt x="92380" y="43630"/>
                  </a:lnTo>
                  <a:lnTo>
                    <a:pt x="92301" y="43610"/>
                  </a:lnTo>
                  <a:lnTo>
                    <a:pt x="92281" y="43590"/>
                  </a:lnTo>
                  <a:lnTo>
                    <a:pt x="92261" y="43570"/>
                  </a:lnTo>
                  <a:lnTo>
                    <a:pt x="92241" y="43471"/>
                  </a:lnTo>
                  <a:lnTo>
                    <a:pt x="92261" y="43352"/>
                  </a:lnTo>
                  <a:lnTo>
                    <a:pt x="92281" y="43332"/>
                  </a:lnTo>
                  <a:lnTo>
                    <a:pt x="92301" y="43312"/>
                  </a:lnTo>
                  <a:lnTo>
                    <a:pt x="92380" y="43292"/>
                  </a:lnTo>
                  <a:close/>
                  <a:moveTo>
                    <a:pt x="54980" y="42757"/>
                  </a:moveTo>
                  <a:lnTo>
                    <a:pt x="55039" y="42777"/>
                  </a:lnTo>
                  <a:lnTo>
                    <a:pt x="55119" y="42816"/>
                  </a:lnTo>
                  <a:lnTo>
                    <a:pt x="55198" y="42876"/>
                  </a:lnTo>
                  <a:lnTo>
                    <a:pt x="55277" y="42935"/>
                  </a:lnTo>
                  <a:lnTo>
                    <a:pt x="55337" y="43015"/>
                  </a:lnTo>
                  <a:lnTo>
                    <a:pt x="55377" y="43094"/>
                  </a:lnTo>
                  <a:lnTo>
                    <a:pt x="55416" y="43173"/>
                  </a:lnTo>
                  <a:lnTo>
                    <a:pt x="55416" y="43253"/>
                  </a:lnTo>
                  <a:lnTo>
                    <a:pt x="55396" y="43312"/>
                  </a:lnTo>
                  <a:lnTo>
                    <a:pt x="55357" y="43392"/>
                  </a:lnTo>
                  <a:lnTo>
                    <a:pt x="55297" y="43471"/>
                  </a:lnTo>
                  <a:lnTo>
                    <a:pt x="55238" y="43550"/>
                  </a:lnTo>
                  <a:lnTo>
                    <a:pt x="55158" y="43610"/>
                  </a:lnTo>
                  <a:lnTo>
                    <a:pt x="55079" y="43669"/>
                  </a:lnTo>
                  <a:lnTo>
                    <a:pt x="55000" y="43689"/>
                  </a:lnTo>
                  <a:lnTo>
                    <a:pt x="54920" y="43709"/>
                  </a:lnTo>
                  <a:lnTo>
                    <a:pt x="54841" y="43689"/>
                  </a:lnTo>
                  <a:lnTo>
                    <a:pt x="54781" y="43650"/>
                  </a:lnTo>
                  <a:lnTo>
                    <a:pt x="54682" y="43590"/>
                  </a:lnTo>
                  <a:lnTo>
                    <a:pt x="54623" y="43511"/>
                  </a:lnTo>
                  <a:lnTo>
                    <a:pt x="54543" y="43431"/>
                  </a:lnTo>
                  <a:lnTo>
                    <a:pt x="54504" y="43352"/>
                  </a:lnTo>
                  <a:lnTo>
                    <a:pt x="54464" y="43273"/>
                  </a:lnTo>
                  <a:lnTo>
                    <a:pt x="54464" y="43193"/>
                  </a:lnTo>
                  <a:lnTo>
                    <a:pt x="54484" y="43114"/>
                  </a:lnTo>
                  <a:lnTo>
                    <a:pt x="54523" y="43054"/>
                  </a:lnTo>
                  <a:lnTo>
                    <a:pt x="54583" y="42975"/>
                  </a:lnTo>
                  <a:lnTo>
                    <a:pt x="54662" y="42896"/>
                  </a:lnTo>
                  <a:lnTo>
                    <a:pt x="54742" y="42836"/>
                  </a:lnTo>
                  <a:lnTo>
                    <a:pt x="54821" y="42777"/>
                  </a:lnTo>
                  <a:lnTo>
                    <a:pt x="54900" y="42757"/>
                  </a:lnTo>
                  <a:close/>
                  <a:moveTo>
                    <a:pt x="53055" y="43233"/>
                  </a:moveTo>
                  <a:lnTo>
                    <a:pt x="53095" y="43253"/>
                  </a:lnTo>
                  <a:lnTo>
                    <a:pt x="53174" y="43312"/>
                  </a:lnTo>
                  <a:lnTo>
                    <a:pt x="53234" y="43372"/>
                  </a:lnTo>
                  <a:lnTo>
                    <a:pt x="53254" y="43431"/>
                  </a:lnTo>
                  <a:lnTo>
                    <a:pt x="53254" y="43471"/>
                  </a:lnTo>
                  <a:lnTo>
                    <a:pt x="53234" y="43531"/>
                  </a:lnTo>
                  <a:lnTo>
                    <a:pt x="53174" y="43590"/>
                  </a:lnTo>
                  <a:lnTo>
                    <a:pt x="53016" y="43729"/>
                  </a:lnTo>
                  <a:lnTo>
                    <a:pt x="52877" y="43590"/>
                  </a:lnTo>
                  <a:lnTo>
                    <a:pt x="52817" y="43511"/>
                  </a:lnTo>
                  <a:lnTo>
                    <a:pt x="52797" y="43471"/>
                  </a:lnTo>
                  <a:lnTo>
                    <a:pt x="52797" y="43431"/>
                  </a:lnTo>
                  <a:lnTo>
                    <a:pt x="52837" y="43372"/>
                  </a:lnTo>
                  <a:lnTo>
                    <a:pt x="52897" y="43292"/>
                  </a:lnTo>
                  <a:lnTo>
                    <a:pt x="52976" y="43253"/>
                  </a:lnTo>
                  <a:lnTo>
                    <a:pt x="53055" y="43233"/>
                  </a:lnTo>
                  <a:close/>
                  <a:moveTo>
                    <a:pt x="90535" y="43233"/>
                  </a:moveTo>
                  <a:lnTo>
                    <a:pt x="90614" y="43253"/>
                  </a:lnTo>
                  <a:lnTo>
                    <a:pt x="90674" y="43273"/>
                  </a:lnTo>
                  <a:lnTo>
                    <a:pt x="90733" y="43312"/>
                  </a:lnTo>
                  <a:lnTo>
                    <a:pt x="90793" y="43352"/>
                  </a:lnTo>
                  <a:lnTo>
                    <a:pt x="90833" y="43412"/>
                  </a:lnTo>
                  <a:lnTo>
                    <a:pt x="90872" y="43491"/>
                  </a:lnTo>
                  <a:lnTo>
                    <a:pt x="90892" y="43570"/>
                  </a:lnTo>
                  <a:lnTo>
                    <a:pt x="90892" y="43650"/>
                  </a:lnTo>
                  <a:lnTo>
                    <a:pt x="90872" y="43749"/>
                  </a:lnTo>
                  <a:lnTo>
                    <a:pt x="90833" y="43828"/>
                  </a:lnTo>
                  <a:lnTo>
                    <a:pt x="90793" y="43888"/>
                  </a:lnTo>
                  <a:lnTo>
                    <a:pt x="90733" y="43927"/>
                  </a:lnTo>
                  <a:lnTo>
                    <a:pt x="90674" y="43967"/>
                  </a:lnTo>
                  <a:lnTo>
                    <a:pt x="90594" y="43987"/>
                  </a:lnTo>
                  <a:lnTo>
                    <a:pt x="90535" y="44007"/>
                  </a:lnTo>
                  <a:lnTo>
                    <a:pt x="90456" y="44007"/>
                  </a:lnTo>
                  <a:lnTo>
                    <a:pt x="90376" y="43987"/>
                  </a:lnTo>
                  <a:lnTo>
                    <a:pt x="90317" y="43967"/>
                  </a:lnTo>
                  <a:lnTo>
                    <a:pt x="90257" y="43927"/>
                  </a:lnTo>
                  <a:lnTo>
                    <a:pt x="90198" y="43888"/>
                  </a:lnTo>
                  <a:lnTo>
                    <a:pt x="90158" y="43828"/>
                  </a:lnTo>
                  <a:lnTo>
                    <a:pt x="90118" y="43769"/>
                  </a:lnTo>
                  <a:lnTo>
                    <a:pt x="90098" y="43689"/>
                  </a:lnTo>
                  <a:lnTo>
                    <a:pt x="90098" y="43590"/>
                  </a:lnTo>
                  <a:lnTo>
                    <a:pt x="90118" y="43511"/>
                  </a:lnTo>
                  <a:lnTo>
                    <a:pt x="90158" y="43431"/>
                  </a:lnTo>
                  <a:lnTo>
                    <a:pt x="90198" y="43372"/>
                  </a:lnTo>
                  <a:lnTo>
                    <a:pt x="90257" y="43312"/>
                  </a:lnTo>
                  <a:lnTo>
                    <a:pt x="90317" y="43273"/>
                  </a:lnTo>
                  <a:lnTo>
                    <a:pt x="90396" y="43253"/>
                  </a:lnTo>
                  <a:lnTo>
                    <a:pt x="90456" y="43233"/>
                  </a:lnTo>
                  <a:close/>
                  <a:moveTo>
                    <a:pt x="88670" y="43332"/>
                  </a:moveTo>
                  <a:lnTo>
                    <a:pt x="88769" y="43372"/>
                  </a:lnTo>
                  <a:lnTo>
                    <a:pt x="88868" y="43412"/>
                  </a:lnTo>
                  <a:lnTo>
                    <a:pt x="88948" y="43471"/>
                  </a:lnTo>
                  <a:lnTo>
                    <a:pt x="89007" y="43531"/>
                  </a:lnTo>
                  <a:lnTo>
                    <a:pt x="89047" y="43610"/>
                  </a:lnTo>
                  <a:lnTo>
                    <a:pt x="89087" y="43689"/>
                  </a:lnTo>
                  <a:lnTo>
                    <a:pt x="89106" y="43769"/>
                  </a:lnTo>
                  <a:lnTo>
                    <a:pt x="89126" y="43848"/>
                  </a:lnTo>
                  <a:lnTo>
                    <a:pt x="89106" y="43947"/>
                  </a:lnTo>
                  <a:lnTo>
                    <a:pt x="89087" y="44027"/>
                  </a:lnTo>
                  <a:lnTo>
                    <a:pt x="89047" y="44126"/>
                  </a:lnTo>
                  <a:lnTo>
                    <a:pt x="89007" y="44205"/>
                  </a:lnTo>
                  <a:lnTo>
                    <a:pt x="88948" y="44265"/>
                  </a:lnTo>
                  <a:lnTo>
                    <a:pt x="88868" y="44304"/>
                  </a:lnTo>
                  <a:lnTo>
                    <a:pt x="88789" y="44324"/>
                  </a:lnTo>
                  <a:lnTo>
                    <a:pt x="88729" y="44344"/>
                  </a:lnTo>
                  <a:lnTo>
                    <a:pt x="88670" y="44364"/>
                  </a:lnTo>
                  <a:lnTo>
                    <a:pt x="88630" y="44404"/>
                  </a:lnTo>
                  <a:lnTo>
                    <a:pt x="88610" y="44443"/>
                  </a:lnTo>
                  <a:lnTo>
                    <a:pt x="88571" y="44404"/>
                  </a:lnTo>
                  <a:lnTo>
                    <a:pt x="88511" y="44384"/>
                  </a:lnTo>
                  <a:lnTo>
                    <a:pt x="88392" y="44344"/>
                  </a:lnTo>
                  <a:lnTo>
                    <a:pt x="88293" y="44304"/>
                  </a:lnTo>
                  <a:lnTo>
                    <a:pt x="88233" y="44265"/>
                  </a:lnTo>
                  <a:lnTo>
                    <a:pt x="88194" y="44225"/>
                  </a:lnTo>
                  <a:lnTo>
                    <a:pt x="88134" y="44146"/>
                  </a:lnTo>
                  <a:lnTo>
                    <a:pt x="88094" y="44027"/>
                  </a:lnTo>
                  <a:lnTo>
                    <a:pt x="88055" y="43908"/>
                  </a:lnTo>
                  <a:lnTo>
                    <a:pt x="88055" y="43828"/>
                  </a:lnTo>
                  <a:lnTo>
                    <a:pt x="88094" y="43689"/>
                  </a:lnTo>
                  <a:lnTo>
                    <a:pt x="88154" y="43550"/>
                  </a:lnTo>
                  <a:lnTo>
                    <a:pt x="88214" y="43471"/>
                  </a:lnTo>
                  <a:lnTo>
                    <a:pt x="88293" y="43412"/>
                  </a:lnTo>
                  <a:lnTo>
                    <a:pt x="88372" y="43372"/>
                  </a:lnTo>
                  <a:lnTo>
                    <a:pt x="88471" y="43332"/>
                  </a:lnTo>
                  <a:close/>
                  <a:moveTo>
                    <a:pt x="56131" y="43570"/>
                  </a:moveTo>
                  <a:lnTo>
                    <a:pt x="56210" y="43590"/>
                  </a:lnTo>
                  <a:lnTo>
                    <a:pt x="56309" y="43630"/>
                  </a:lnTo>
                  <a:lnTo>
                    <a:pt x="56369" y="43669"/>
                  </a:lnTo>
                  <a:lnTo>
                    <a:pt x="56428" y="43729"/>
                  </a:lnTo>
                  <a:lnTo>
                    <a:pt x="56488" y="43808"/>
                  </a:lnTo>
                  <a:lnTo>
                    <a:pt x="56508" y="43908"/>
                  </a:lnTo>
                  <a:lnTo>
                    <a:pt x="56527" y="44007"/>
                  </a:lnTo>
                  <a:lnTo>
                    <a:pt x="56527" y="44126"/>
                  </a:lnTo>
                  <a:lnTo>
                    <a:pt x="56488" y="44205"/>
                  </a:lnTo>
                  <a:lnTo>
                    <a:pt x="56448" y="44285"/>
                  </a:lnTo>
                  <a:lnTo>
                    <a:pt x="56389" y="44364"/>
                  </a:lnTo>
                  <a:lnTo>
                    <a:pt x="56309" y="44404"/>
                  </a:lnTo>
                  <a:lnTo>
                    <a:pt x="56230" y="44443"/>
                  </a:lnTo>
                  <a:lnTo>
                    <a:pt x="56150" y="44463"/>
                  </a:lnTo>
                  <a:lnTo>
                    <a:pt x="56051" y="44483"/>
                  </a:lnTo>
                  <a:lnTo>
                    <a:pt x="55972" y="44463"/>
                  </a:lnTo>
                  <a:lnTo>
                    <a:pt x="55893" y="44443"/>
                  </a:lnTo>
                  <a:lnTo>
                    <a:pt x="55793" y="44423"/>
                  </a:lnTo>
                  <a:lnTo>
                    <a:pt x="55734" y="44364"/>
                  </a:lnTo>
                  <a:lnTo>
                    <a:pt x="55674" y="44304"/>
                  </a:lnTo>
                  <a:lnTo>
                    <a:pt x="55615" y="44225"/>
                  </a:lnTo>
                  <a:lnTo>
                    <a:pt x="55595" y="44126"/>
                  </a:lnTo>
                  <a:lnTo>
                    <a:pt x="55575" y="44027"/>
                  </a:lnTo>
                  <a:lnTo>
                    <a:pt x="55575" y="43908"/>
                  </a:lnTo>
                  <a:lnTo>
                    <a:pt x="55615" y="43828"/>
                  </a:lnTo>
                  <a:lnTo>
                    <a:pt x="55654" y="43749"/>
                  </a:lnTo>
                  <a:lnTo>
                    <a:pt x="55714" y="43669"/>
                  </a:lnTo>
                  <a:lnTo>
                    <a:pt x="55793" y="43630"/>
                  </a:lnTo>
                  <a:lnTo>
                    <a:pt x="55873" y="43590"/>
                  </a:lnTo>
                  <a:lnTo>
                    <a:pt x="55952" y="43570"/>
                  </a:lnTo>
                  <a:close/>
                  <a:moveTo>
                    <a:pt x="54285" y="44027"/>
                  </a:moveTo>
                  <a:lnTo>
                    <a:pt x="54365" y="44046"/>
                  </a:lnTo>
                  <a:lnTo>
                    <a:pt x="54385" y="44066"/>
                  </a:lnTo>
                  <a:lnTo>
                    <a:pt x="54385" y="44126"/>
                  </a:lnTo>
                  <a:lnTo>
                    <a:pt x="54385" y="44245"/>
                  </a:lnTo>
                  <a:lnTo>
                    <a:pt x="54365" y="44483"/>
                  </a:lnTo>
                  <a:lnTo>
                    <a:pt x="54127" y="44503"/>
                  </a:lnTo>
                  <a:lnTo>
                    <a:pt x="53948" y="44503"/>
                  </a:lnTo>
                  <a:lnTo>
                    <a:pt x="53928" y="44483"/>
                  </a:lnTo>
                  <a:lnTo>
                    <a:pt x="53908" y="44404"/>
                  </a:lnTo>
                  <a:lnTo>
                    <a:pt x="53908" y="44265"/>
                  </a:lnTo>
                  <a:lnTo>
                    <a:pt x="53908" y="44106"/>
                  </a:lnTo>
                  <a:lnTo>
                    <a:pt x="53928" y="44046"/>
                  </a:lnTo>
                  <a:lnTo>
                    <a:pt x="54008" y="44027"/>
                  </a:lnTo>
                  <a:close/>
                  <a:moveTo>
                    <a:pt x="91745" y="44344"/>
                  </a:moveTo>
                  <a:lnTo>
                    <a:pt x="91765" y="44404"/>
                  </a:lnTo>
                  <a:lnTo>
                    <a:pt x="91765" y="44503"/>
                  </a:lnTo>
                  <a:lnTo>
                    <a:pt x="91745" y="44661"/>
                  </a:lnTo>
                  <a:lnTo>
                    <a:pt x="91467" y="44661"/>
                  </a:lnTo>
                  <a:lnTo>
                    <a:pt x="91448" y="44602"/>
                  </a:lnTo>
                  <a:lnTo>
                    <a:pt x="91448" y="44503"/>
                  </a:lnTo>
                  <a:lnTo>
                    <a:pt x="91448" y="44344"/>
                  </a:lnTo>
                  <a:close/>
                  <a:moveTo>
                    <a:pt x="89761" y="44344"/>
                  </a:moveTo>
                  <a:lnTo>
                    <a:pt x="89840" y="44364"/>
                  </a:lnTo>
                  <a:lnTo>
                    <a:pt x="89900" y="44423"/>
                  </a:lnTo>
                  <a:lnTo>
                    <a:pt x="89960" y="44463"/>
                  </a:lnTo>
                  <a:lnTo>
                    <a:pt x="90019" y="44523"/>
                  </a:lnTo>
                  <a:lnTo>
                    <a:pt x="90059" y="44602"/>
                  </a:lnTo>
                  <a:lnTo>
                    <a:pt x="90098" y="44661"/>
                  </a:lnTo>
                  <a:lnTo>
                    <a:pt x="90098" y="44741"/>
                  </a:lnTo>
                  <a:lnTo>
                    <a:pt x="90098" y="44800"/>
                  </a:lnTo>
                  <a:lnTo>
                    <a:pt x="90059" y="44880"/>
                  </a:lnTo>
                  <a:lnTo>
                    <a:pt x="90019" y="44939"/>
                  </a:lnTo>
                  <a:lnTo>
                    <a:pt x="89960" y="44999"/>
                  </a:lnTo>
                  <a:lnTo>
                    <a:pt x="89900" y="45058"/>
                  </a:lnTo>
                  <a:lnTo>
                    <a:pt x="89840" y="45098"/>
                  </a:lnTo>
                  <a:lnTo>
                    <a:pt x="89761" y="45118"/>
                  </a:lnTo>
                  <a:lnTo>
                    <a:pt x="89702" y="45138"/>
                  </a:lnTo>
                  <a:lnTo>
                    <a:pt x="89642" y="45118"/>
                  </a:lnTo>
                  <a:lnTo>
                    <a:pt x="89563" y="45098"/>
                  </a:lnTo>
                  <a:lnTo>
                    <a:pt x="89503" y="45058"/>
                  </a:lnTo>
                  <a:lnTo>
                    <a:pt x="89444" y="44999"/>
                  </a:lnTo>
                  <a:lnTo>
                    <a:pt x="89384" y="44939"/>
                  </a:lnTo>
                  <a:lnTo>
                    <a:pt x="89344" y="44880"/>
                  </a:lnTo>
                  <a:lnTo>
                    <a:pt x="89305" y="44800"/>
                  </a:lnTo>
                  <a:lnTo>
                    <a:pt x="89305" y="44741"/>
                  </a:lnTo>
                  <a:lnTo>
                    <a:pt x="89305" y="44661"/>
                  </a:lnTo>
                  <a:lnTo>
                    <a:pt x="89344" y="44602"/>
                  </a:lnTo>
                  <a:lnTo>
                    <a:pt x="89384" y="44523"/>
                  </a:lnTo>
                  <a:lnTo>
                    <a:pt x="89444" y="44463"/>
                  </a:lnTo>
                  <a:lnTo>
                    <a:pt x="89503" y="44404"/>
                  </a:lnTo>
                  <a:lnTo>
                    <a:pt x="89563" y="44364"/>
                  </a:lnTo>
                  <a:lnTo>
                    <a:pt x="89642" y="44344"/>
                  </a:lnTo>
                  <a:close/>
                  <a:moveTo>
                    <a:pt x="57162" y="44423"/>
                  </a:moveTo>
                  <a:lnTo>
                    <a:pt x="57262" y="44443"/>
                  </a:lnTo>
                  <a:lnTo>
                    <a:pt x="57341" y="44483"/>
                  </a:lnTo>
                  <a:lnTo>
                    <a:pt x="57400" y="44542"/>
                  </a:lnTo>
                  <a:lnTo>
                    <a:pt x="57480" y="44602"/>
                  </a:lnTo>
                  <a:lnTo>
                    <a:pt x="57519" y="44681"/>
                  </a:lnTo>
                  <a:lnTo>
                    <a:pt x="57539" y="44781"/>
                  </a:lnTo>
                  <a:lnTo>
                    <a:pt x="57559" y="44880"/>
                  </a:lnTo>
                  <a:lnTo>
                    <a:pt x="57539" y="44999"/>
                  </a:lnTo>
                  <a:lnTo>
                    <a:pt x="57519" y="45098"/>
                  </a:lnTo>
                  <a:lnTo>
                    <a:pt x="57480" y="45177"/>
                  </a:lnTo>
                  <a:lnTo>
                    <a:pt x="57420" y="45237"/>
                  </a:lnTo>
                  <a:lnTo>
                    <a:pt x="57341" y="45296"/>
                  </a:lnTo>
                  <a:lnTo>
                    <a:pt x="57262" y="45336"/>
                  </a:lnTo>
                  <a:lnTo>
                    <a:pt x="57182" y="45356"/>
                  </a:lnTo>
                  <a:lnTo>
                    <a:pt x="57004" y="45356"/>
                  </a:lnTo>
                  <a:lnTo>
                    <a:pt x="56904" y="45336"/>
                  </a:lnTo>
                  <a:lnTo>
                    <a:pt x="56825" y="45296"/>
                  </a:lnTo>
                  <a:lnTo>
                    <a:pt x="56766" y="45237"/>
                  </a:lnTo>
                  <a:lnTo>
                    <a:pt x="56686" y="45177"/>
                  </a:lnTo>
                  <a:lnTo>
                    <a:pt x="56646" y="45098"/>
                  </a:lnTo>
                  <a:lnTo>
                    <a:pt x="56627" y="44999"/>
                  </a:lnTo>
                  <a:lnTo>
                    <a:pt x="56607" y="44900"/>
                  </a:lnTo>
                  <a:lnTo>
                    <a:pt x="56627" y="44781"/>
                  </a:lnTo>
                  <a:lnTo>
                    <a:pt x="56646" y="44681"/>
                  </a:lnTo>
                  <a:lnTo>
                    <a:pt x="56686" y="44602"/>
                  </a:lnTo>
                  <a:lnTo>
                    <a:pt x="56746" y="44542"/>
                  </a:lnTo>
                  <a:lnTo>
                    <a:pt x="56825" y="44483"/>
                  </a:lnTo>
                  <a:lnTo>
                    <a:pt x="56904" y="44463"/>
                  </a:lnTo>
                  <a:lnTo>
                    <a:pt x="56984" y="44423"/>
                  </a:lnTo>
                  <a:close/>
                  <a:moveTo>
                    <a:pt x="87876" y="44503"/>
                  </a:moveTo>
                  <a:lnTo>
                    <a:pt x="87975" y="44523"/>
                  </a:lnTo>
                  <a:lnTo>
                    <a:pt x="88055" y="44562"/>
                  </a:lnTo>
                  <a:lnTo>
                    <a:pt x="88114" y="44622"/>
                  </a:lnTo>
                  <a:lnTo>
                    <a:pt x="88194" y="44681"/>
                  </a:lnTo>
                  <a:lnTo>
                    <a:pt x="88233" y="44761"/>
                  </a:lnTo>
                  <a:lnTo>
                    <a:pt x="88253" y="44860"/>
                  </a:lnTo>
                  <a:lnTo>
                    <a:pt x="88273" y="44979"/>
                  </a:lnTo>
                  <a:lnTo>
                    <a:pt x="88253" y="45078"/>
                  </a:lnTo>
                  <a:lnTo>
                    <a:pt x="88233" y="45177"/>
                  </a:lnTo>
                  <a:lnTo>
                    <a:pt x="88194" y="45257"/>
                  </a:lnTo>
                  <a:lnTo>
                    <a:pt x="88134" y="45316"/>
                  </a:lnTo>
                  <a:lnTo>
                    <a:pt x="88055" y="45376"/>
                  </a:lnTo>
                  <a:lnTo>
                    <a:pt x="87975" y="45415"/>
                  </a:lnTo>
                  <a:lnTo>
                    <a:pt x="87876" y="45435"/>
                  </a:lnTo>
                  <a:lnTo>
                    <a:pt x="87717" y="45435"/>
                  </a:lnTo>
                  <a:lnTo>
                    <a:pt x="87618" y="45415"/>
                  </a:lnTo>
                  <a:lnTo>
                    <a:pt x="87539" y="45376"/>
                  </a:lnTo>
                  <a:lnTo>
                    <a:pt x="87479" y="45316"/>
                  </a:lnTo>
                  <a:lnTo>
                    <a:pt x="87400" y="45257"/>
                  </a:lnTo>
                  <a:lnTo>
                    <a:pt x="87360" y="45177"/>
                  </a:lnTo>
                  <a:lnTo>
                    <a:pt x="87340" y="45078"/>
                  </a:lnTo>
                  <a:lnTo>
                    <a:pt x="87321" y="44979"/>
                  </a:lnTo>
                  <a:lnTo>
                    <a:pt x="87340" y="44860"/>
                  </a:lnTo>
                  <a:lnTo>
                    <a:pt x="87360" y="44761"/>
                  </a:lnTo>
                  <a:lnTo>
                    <a:pt x="87400" y="44681"/>
                  </a:lnTo>
                  <a:lnTo>
                    <a:pt x="87460" y="44622"/>
                  </a:lnTo>
                  <a:lnTo>
                    <a:pt x="87539" y="44562"/>
                  </a:lnTo>
                  <a:lnTo>
                    <a:pt x="87618" y="44542"/>
                  </a:lnTo>
                  <a:lnTo>
                    <a:pt x="87717" y="44503"/>
                  </a:lnTo>
                  <a:close/>
                  <a:moveTo>
                    <a:pt x="55277" y="44820"/>
                  </a:moveTo>
                  <a:lnTo>
                    <a:pt x="55337" y="44840"/>
                  </a:lnTo>
                  <a:lnTo>
                    <a:pt x="55377" y="44880"/>
                  </a:lnTo>
                  <a:lnTo>
                    <a:pt x="55416" y="44939"/>
                  </a:lnTo>
                  <a:lnTo>
                    <a:pt x="55456" y="44979"/>
                  </a:lnTo>
                  <a:lnTo>
                    <a:pt x="55476" y="45098"/>
                  </a:lnTo>
                  <a:lnTo>
                    <a:pt x="55476" y="45217"/>
                  </a:lnTo>
                  <a:lnTo>
                    <a:pt x="55456" y="45277"/>
                  </a:lnTo>
                  <a:lnTo>
                    <a:pt x="55416" y="45336"/>
                  </a:lnTo>
                  <a:lnTo>
                    <a:pt x="55377" y="45376"/>
                  </a:lnTo>
                  <a:lnTo>
                    <a:pt x="55317" y="45415"/>
                  </a:lnTo>
                  <a:lnTo>
                    <a:pt x="55258" y="45435"/>
                  </a:lnTo>
                  <a:lnTo>
                    <a:pt x="55178" y="45455"/>
                  </a:lnTo>
                  <a:lnTo>
                    <a:pt x="55119" y="45435"/>
                  </a:lnTo>
                  <a:lnTo>
                    <a:pt x="55059" y="45415"/>
                  </a:lnTo>
                  <a:lnTo>
                    <a:pt x="55000" y="45396"/>
                  </a:lnTo>
                  <a:lnTo>
                    <a:pt x="54960" y="45356"/>
                  </a:lnTo>
                  <a:lnTo>
                    <a:pt x="54900" y="45257"/>
                  </a:lnTo>
                  <a:lnTo>
                    <a:pt x="54881" y="45158"/>
                  </a:lnTo>
                  <a:lnTo>
                    <a:pt x="54881" y="45038"/>
                  </a:lnTo>
                  <a:lnTo>
                    <a:pt x="54920" y="44939"/>
                  </a:lnTo>
                  <a:lnTo>
                    <a:pt x="54960" y="44900"/>
                  </a:lnTo>
                  <a:lnTo>
                    <a:pt x="55020" y="44860"/>
                  </a:lnTo>
                  <a:lnTo>
                    <a:pt x="55059" y="44840"/>
                  </a:lnTo>
                  <a:lnTo>
                    <a:pt x="55139" y="44820"/>
                  </a:lnTo>
                  <a:close/>
                  <a:moveTo>
                    <a:pt x="90833" y="45376"/>
                  </a:moveTo>
                  <a:lnTo>
                    <a:pt x="90872" y="45396"/>
                  </a:lnTo>
                  <a:lnTo>
                    <a:pt x="90872" y="45415"/>
                  </a:lnTo>
                  <a:lnTo>
                    <a:pt x="90892" y="45495"/>
                  </a:lnTo>
                  <a:lnTo>
                    <a:pt x="90892" y="45673"/>
                  </a:lnTo>
                  <a:lnTo>
                    <a:pt x="90575" y="45673"/>
                  </a:lnTo>
                  <a:lnTo>
                    <a:pt x="90575" y="45495"/>
                  </a:lnTo>
                  <a:lnTo>
                    <a:pt x="90575" y="45435"/>
                  </a:lnTo>
                  <a:lnTo>
                    <a:pt x="90594" y="45396"/>
                  </a:lnTo>
                  <a:lnTo>
                    <a:pt x="90614" y="45376"/>
                  </a:lnTo>
                  <a:close/>
                  <a:moveTo>
                    <a:pt x="58194" y="45217"/>
                  </a:moveTo>
                  <a:lnTo>
                    <a:pt x="58273" y="45237"/>
                  </a:lnTo>
                  <a:lnTo>
                    <a:pt x="58373" y="45277"/>
                  </a:lnTo>
                  <a:lnTo>
                    <a:pt x="58432" y="45316"/>
                  </a:lnTo>
                  <a:lnTo>
                    <a:pt x="58492" y="45396"/>
                  </a:lnTo>
                  <a:lnTo>
                    <a:pt x="58551" y="45475"/>
                  </a:lnTo>
                  <a:lnTo>
                    <a:pt x="58571" y="45554"/>
                  </a:lnTo>
                  <a:lnTo>
                    <a:pt x="58591" y="45673"/>
                  </a:lnTo>
                  <a:lnTo>
                    <a:pt x="58591" y="45773"/>
                  </a:lnTo>
                  <a:lnTo>
                    <a:pt x="58551" y="45872"/>
                  </a:lnTo>
                  <a:lnTo>
                    <a:pt x="58512" y="45951"/>
                  </a:lnTo>
                  <a:lnTo>
                    <a:pt x="58452" y="46031"/>
                  </a:lnTo>
                  <a:lnTo>
                    <a:pt x="58373" y="46070"/>
                  </a:lnTo>
                  <a:lnTo>
                    <a:pt x="58293" y="46110"/>
                  </a:lnTo>
                  <a:lnTo>
                    <a:pt x="58214" y="46150"/>
                  </a:lnTo>
                  <a:lnTo>
                    <a:pt x="58035" y="46150"/>
                  </a:lnTo>
                  <a:lnTo>
                    <a:pt x="57936" y="46130"/>
                  </a:lnTo>
                  <a:lnTo>
                    <a:pt x="57857" y="46090"/>
                  </a:lnTo>
                  <a:lnTo>
                    <a:pt x="57797" y="46050"/>
                  </a:lnTo>
                  <a:lnTo>
                    <a:pt x="57738" y="45991"/>
                  </a:lnTo>
                  <a:lnTo>
                    <a:pt x="57678" y="45911"/>
                  </a:lnTo>
                  <a:lnTo>
                    <a:pt x="57658" y="45812"/>
                  </a:lnTo>
                  <a:lnTo>
                    <a:pt x="57639" y="45693"/>
                  </a:lnTo>
                  <a:lnTo>
                    <a:pt x="57639" y="45594"/>
                  </a:lnTo>
                  <a:lnTo>
                    <a:pt x="57678" y="45495"/>
                  </a:lnTo>
                  <a:lnTo>
                    <a:pt x="57718" y="45415"/>
                  </a:lnTo>
                  <a:lnTo>
                    <a:pt x="57777" y="45336"/>
                  </a:lnTo>
                  <a:lnTo>
                    <a:pt x="57857" y="45296"/>
                  </a:lnTo>
                  <a:lnTo>
                    <a:pt x="57936" y="45257"/>
                  </a:lnTo>
                  <a:lnTo>
                    <a:pt x="58016" y="45237"/>
                  </a:lnTo>
                  <a:lnTo>
                    <a:pt x="58115" y="45217"/>
                  </a:lnTo>
                  <a:close/>
                  <a:moveTo>
                    <a:pt x="88868" y="45376"/>
                  </a:moveTo>
                  <a:lnTo>
                    <a:pt x="88948" y="45396"/>
                  </a:lnTo>
                  <a:lnTo>
                    <a:pt x="89067" y="45495"/>
                  </a:lnTo>
                  <a:lnTo>
                    <a:pt x="89186" y="45634"/>
                  </a:lnTo>
                  <a:lnTo>
                    <a:pt x="89206" y="45693"/>
                  </a:lnTo>
                  <a:lnTo>
                    <a:pt x="89225" y="45753"/>
                  </a:lnTo>
                  <a:lnTo>
                    <a:pt x="89225" y="45812"/>
                  </a:lnTo>
                  <a:lnTo>
                    <a:pt x="89186" y="45872"/>
                  </a:lnTo>
                  <a:lnTo>
                    <a:pt x="89087" y="46011"/>
                  </a:lnTo>
                  <a:lnTo>
                    <a:pt x="88967" y="46110"/>
                  </a:lnTo>
                  <a:lnTo>
                    <a:pt x="88908" y="46150"/>
                  </a:lnTo>
                  <a:lnTo>
                    <a:pt x="88848" y="46169"/>
                  </a:lnTo>
                  <a:lnTo>
                    <a:pt x="88789" y="46150"/>
                  </a:lnTo>
                  <a:lnTo>
                    <a:pt x="88710" y="46130"/>
                  </a:lnTo>
                  <a:lnTo>
                    <a:pt x="88590" y="46031"/>
                  </a:lnTo>
                  <a:lnTo>
                    <a:pt x="88471" y="45892"/>
                  </a:lnTo>
                  <a:lnTo>
                    <a:pt x="88452" y="45832"/>
                  </a:lnTo>
                  <a:lnTo>
                    <a:pt x="88432" y="45773"/>
                  </a:lnTo>
                  <a:lnTo>
                    <a:pt x="88432" y="45713"/>
                  </a:lnTo>
                  <a:lnTo>
                    <a:pt x="88471" y="45654"/>
                  </a:lnTo>
                  <a:lnTo>
                    <a:pt x="88571" y="45515"/>
                  </a:lnTo>
                  <a:lnTo>
                    <a:pt x="88690" y="45415"/>
                  </a:lnTo>
                  <a:lnTo>
                    <a:pt x="88749" y="45376"/>
                  </a:lnTo>
                  <a:close/>
                  <a:moveTo>
                    <a:pt x="56349" y="45614"/>
                  </a:moveTo>
                  <a:lnTo>
                    <a:pt x="56408" y="45634"/>
                  </a:lnTo>
                  <a:lnTo>
                    <a:pt x="56468" y="45654"/>
                  </a:lnTo>
                  <a:lnTo>
                    <a:pt x="56508" y="45693"/>
                  </a:lnTo>
                  <a:lnTo>
                    <a:pt x="56547" y="45733"/>
                  </a:lnTo>
                  <a:lnTo>
                    <a:pt x="56587" y="45832"/>
                  </a:lnTo>
                  <a:lnTo>
                    <a:pt x="56587" y="45951"/>
                  </a:lnTo>
                  <a:lnTo>
                    <a:pt x="56567" y="46070"/>
                  </a:lnTo>
                  <a:lnTo>
                    <a:pt x="56508" y="46150"/>
                  </a:lnTo>
                  <a:lnTo>
                    <a:pt x="56468" y="46189"/>
                  </a:lnTo>
                  <a:lnTo>
                    <a:pt x="56408" y="46209"/>
                  </a:lnTo>
                  <a:lnTo>
                    <a:pt x="56349" y="46229"/>
                  </a:lnTo>
                  <a:lnTo>
                    <a:pt x="56289" y="46249"/>
                  </a:lnTo>
                  <a:lnTo>
                    <a:pt x="56210" y="46229"/>
                  </a:lnTo>
                  <a:lnTo>
                    <a:pt x="56150" y="46209"/>
                  </a:lnTo>
                  <a:lnTo>
                    <a:pt x="56091" y="46169"/>
                  </a:lnTo>
                  <a:lnTo>
                    <a:pt x="56051" y="46130"/>
                  </a:lnTo>
                  <a:lnTo>
                    <a:pt x="56012" y="46070"/>
                  </a:lnTo>
                  <a:lnTo>
                    <a:pt x="55992" y="46011"/>
                  </a:lnTo>
                  <a:lnTo>
                    <a:pt x="55992" y="45892"/>
                  </a:lnTo>
                  <a:lnTo>
                    <a:pt x="56012" y="45773"/>
                  </a:lnTo>
                  <a:lnTo>
                    <a:pt x="56051" y="45713"/>
                  </a:lnTo>
                  <a:lnTo>
                    <a:pt x="56091" y="45673"/>
                  </a:lnTo>
                  <a:lnTo>
                    <a:pt x="56131" y="45634"/>
                  </a:lnTo>
                  <a:lnTo>
                    <a:pt x="56190" y="45614"/>
                  </a:lnTo>
                  <a:close/>
                  <a:moveTo>
                    <a:pt x="87102" y="45534"/>
                  </a:moveTo>
                  <a:lnTo>
                    <a:pt x="87202" y="45554"/>
                  </a:lnTo>
                  <a:lnTo>
                    <a:pt x="87281" y="45614"/>
                  </a:lnTo>
                  <a:lnTo>
                    <a:pt x="87340" y="45673"/>
                  </a:lnTo>
                  <a:lnTo>
                    <a:pt x="87400" y="45733"/>
                  </a:lnTo>
                  <a:lnTo>
                    <a:pt x="87440" y="45812"/>
                  </a:lnTo>
                  <a:lnTo>
                    <a:pt x="87460" y="45911"/>
                  </a:lnTo>
                  <a:lnTo>
                    <a:pt x="87460" y="45991"/>
                  </a:lnTo>
                  <a:lnTo>
                    <a:pt x="87460" y="46090"/>
                  </a:lnTo>
                  <a:lnTo>
                    <a:pt x="87440" y="46169"/>
                  </a:lnTo>
                  <a:lnTo>
                    <a:pt x="87400" y="46249"/>
                  </a:lnTo>
                  <a:lnTo>
                    <a:pt x="87340" y="46328"/>
                  </a:lnTo>
                  <a:lnTo>
                    <a:pt x="87281" y="46388"/>
                  </a:lnTo>
                  <a:lnTo>
                    <a:pt x="87202" y="46427"/>
                  </a:lnTo>
                  <a:lnTo>
                    <a:pt x="87122" y="46467"/>
                  </a:lnTo>
                  <a:lnTo>
                    <a:pt x="87003" y="46487"/>
                  </a:lnTo>
                  <a:lnTo>
                    <a:pt x="86904" y="46467"/>
                  </a:lnTo>
                  <a:lnTo>
                    <a:pt x="86805" y="46447"/>
                  </a:lnTo>
                  <a:lnTo>
                    <a:pt x="86725" y="46388"/>
                  </a:lnTo>
                  <a:lnTo>
                    <a:pt x="86666" y="46328"/>
                  </a:lnTo>
                  <a:lnTo>
                    <a:pt x="86606" y="46269"/>
                  </a:lnTo>
                  <a:lnTo>
                    <a:pt x="86567" y="46189"/>
                  </a:lnTo>
                  <a:lnTo>
                    <a:pt x="86547" y="46090"/>
                  </a:lnTo>
                  <a:lnTo>
                    <a:pt x="86547" y="46011"/>
                  </a:lnTo>
                  <a:lnTo>
                    <a:pt x="86547" y="45911"/>
                  </a:lnTo>
                  <a:lnTo>
                    <a:pt x="86567" y="45832"/>
                  </a:lnTo>
                  <a:lnTo>
                    <a:pt x="86606" y="45753"/>
                  </a:lnTo>
                  <a:lnTo>
                    <a:pt x="86666" y="45673"/>
                  </a:lnTo>
                  <a:lnTo>
                    <a:pt x="86725" y="45614"/>
                  </a:lnTo>
                  <a:lnTo>
                    <a:pt x="86805" y="45574"/>
                  </a:lnTo>
                  <a:lnTo>
                    <a:pt x="86884" y="45534"/>
                  </a:lnTo>
                  <a:close/>
                  <a:moveTo>
                    <a:pt x="85178" y="45693"/>
                  </a:moveTo>
                  <a:lnTo>
                    <a:pt x="85297" y="45713"/>
                  </a:lnTo>
                  <a:lnTo>
                    <a:pt x="85376" y="45753"/>
                  </a:lnTo>
                  <a:lnTo>
                    <a:pt x="85475" y="45812"/>
                  </a:lnTo>
                  <a:lnTo>
                    <a:pt x="85535" y="45892"/>
                  </a:lnTo>
                  <a:lnTo>
                    <a:pt x="85594" y="45991"/>
                  </a:lnTo>
                  <a:lnTo>
                    <a:pt x="85634" y="46090"/>
                  </a:lnTo>
                  <a:lnTo>
                    <a:pt x="85654" y="46229"/>
                  </a:lnTo>
                  <a:lnTo>
                    <a:pt x="85654" y="46348"/>
                  </a:lnTo>
                  <a:lnTo>
                    <a:pt x="85614" y="46467"/>
                  </a:lnTo>
                  <a:lnTo>
                    <a:pt x="85555" y="46566"/>
                  </a:lnTo>
                  <a:lnTo>
                    <a:pt x="85495" y="46646"/>
                  </a:lnTo>
                  <a:lnTo>
                    <a:pt x="85396" y="46705"/>
                  </a:lnTo>
                  <a:lnTo>
                    <a:pt x="85317" y="46745"/>
                  </a:lnTo>
                  <a:lnTo>
                    <a:pt x="85218" y="46784"/>
                  </a:lnTo>
                  <a:lnTo>
                    <a:pt x="84999" y="46784"/>
                  </a:lnTo>
                  <a:lnTo>
                    <a:pt x="84900" y="46765"/>
                  </a:lnTo>
                  <a:lnTo>
                    <a:pt x="84801" y="46725"/>
                  </a:lnTo>
                  <a:lnTo>
                    <a:pt x="84721" y="46665"/>
                  </a:lnTo>
                  <a:lnTo>
                    <a:pt x="84642" y="46586"/>
                  </a:lnTo>
                  <a:lnTo>
                    <a:pt x="84583" y="46487"/>
                  </a:lnTo>
                  <a:lnTo>
                    <a:pt x="84543" y="46388"/>
                  </a:lnTo>
                  <a:lnTo>
                    <a:pt x="84543" y="46249"/>
                  </a:lnTo>
                  <a:lnTo>
                    <a:pt x="84543" y="46130"/>
                  </a:lnTo>
                  <a:lnTo>
                    <a:pt x="84583" y="46011"/>
                  </a:lnTo>
                  <a:lnTo>
                    <a:pt x="84622" y="45911"/>
                  </a:lnTo>
                  <a:lnTo>
                    <a:pt x="84702" y="45832"/>
                  </a:lnTo>
                  <a:lnTo>
                    <a:pt x="84781" y="45773"/>
                  </a:lnTo>
                  <a:lnTo>
                    <a:pt x="84880" y="45733"/>
                  </a:lnTo>
                  <a:lnTo>
                    <a:pt x="84979" y="45713"/>
                  </a:lnTo>
                  <a:lnTo>
                    <a:pt x="85079" y="45693"/>
                  </a:lnTo>
                  <a:close/>
                  <a:moveTo>
                    <a:pt x="89940" y="46427"/>
                  </a:moveTo>
                  <a:lnTo>
                    <a:pt x="90019" y="46507"/>
                  </a:lnTo>
                  <a:lnTo>
                    <a:pt x="90059" y="46566"/>
                  </a:lnTo>
                  <a:lnTo>
                    <a:pt x="90079" y="46606"/>
                  </a:lnTo>
                  <a:lnTo>
                    <a:pt x="90079" y="46665"/>
                  </a:lnTo>
                  <a:lnTo>
                    <a:pt x="90019" y="46705"/>
                  </a:lnTo>
                  <a:lnTo>
                    <a:pt x="89920" y="46804"/>
                  </a:lnTo>
                  <a:lnTo>
                    <a:pt x="89840" y="46685"/>
                  </a:lnTo>
                  <a:lnTo>
                    <a:pt x="89821" y="46646"/>
                  </a:lnTo>
                  <a:lnTo>
                    <a:pt x="89821" y="46606"/>
                  </a:lnTo>
                  <a:lnTo>
                    <a:pt x="89860" y="46546"/>
                  </a:lnTo>
                  <a:lnTo>
                    <a:pt x="89940" y="46427"/>
                  </a:lnTo>
                  <a:close/>
                  <a:moveTo>
                    <a:pt x="61131" y="45713"/>
                  </a:moveTo>
                  <a:lnTo>
                    <a:pt x="61250" y="45733"/>
                  </a:lnTo>
                  <a:lnTo>
                    <a:pt x="61349" y="45753"/>
                  </a:lnTo>
                  <a:lnTo>
                    <a:pt x="61448" y="45812"/>
                  </a:lnTo>
                  <a:lnTo>
                    <a:pt x="61547" y="45892"/>
                  </a:lnTo>
                  <a:lnTo>
                    <a:pt x="61627" y="45971"/>
                  </a:lnTo>
                  <a:lnTo>
                    <a:pt x="61686" y="46090"/>
                  </a:lnTo>
                  <a:lnTo>
                    <a:pt x="61726" y="46189"/>
                  </a:lnTo>
                  <a:lnTo>
                    <a:pt x="61746" y="46269"/>
                  </a:lnTo>
                  <a:lnTo>
                    <a:pt x="61746" y="46308"/>
                  </a:lnTo>
                  <a:lnTo>
                    <a:pt x="61706" y="46427"/>
                  </a:lnTo>
                  <a:lnTo>
                    <a:pt x="61666" y="46546"/>
                  </a:lnTo>
                  <a:lnTo>
                    <a:pt x="61627" y="46646"/>
                  </a:lnTo>
                  <a:lnTo>
                    <a:pt x="61547" y="46745"/>
                  </a:lnTo>
                  <a:lnTo>
                    <a:pt x="61428" y="46824"/>
                  </a:lnTo>
                  <a:lnTo>
                    <a:pt x="61309" y="46884"/>
                  </a:lnTo>
                  <a:lnTo>
                    <a:pt x="61190" y="46923"/>
                  </a:lnTo>
                  <a:lnTo>
                    <a:pt x="61150" y="46943"/>
                  </a:lnTo>
                  <a:lnTo>
                    <a:pt x="61131" y="46963"/>
                  </a:lnTo>
                  <a:lnTo>
                    <a:pt x="61111" y="46943"/>
                  </a:lnTo>
                  <a:lnTo>
                    <a:pt x="61091" y="46923"/>
                  </a:lnTo>
                  <a:lnTo>
                    <a:pt x="60972" y="46864"/>
                  </a:lnTo>
                  <a:lnTo>
                    <a:pt x="60873" y="46844"/>
                  </a:lnTo>
                  <a:lnTo>
                    <a:pt x="60813" y="46824"/>
                  </a:lnTo>
                  <a:lnTo>
                    <a:pt x="60754" y="46784"/>
                  </a:lnTo>
                  <a:lnTo>
                    <a:pt x="60674" y="46705"/>
                  </a:lnTo>
                  <a:lnTo>
                    <a:pt x="60615" y="46606"/>
                  </a:lnTo>
                  <a:lnTo>
                    <a:pt x="60555" y="46507"/>
                  </a:lnTo>
                  <a:lnTo>
                    <a:pt x="60535" y="46388"/>
                  </a:lnTo>
                  <a:lnTo>
                    <a:pt x="60515" y="46269"/>
                  </a:lnTo>
                  <a:lnTo>
                    <a:pt x="60555" y="46169"/>
                  </a:lnTo>
                  <a:lnTo>
                    <a:pt x="60654" y="45971"/>
                  </a:lnTo>
                  <a:lnTo>
                    <a:pt x="60714" y="45872"/>
                  </a:lnTo>
                  <a:lnTo>
                    <a:pt x="60793" y="45792"/>
                  </a:lnTo>
                  <a:lnTo>
                    <a:pt x="60912" y="45753"/>
                  </a:lnTo>
                  <a:lnTo>
                    <a:pt x="61011" y="45713"/>
                  </a:lnTo>
                  <a:close/>
                  <a:moveTo>
                    <a:pt x="59305" y="46090"/>
                  </a:moveTo>
                  <a:lnTo>
                    <a:pt x="59404" y="46110"/>
                  </a:lnTo>
                  <a:lnTo>
                    <a:pt x="59484" y="46150"/>
                  </a:lnTo>
                  <a:lnTo>
                    <a:pt x="59543" y="46209"/>
                  </a:lnTo>
                  <a:lnTo>
                    <a:pt x="59623" y="46269"/>
                  </a:lnTo>
                  <a:lnTo>
                    <a:pt x="59662" y="46348"/>
                  </a:lnTo>
                  <a:lnTo>
                    <a:pt x="59682" y="46447"/>
                  </a:lnTo>
                  <a:lnTo>
                    <a:pt x="59702" y="46566"/>
                  </a:lnTo>
                  <a:lnTo>
                    <a:pt x="59682" y="46665"/>
                  </a:lnTo>
                  <a:lnTo>
                    <a:pt x="59662" y="46765"/>
                  </a:lnTo>
                  <a:lnTo>
                    <a:pt x="59623" y="46844"/>
                  </a:lnTo>
                  <a:lnTo>
                    <a:pt x="59563" y="46904"/>
                  </a:lnTo>
                  <a:lnTo>
                    <a:pt x="59484" y="46963"/>
                  </a:lnTo>
                  <a:lnTo>
                    <a:pt x="59404" y="47003"/>
                  </a:lnTo>
                  <a:lnTo>
                    <a:pt x="59305" y="47023"/>
                  </a:lnTo>
                  <a:lnTo>
                    <a:pt x="59146" y="47023"/>
                  </a:lnTo>
                  <a:lnTo>
                    <a:pt x="59047" y="47003"/>
                  </a:lnTo>
                  <a:lnTo>
                    <a:pt x="58968" y="46963"/>
                  </a:lnTo>
                  <a:lnTo>
                    <a:pt x="58908" y="46904"/>
                  </a:lnTo>
                  <a:lnTo>
                    <a:pt x="58829" y="46844"/>
                  </a:lnTo>
                  <a:lnTo>
                    <a:pt x="58789" y="46765"/>
                  </a:lnTo>
                  <a:lnTo>
                    <a:pt x="58769" y="46665"/>
                  </a:lnTo>
                  <a:lnTo>
                    <a:pt x="58750" y="46566"/>
                  </a:lnTo>
                  <a:lnTo>
                    <a:pt x="58769" y="46447"/>
                  </a:lnTo>
                  <a:lnTo>
                    <a:pt x="58789" y="46348"/>
                  </a:lnTo>
                  <a:lnTo>
                    <a:pt x="58829" y="46269"/>
                  </a:lnTo>
                  <a:lnTo>
                    <a:pt x="58889" y="46209"/>
                  </a:lnTo>
                  <a:lnTo>
                    <a:pt x="58968" y="46150"/>
                  </a:lnTo>
                  <a:lnTo>
                    <a:pt x="59047" y="46110"/>
                  </a:lnTo>
                  <a:lnTo>
                    <a:pt x="59146" y="46090"/>
                  </a:lnTo>
                  <a:close/>
                  <a:moveTo>
                    <a:pt x="55456" y="46963"/>
                  </a:moveTo>
                  <a:lnTo>
                    <a:pt x="55476" y="47003"/>
                  </a:lnTo>
                  <a:lnTo>
                    <a:pt x="55456" y="47042"/>
                  </a:lnTo>
                  <a:lnTo>
                    <a:pt x="55436" y="46983"/>
                  </a:lnTo>
                  <a:lnTo>
                    <a:pt x="55456" y="46963"/>
                  </a:lnTo>
                  <a:close/>
                  <a:moveTo>
                    <a:pt x="57361" y="46487"/>
                  </a:moveTo>
                  <a:lnTo>
                    <a:pt x="57500" y="46507"/>
                  </a:lnTo>
                  <a:lnTo>
                    <a:pt x="57559" y="46527"/>
                  </a:lnTo>
                  <a:lnTo>
                    <a:pt x="57599" y="46566"/>
                  </a:lnTo>
                  <a:lnTo>
                    <a:pt x="57619" y="46606"/>
                  </a:lnTo>
                  <a:lnTo>
                    <a:pt x="57639" y="46665"/>
                  </a:lnTo>
                  <a:lnTo>
                    <a:pt x="57639" y="46804"/>
                  </a:lnTo>
                  <a:lnTo>
                    <a:pt x="57619" y="46963"/>
                  </a:lnTo>
                  <a:lnTo>
                    <a:pt x="57599" y="47023"/>
                  </a:lnTo>
                  <a:lnTo>
                    <a:pt x="57559" y="47062"/>
                  </a:lnTo>
                  <a:lnTo>
                    <a:pt x="57519" y="47082"/>
                  </a:lnTo>
                  <a:lnTo>
                    <a:pt x="57460" y="47102"/>
                  </a:lnTo>
                  <a:lnTo>
                    <a:pt x="57301" y="47122"/>
                  </a:lnTo>
                  <a:lnTo>
                    <a:pt x="57142" y="47102"/>
                  </a:lnTo>
                  <a:lnTo>
                    <a:pt x="57083" y="47062"/>
                  </a:lnTo>
                  <a:lnTo>
                    <a:pt x="57043" y="47042"/>
                  </a:lnTo>
                  <a:lnTo>
                    <a:pt x="57023" y="46983"/>
                  </a:lnTo>
                  <a:lnTo>
                    <a:pt x="57004" y="46923"/>
                  </a:lnTo>
                  <a:lnTo>
                    <a:pt x="57004" y="46784"/>
                  </a:lnTo>
                  <a:lnTo>
                    <a:pt x="57023" y="46606"/>
                  </a:lnTo>
                  <a:lnTo>
                    <a:pt x="57043" y="46566"/>
                  </a:lnTo>
                  <a:lnTo>
                    <a:pt x="57083" y="46527"/>
                  </a:lnTo>
                  <a:lnTo>
                    <a:pt x="57123" y="46507"/>
                  </a:lnTo>
                  <a:lnTo>
                    <a:pt x="57202" y="46487"/>
                  </a:lnTo>
                  <a:close/>
                  <a:moveTo>
                    <a:pt x="88134" y="46566"/>
                  </a:moveTo>
                  <a:lnTo>
                    <a:pt x="88194" y="46606"/>
                  </a:lnTo>
                  <a:lnTo>
                    <a:pt x="88253" y="46646"/>
                  </a:lnTo>
                  <a:lnTo>
                    <a:pt x="88273" y="46685"/>
                  </a:lnTo>
                  <a:lnTo>
                    <a:pt x="88313" y="46745"/>
                  </a:lnTo>
                  <a:lnTo>
                    <a:pt x="88333" y="46864"/>
                  </a:lnTo>
                  <a:lnTo>
                    <a:pt x="88333" y="46983"/>
                  </a:lnTo>
                  <a:lnTo>
                    <a:pt x="88313" y="47042"/>
                  </a:lnTo>
                  <a:lnTo>
                    <a:pt x="88273" y="47082"/>
                  </a:lnTo>
                  <a:lnTo>
                    <a:pt x="88233" y="47122"/>
                  </a:lnTo>
                  <a:lnTo>
                    <a:pt x="88174" y="47161"/>
                  </a:lnTo>
                  <a:lnTo>
                    <a:pt x="88114" y="47181"/>
                  </a:lnTo>
                  <a:lnTo>
                    <a:pt x="88035" y="47201"/>
                  </a:lnTo>
                  <a:lnTo>
                    <a:pt x="87975" y="47181"/>
                  </a:lnTo>
                  <a:lnTo>
                    <a:pt x="87916" y="47161"/>
                  </a:lnTo>
                  <a:lnTo>
                    <a:pt x="87856" y="47142"/>
                  </a:lnTo>
                  <a:lnTo>
                    <a:pt x="87817" y="47102"/>
                  </a:lnTo>
                  <a:lnTo>
                    <a:pt x="87757" y="47003"/>
                  </a:lnTo>
                  <a:lnTo>
                    <a:pt x="87737" y="46884"/>
                  </a:lnTo>
                  <a:lnTo>
                    <a:pt x="87737" y="46784"/>
                  </a:lnTo>
                  <a:lnTo>
                    <a:pt x="87797" y="46685"/>
                  </a:lnTo>
                  <a:lnTo>
                    <a:pt x="87817" y="46626"/>
                  </a:lnTo>
                  <a:lnTo>
                    <a:pt x="87876" y="46606"/>
                  </a:lnTo>
                  <a:lnTo>
                    <a:pt x="87936" y="46566"/>
                  </a:lnTo>
                  <a:close/>
                  <a:moveTo>
                    <a:pt x="86210" y="46566"/>
                  </a:moveTo>
                  <a:lnTo>
                    <a:pt x="86309" y="46586"/>
                  </a:lnTo>
                  <a:lnTo>
                    <a:pt x="86388" y="46646"/>
                  </a:lnTo>
                  <a:lnTo>
                    <a:pt x="86467" y="46705"/>
                  </a:lnTo>
                  <a:lnTo>
                    <a:pt x="86527" y="46784"/>
                  </a:lnTo>
                  <a:lnTo>
                    <a:pt x="86567" y="46884"/>
                  </a:lnTo>
                  <a:lnTo>
                    <a:pt x="86587" y="46963"/>
                  </a:lnTo>
                  <a:lnTo>
                    <a:pt x="86587" y="47042"/>
                  </a:lnTo>
                  <a:lnTo>
                    <a:pt x="86567" y="47142"/>
                  </a:lnTo>
                  <a:lnTo>
                    <a:pt x="86547" y="47221"/>
                  </a:lnTo>
                  <a:lnTo>
                    <a:pt x="86487" y="47300"/>
                  </a:lnTo>
                  <a:lnTo>
                    <a:pt x="86448" y="47360"/>
                  </a:lnTo>
                  <a:lnTo>
                    <a:pt x="86368" y="47419"/>
                  </a:lnTo>
                  <a:lnTo>
                    <a:pt x="86289" y="47459"/>
                  </a:lnTo>
                  <a:lnTo>
                    <a:pt x="86210" y="47479"/>
                  </a:lnTo>
                  <a:lnTo>
                    <a:pt x="86130" y="47499"/>
                  </a:lnTo>
                  <a:lnTo>
                    <a:pt x="86051" y="47499"/>
                  </a:lnTo>
                  <a:lnTo>
                    <a:pt x="85971" y="47479"/>
                  </a:lnTo>
                  <a:lnTo>
                    <a:pt x="85872" y="47419"/>
                  </a:lnTo>
                  <a:lnTo>
                    <a:pt x="85793" y="47360"/>
                  </a:lnTo>
                  <a:lnTo>
                    <a:pt x="85733" y="47280"/>
                  </a:lnTo>
                  <a:lnTo>
                    <a:pt x="85694" y="47181"/>
                  </a:lnTo>
                  <a:lnTo>
                    <a:pt x="85674" y="47102"/>
                  </a:lnTo>
                  <a:lnTo>
                    <a:pt x="85674" y="47023"/>
                  </a:lnTo>
                  <a:lnTo>
                    <a:pt x="85694" y="46923"/>
                  </a:lnTo>
                  <a:lnTo>
                    <a:pt x="85714" y="46844"/>
                  </a:lnTo>
                  <a:lnTo>
                    <a:pt x="85753" y="46784"/>
                  </a:lnTo>
                  <a:lnTo>
                    <a:pt x="85813" y="46705"/>
                  </a:lnTo>
                  <a:lnTo>
                    <a:pt x="85892" y="46646"/>
                  </a:lnTo>
                  <a:lnTo>
                    <a:pt x="85971" y="46606"/>
                  </a:lnTo>
                  <a:lnTo>
                    <a:pt x="86051" y="46586"/>
                  </a:lnTo>
                  <a:lnTo>
                    <a:pt x="86130" y="46566"/>
                  </a:lnTo>
                  <a:close/>
                  <a:moveTo>
                    <a:pt x="89206" y="47499"/>
                  </a:moveTo>
                  <a:lnTo>
                    <a:pt x="88908" y="47697"/>
                  </a:lnTo>
                  <a:lnTo>
                    <a:pt x="88928" y="47618"/>
                  </a:lnTo>
                  <a:lnTo>
                    <a:pt x="88987" y="47558"/>
                  </a:lnTo>
                  <a:lnTo>
                    <a:pt x="89067" y="47519"/>
                  </a:lnTo>
                  <a:lnTo>
                    <a:pt x="89206" y="47499"/>
                  </a:lnTo>
                  <a:close/>
                  <a:moveTo>
                    <a:pt x="60258" y="46884"/>
                  </a:moveTo>
                  <a:lnTo>
                    <a:pt x="60357" y="46904"/>
                  </a:lnTo>
                  <a:lnTo>
                    <a:pt x="60436" y="46923"/>
                  </a:lnTo>
                  <a:lnTo>
                    <a:pt x="60515" y="46963"/>
                  </a:lnTo>
                  <a:lnTo>
                    <a:pt x="60595" y="47003"/>
                  </a:lnTo>
                  <a:lnTo>
                    <a:pt x="60654" y="47082"/>
                  </a:lnTo>
                  <a:lnTo>
                    <a:pt x="60694" y="47161"/>
                  </a:lnTo>
                  <a:lnTo>
                    <a:pt x="60734" y="47261"/>
                  </a:lnTo>
                  <a:lnTo>
                    <a:pt x="60734" y="47360"/>
                  </a:lnTo>
                  <a:lnTo>
                    <a:pt x="60714" y="47479"/>
                  </a:lnTo>
                  <a:lnTo>
                    <a:pt x="60694" y="47558"/>
                  </a:lnTo>
                  <a:lnTo>
                    <a:pt x="60635" y="47638"/>
                  </a:lnTo>
                  <a:lnTo>
                    <a:pt x="60575" y="47717"/>
                  </a:lnTo>
                  <a:lnTo>
                    <a:pt x="60515" y="47757"/>
                  </a:lnTo>
                  <a:lnTo>
                    <a:pt x="60436" y="47796"/>
                  </a:lnTo>
                  <a:lnTo>
                    <a:pt x="60337" y="47816"/>
                  </a:lnTo>
                  <a:lnTo>
                    <a:pt x="60158" y="47816"/>
                  </a:lnTo>
                  <a:lnTo>
                    <a:pt x="60079" y="47776"/>
                  </a:lnTo>
                  <a:lnTo>
                    <a:pt x="60000" y="47757"/>
                  </a:lnTo>
                  <a:lnTo>
                    <a:pt x="59920" y="47697"/>
                  </a:lnTo>
                  <a:lnTo>
                    <a:pt x="59861" y="47618"/>
                  </a:lnTo>
                  <a:lnTo>
                    <a:pt x="59821" y="47538"/>
                  </a:lnTo>
                  <a:lnTo>
                    <a:pt x="59781" y="47459"/>
                  </a:lnTo>
                  <a:lnTo>
                    <a:pt x="59781" y="47340"/>
                  </a:lnTo>
                  <a:lnTo>
                    <a:pt x="59801" y="47221"/>
                  </a:lnTo>
                  <a:lnTo>
                    <a:pt x="59821" y="47142"/>
                  </a:lnTo>
                  <a:lnTo>
                    <a:pt x="59881" y="47062"/>
                  </a:lnTo>
                  <a:lnTo>
                    <a:pt x="59940" y="47003"/>
                  </a:lnTo>
                  <a:lnTo>
                    <a:pt x="60000" y="46943"/>
                  </a:lnTo>
                  <a:lnTo>
                    <a:pt x="60079" y="46904"/>
                  </a:lnTo>
                  <a:lnTo>
                    <a:pt x="60178" y="46884"/>
                  </a:lnTo>
                  <a:close/>
                  <a:moveTo>
                    <a:pt x="84265" y="46725"/>
                  </a:moveTo>
                  <a:lnTo>
                    <a:pt x="84364" y="46745"/>
                  </a:lnTo>
                  <a:lnTo>
                    <a:pt x="84483" y="46784"/>
                  </a:lnTo>
                  <a:lnTo>
                    <a:pt x="84583" y="46864"/>
                  </a:lnTo>
                  <a:lnTo>
                    <a:pt x="84662" y="46943"/>
                  </a:lnTo>
                  <a:lnTo>
                    <a:pt x="84721" y="47042"/>
                  </a:lnTo>
                  <a:lnTo>
                    <a:pt x="84761" y="47142"/>
                  </a:lnTo>
                  <a:lnTo>
                    <a:pt x="84781" y="47261"/>
                  </a:lnTo>
                  <a:lnTo>
                    <a:pt x="84781" y="47360"/>
                  </a:lnTo>
                  <a:lnTo>
                    <a:pt x="84741" y="47459"/>
                  </a:lnTo>
                  <a:lnTo>
                    <a:pt x="84702" y="47538"/>
                  </a:lnTo>
                  <a:lnTo>
                    <a:pt x="84622" y="47618"/>
                  </a:lnTo>
                  <a:lnTo>
                    <a:pt x="84543" y="47697"/>
                  </a:lnTo>
                  <a:lnTo>
                    <a:pt x="84464" y="47757"/>
                  </a:lnTo>
                  <a:lnTo>
                    <a:pt x="84364" y="47796"/>
                  </a:lnTo>
                  <a:lnTo>
                    <a:pt x="84285" y="47816"/>
                  </a:lnTo>
                  <a:lnTo>
                    <a:pt x="84186" y="47816"/>
                  </a:lnTo>
                  <a:lnTo>
                    <a:pt x="84087" y="47796"/>
                  </a:lnTo>
                  <a:lnTo>
                    <a:pt x="83987" y="47757"/>
                  </a:lnTo>
                  <a:lnTo>
                    <a:pt x="83908" y="47697"/>
                  </a:lnTo>
                  <a:lnTo>
                    <a:pt x="83829" y="47618"/>
                  </a:lnTo>
                  <a:lnTo>
                    <a:pt x="83749" y="47538"/>
                  </a:lnTo>
                  <a:lnTo>
                    <a:pt x="83710" y="47459"/>
                  </a:lnTo>
                  <a:lnTo>
                    <a:pt x="83670" y="47360"/>
                  </a:lnTo>
                  <a:lnTo>
                    <a:pt x="83670" y="47261"/>
                  </a:lnTo>
                  <a:lnTo>
                    <a:pt x="83690" y="47142"/>
                  </a:lnTo>
                  <a:lnTo>
                    <a:pt x="83729" y="47042"/>
                  </a:lnTo>
                  <a:lnTo>
                    <a:pt x="83789" y="46963"/>
                  </a:lnTo>
                  <a:lnTo>
                    <a:pt x="83868" y="46864"/>
                  </a:lnTo>
                  <a:lnTo>
                    <a:pt x="83948" y="46804"/>
                  </a:lnTo>
                  <a:lnTo>
                    <a:pt x="84047" y="46745"/>
                  </a:lnTo>
                  <a:lnTo>
                    <a:pt x="84146" y="46725"/>
                  </a:lnTo>
                  <a:close/>
                  <a:moveTo>
                    <a:pt x="56448" y="47657"/>
                  </a:moveTo>
                  <a:lnTo>
                    <a:pt x="56468" y="47677"/>
                  </a:lnTo>
                  <a:lnTo>
                    <a:pt x="56508" y="47677"/>
                  </a:lnTo>
                  <a:lnTo>
                    <a:pt x="56547" y="47737"/>
                  </a:lnTo>
                  <a:lnTo>
                    <a:pt x="56607" y="47876"/>
                  </a:lnTo>
                  <a:lnTo>
                    <a:pt x="56607" y="47876"/>
                  </a:lnTo>
                  <a:lnTo>
                    <a:pt x="56448" y="47856"/>
                  </a:lnTo>
                  <a:lnTo>
                    <a:pt x="56369" y="47836"/>
                  </a:lnTo>
                  <a:lnTo>
                    <a:pt x="56289" y="47796"/>
                  </a:lnTo>
                  <a:lnTo>
                    <a:pt x="56349" y="47717"/>
                  </a:lnTo>
                  <a:lnTo>
                    <a:pt x="56389" y="47677"/>
                  </a:lnTo>
                  <a:lnTo>
                    <a:pt x="56448" y="47657"/>
                  </a:lnTo>
                  <a:close/>
                  <a:moveTo>
                    <a:pt x="58392" y="47280"/>
                  </a:moveTo>
                  <a:lnTo>
                    <a:pt x="58531" y="47300"/>
                  </a:lnTo>
                  <a:lnTo>
                    <a:pt x="58591" y="47320"/>
                  </a:lnTo>
                  <a:lnTo>
                    <a:pt x="58631" y="47360"/>
                  </a:lnTo>
                  <a:lnTo>
                    <a:pt x="58650" y="47400"/>
                  </a:lnTo>
                  <a:lnTo>
                    <a:pt x="58670" y="47459"/>
                  </a:lnTo>
                  <a:lnTo>
                    <a:pt x="58670" y="47598"/>
                  </a:lnTo>
                  <a:lnTo>
                    <a:pt x="58650" y="47757"/>
                  </a:lnTo>
                  <a:lnTo>
                    <a:pt x="58631" y="47816"/>
                  </a:lnTo>
                  <a:lnTo>
                    <a:pt x="58591" y="47856"/>
                  </a:lnTo>
                  <a:lnTo>
                    <a:pt x="58551" y="47876"/>
                  </a:lnTo>
                  <a:lnTo>
                    <a:pt x="58492" y="47896"/>
                  </a:lnTo>
                  <a:lnTo>
                    <a:pt x="58333" y="47915"/>
                  </a:lnTo>
                  <a:lnTo>
                    <a:pt x="58174" y="47896"/>
                  </a:lnTo>
                  <a:lnTo>
                    <a:pt x="58115" y="47856"/>
                  </a:lnTo>
                  <a:lnTo>
                    <a:pt x="58075" y="47836"/>
                  </a:lnTo>
                  <a:lnTo>
                    <a:pt x="58055" y="47776"/>
                  </a:lnTo>
                  <a:lnTo>
                    <a:pt x="58035" y="47717"/>
                  </a:lnTo>
                  <a:lnTo>
                    <a:pt x="58035" y="47578"/>
                  </a:lnTo>
                  <a:lnTo>
                    <a:pt x="58055" y="47400"/>
                  </a:lnTo>
                  <a:lnTo>
                    <a:pt x="58075" y="47360"/>
                  </a:lnTo>
                  <a:lnTo>
                    <a:pt x="58115" y="47320"/>
                  </a:lnTo>
                  <a:lnTo>
                    <a:pt x="58154" y="47300"/>
                  </a:lnTo>
                  <a:lnTo>
                    <a:pt x="58234" y="47280"/>
                  </a:lnTo>
                  <a:close/>
                  <a:moveTo>
                    <a:pt x="87182" y="47598"/>
                  </a:moveTo>
                  <a:lnTo>
                    <a:pt x="87241" y="47618"/>
                  </a:lnTo>
                  <a:lnTo>
                    <a:pt x="87360" y="47697"/>
                  </a:lnTo>
                  <a:lnTo>
                    <a:pt x="87440" y="47796"/>
                  </a:lnTo>
                  <a:lnTo>
                    <a:pt x="87460" y="47856"/>
                  </a:lnTo>
                  <a:lnTo>
                    <a:pt x="87479" y="47896"/>
                  </a:lnTo>
                  <a:lnTo>
                    <a:pt x="87479" y="47955"/>
                  </a:lnTo>
                  <a:lnTo>
                    <a:pt x="87440" y="47995"/>
                  </a:lnTo>
                  <a:lnTo>
                    <a:pt x="87360" y="48094"/>
                  </a:lnTo>
                  <a:lnTo>
                    <a:pt x="87261" y="48193"/>
                  </a:lnTo>
                  <a:lnTo>
                    <a:pt x="87221" y="48213"/>
                  </a:lnTo>
                  <a:lnTo>
                    <a:pt x="87182" y="48233"/>
                  </a:lnTo>
                  <a:lnTo>
                    <a:pt x="87122" y="48213"/>
                  </a:lnTo>
                  <a:lnTo>
                    <a:pt x="87083" y="48193"/>
                  </a:lnTo>
                  <a:lnTo>
                    <a:pt x="86983" y="48114"/>
                  </a:lnTo>
                  <a:lnTo>
                    <a:pt x="86884" y="48015"/>
                  </a:lnTo>
                  <a:lnTo>
                    <a:pt x="86864" y="47975"/>
                  </a:lnTo>
                  <a:lnTo>
                    <a:pt x="86844" y="47935"/>
                  </a:lnTo>
                  <a:lnTo>
                    <a:pt x="86844" y="47896"/>
                  </a:lnTo>
                  <a:lnTo>
                    <a:pt x="86864" y="47836"/>
                  </a:lnTo>
                  <a:lnTo>
                    <a:pt x="86944" y="47717"/>
                  </a:lnTo>
                  <a:lnTo>
                    <a:pt x="87043" y="47638"/>
                  </a:lnTo>
                  <a:lnTo>
                    <a:pt x="87083" y="47598"/>
                  </a:lnTo>
                  <a:close/>
                  <a:moveTo>
                    <a:pt x="63313" y="47439"/>
                  </a:moveTo>
                  <a:lnTo>
                    <a:pt x="63432" y="47459"/>
                  </a:lnTo>
                  <a:lnTo>
                    <a:pt x="63531" y="47519"/>
                  </a:lnTo>
                  <a:lnTo>
                    <a:pt x="63611" y="47578"/>
                  </a:lnTo>
                  <a:lnTo>
                    <a:pt x="63670" y="47657"/>
                  </a:lnTo>
                  <a:lnTo>
                    <a:pt x="63710" y="47757"/>
                  </a:lnTo>
                  <a:lnTo>
                    <a:pt x="63750" y="47856"/>
                  </a:lnTo>
                  <a:lnTo>
                    <a:pt x="63750" y="47995"/>
                  </a:lnTo>
                  <a:lnTo>
                    <a:pt x="63750" y="48114"/>
                  </a:lnTo>
                  <a:lnTo>
                    <a:pt x="63710" y="48213"/>
                  </a:lnTo>
                  <a:lnTo>
                    <a:pt x="63670" y="48312"/>
                  </a:lnTo>
                  <a:lnTo>
                    <a:pt x="63611" y="48392"/>
                  </a:lnTo>
                  <a:lnTo>
                    <a:pt x="63531" y="48451"/>
                  </a:lnTo>
                  <a:lnTo>
                    <a:pt x="63452" y="48491"/>
                  </a:lnTo>
                  <a:lnTo>
                    <a:pt x="63353" y="48530"/>
                  </a:lnTo>
                  <a:lnTo>
                    <a:pt x="63234" y="48550"/>
                  </a:lnTo>
                  <a:lnTo>
                    <a:pt x="63095" y="48530"/>
                  </a:lnTo>
                  <a:lnTo>
                    <a:pt x="62976" y="48511"/>
                  </a:lnTo>
                  <a:lnTo>
                    <a:pt x="62877" y="48471"/>
                  </a:lnTo>
                  <a:lnTo>
                    <a:pt x="62797" y="48411"/>
                  </a:lnTo>
                  <a:lnTo>
                    <a:pt x="62738" y="48332"/>
                  </a:lnTo>
                  <a:lnTo>
                    <a:pt x="62678" y="48233"/>
                  </a:lnTo>
                  <a:lnTo>
                    <a:pt x="62658" y="48114"/>
                  </a:lnTo>
                  <a:lnTo>
                    <a:pt x="62638" y="47995"/>
                  </a:lnTo>
                  <a:lnTo>
                    <a:pt x="62638" y="47856"/>
                  </a:lnTo>
                  <a:lnTo>
                    <a:pt x="62678" y="47757"/>
                  </a:lnTo>
                  <a:lnTo>
                    <a:pt x="62718" y="47657"/>
                  </a:lnTo>
                  <a:lnTo>
                    <a:pt x="62777" y="47578"/>
                  </a:lnTo>
                  <a:lnTo>
                    <a:pt x="62857" y="47519"/>
                  </a:lnTo>
                  <a:lnTo>
                    <a:pt x="62956" y="47459"/>
                  </a:lnTo>
                  <a:lnTo>
                    <a:pt x="63075" y="47439"/>
                  </a:lnTo>
                  <a:close/>
                  <a:moveTo>
                    <a:pt x="85376" y="47757"/>
                  </a:moveTo>
                  <a:lnTo>
                    <a:pt x="85456" y="47776"/>
                  </a:lnTo>
                  <a:lnTo>
                    <a:pt x="85535" y="47796"/>
                  </a:lnTo>
                  <a:lnTo>
                    <a:pt x="85594" y="47856"/>
                  </a:lnTo>
                  <a:lnTo>
                    <a:pt x="85634" y="47915"/>
                  </a:lnTo>
                  <a:lnTo>
                    <a:pt x="85674" y="47975"/>
                  </a:lnTo>
                  <a:lnTo>
                    <a:pt x="85714" y="48054"/>
                  </a:lnTo>
                  <a:lnTo>
                    <a:pt x="85714" y="48114"/>
                  </a:lnTo>
                  <a:lnTo>
                    <a:pt x="85714" y="48193"/>
                  </a:lnTo>
                  <a:lnTo>
                    <a:pt x="85694" y="48273"/>
                  </a:lnTo>
                  <a:lnTo>
                    <a:pt x="85674" y="48352"/>
                  </a:lnTo>
                  <a:lnTo>
                    <a:pt x="85634" y="48411"/>
                  </a:lnTo>
                  <a:lnTo>
                    <a:pt x="85575" y="48471"/>
                  </a:lnTo>
                  <a:lnTo>
                    <a:pt x="85515" y="48511"/>
                  </a:lnTo>
                  <a:lnTo>
                    <a:pt x="85436" y="48530"/>
                  </a:lnTo>
                  <a:lnTo>
                    <a:pt x="85337" y="48550"/>
                  </a:lnTo>
                  <a:lnTo>
                    <a:pt x="85257" y="48530"/>
                  </a:lnTo>
                  <a:lnTo>
                    <a:pt x="85178" y="48511"/>
                  </a:lnTo>
                  <a:lnTo>
                    <a:pt x="85118" y="48471"/>
                  </a:lnTo>
                  <a:lnTo>
                    <a:pt x="85059" y="48431"/>
                  </a:lnTo>
                  <a:lnTo>
                    <a:pt x="85019" y="48372"/>
                  </a:lnTo>
                  <a:lnTo>
                    <a:pt x="84979" y="48312"/>
                  </a:lnTo>
                  <a:lnTo>
                    <a:pt x="84960" y="48173"/>
                  </a:lnTo>
                  <a:lnTo>
                    <a:pt x="84960" y="48034"/>
                  </a:lnTo>
                  <a:lnTo>
                    <a:pt x="84979" y="47955"/>
                  </a:lnTo>
                  <a:lnTo>
                    <a:pt x="85019" y="47896"/>
                  </a:lnTo>
                  <a:lnTo>
                    <a:pt x="85059" y="47856"/>
                  </a:lnTo>
                  <a:lnTo>
                    <a:pt x="85118" y="47796"/>
                  </a:lnTo>
                  <a:lnTo>
                    <a:pt x="85198" y="47776"/>
                  </a:lnTo>
                  <a:lnTo>
                    <a:pt x="85277" y="47757"/>
                  </a:lnTo>
                  <a:close/>
                  <a:moveTo>
                    <a:pt x="61388" y="47776"/>
                  </a:moveTo>
                  <a:lnTo>
                    <a:pt x="61468" y="47796"/>
                  </a:lnTo>
                  <a:lnTo>
                    <a:pt x="61547" y="47836"/>
                  </a:lnTo>
                  <a:lnTo>
                    <a:pt x="61627" y="47876"/>
                  </a:lnTo>
                  <a:lnTo>
                    <a:pt x="61686" y="47955"/>
                  </a:lnTo>
                  <a:lnTo>
                    <a:pt x="61726" y="48015"/>
                  </a:lnTo>
                  <a:lnTo>
                    <a:pt x="61746" y="48114"/>
                  </a:lnTo>
                  <a:lnTo>
                    <a:pt x="61765" y="48233"/>
                  </a:lnTo>
                  <a:lnTo>
                    <a:pt x="61746" y="48332"/>
                  </a:lnTo>
                  <a:lnTo>
                    <a:pt x="61726" y="48431"/>
                  </a:lnTo>
                  <a:lnTo>
                    <a:pt x="61686" y="48511"/>
                  </a:lnTo>
                  <a:lnTo>
                    <a:pt x="61627" y="48570"/>
                  </a:lnTo>
                  <a:lnTo>
                    <a:pt x="61547" y="48610"/>
                  </a:lnTo>
                  <a:lnTo>
                    <a:pt x="61468" y="48649"/>
                  </a:lnTo>
                  <a:lnTo>
                    <a:pt x="61369" y="48669"/>
                  </a:lnTo>
                  <a:lnTo>
                    <a:pt x="61289" y="48689"/>
                  </a:lnTo>
                  <a:lnTo>
                    <a:pt x="61210" y="48669"/>
                  </a:lnTo>
                  <a:lnTo>
                    <a:pt x="61111" y="48649"/>
                  </a:lnTo>
                  <a:lnTo>
                    <a:pt x="61031" y="48610"/>
                  </a:lnTo>
                  <a:lnTo>
                    <a:pt x="60972" y="48570"/>
                  </a:lnTo>
                  <a:lnTo>
                    <a:pt x="60892" y="48511"/>
                  </a:lnTo>
                  <a:lnTo>
                    <a:pt x="60853" y="48431"/>
                  </a:lnTo>
                  <a:lnTo>
                    <a:pt x="60833" y="48332"/>
                  </a:lnTo>
                  <a:lnTo>
                    <a:pt x="60813" y="48233"/>
                  </a:lnTo>
                  <a:lnTo>
                    <a:pt x="60833" y="48114"/>
                  </a:lnTo>
                  <a:lnTo>
                    <a:pt x="60853" y="48015"/>
                  </a:lnTo>
                  <a:lnTo>
                    <a:pt x="60892" y="47955"/>
                  </a:lnTo>
                  <a:lnTo>
                    <a:pt x="60972" y="47876"/>
                  </a:lnTo>
                  <a:lnTo>
                    <a:pt x="61031" y="47836"/>
                  </a:lnTo>
                  <a:lnTo>
                    <a:pt x="61111" y="47796"/>
                  </a:lnTo>
                  <a:lnTo>
                    <a:pt x="61210" y="47776"/>
                  </a:lnTo>
                  <a:close/>
                  <a:moveTo>
                    <a:pt x="57559" y="48471"/>
                  </a:moveTo>
                  <a:lnTo>
                    <a:pt x="57599" y="48491"/>
                  </a:lnTo>
                  <a:lnTo>
                    <a:pt x="57698" y="48550"/>
                  </a:lnTo>
                  <a:lnTo>
                    <a:pt x="57777" y="48630"/>
                  </a:lnTo>
                  <a:lnTo>
                    <a:pt x="57678" y="48709"/>
                  </a:lnTo>
                  <a:lnTo>
                    <a:pt x="57619" y="48749"/>
                  </a:lnTo>
                  <a:lnTo>
                    <a:pt x="57559" y="48769"/>
                  </a:lnTo>
                  <a:lnTo>
                    <a:pt x="57519" y="48788"/>
                  </a:lnTo>
                  <a:lnTo>
                    <a:pt x="57480" y="48769"/>
                  </a:lnTo>
                  <a:lnTo>
                    <a:pt x="57460" y="48749"/>
                  </a:lnTo>
                  <a:lnTo>
                    <a:pt x="57440" y="48709"/>
                  </a:lnTo>
                  <a:lnTo>
                    <a:pt x="57420" y="48630"/>
                  </a:lnTo>
                  <a:lnTo>
                    <a:pt x="57440" y="48550"/>
                  </a:lnTo>
                  <a:lnTo>
                    <a:pt x="57480" y="48511"/>
                  </a:lnTo>
                  <a:lnTo>
                    <a:pt x="57519" y="48491"/>
                  </a:lnTo>
                  <a:lnTo>
                    <a:pt x="57559" y="48471"/>
                  </a:lnTo>
                  <a:close/>
                  <a:moveTo>
                    <a:pt x="59563" y="48153"/>
                  </a:moveTo>
                  <a:lnTo>
                    <a:pt x="59623" y="48193"/>
                  </a:lnTo>
                  <a:lnTo>
                    <a:pt x="59682" y="48233"/>
                  </a:lnTo>
                  <a:lnTo>
                    <a:pt x="59722" y="48273"/>
                  </a:lnTo>
                  <a:lnTo>
                    <a:pt x="59762" y="48372"/>
                  </a:lnTo>
                  <a:lnTo>
                    <a:pt x="59762" y="48491"/>
                  </a:lnTo>
                  <a:lnTo>
                    <a:pt x="59742" y="48590"/>
                  </a:lnTo>
                  <a:lnTo>
                    <a:pt x="59682" y="48689"/>
                  </a:lnTo>
                  <a:lnTo>
                    <a:pt x="59642" y="48729"/>
                  </a:lnTo>
                  <a:lnTo>
                    <a:pt x="59583" y="48749"/>
                  </a:lnTo>
                  <a:lnTo>
                    <a:pt x="59523" y="48769"/>
                  </a:lnTo>
                  <a:lnTo>
                    <a:pt x="59464" y="48788"/>
                  </a:lnTo>
                  <a:lnTo>
                    <a:pt x="59385" y="48769"/>
                  </a:lnTo>
                  <a:lnTo>
                    <a:pt x="59325" y="48749"/>
                  </a:lnTo>
                  <a:lnTo>
                    <a:pt x="59265" y="48709"/>
                  </a:lnTo>
                  <a:lnTo>
                    <a:pt x="59226" y="48669"/>
                  </a:lnTo>
                  <a:lnTo>
                    <a:pt x="59186" y="48630"/>
                  </a:lnTo>
                  <a:lnTo>
                    <a:pt x="59166" y="48570"/>
                  </a:lnTo>
                  <a:lnTo>
                    <a:pt x="59166" y="48451"/>
                  </a:lnTo>
                  <a:lnTo>
                    <a:pt x="59186" y="48332"/>
                  </a:lnTo>
                  <a:lnTo>
                    <a:pt x="59226" y="48273"/>
                  </a:lnTo>
                  <a:lnTo>
                    <a:pt x="59265" y="48213"/>
                  </a:lnTo>
                  <a:lnTo>
                    <a:pt x="59305" y="48193"/>
                  </a:lnTo>
                  <a:lnTo>
                    <a:pt x="59365" y="48153"/>
                  </a:lnTo>
                  <a:close/>
                  <a:moveTo>
                    <a:pt x="83472" y="47896"/>
                  </a:moveTo>
                  <a:lnTo>
                    <a:pt x="83551" y="47915"/>
                  </a:lnTo>
                  <a:lnTo>
                    <a:pt x="83650" y="47955"/>
                  </a:lnTo>
                  <a:lnTo>
                    <a:pt x="83729" y="48015"/>
                  </a:lnTo>
                  <a:lnTo>
                    <a:pt x="83809" y="48074"/>
                  </a:lnTo>
                  <a:lnTo>
                    <a:pt x="83868" y="48153"/>
                  </a:lnTo>
                  <a:lnTo>
                    <a:pt x="83888" y="48233"/>
                  </a:lnTo>
                  <a:lnTo>
                    <a:pt x="83908" y="48312"/>
                  </a:lnTo>
                  <a:lnTo>
                    <a:pt x="83908" y="48431"/>
                  </a:lnTo>
                  <a:lnTo>
                    <a:pt x="83888" y="48530"/>
                  </a:lnTo>
                  <a:lnTo>
                    <a:pt x="83868" y="48610"/>
                  </a:lnTo>
                  <a:lnTo>
                    <a:pt x="83749" y="48749"/>
                  </a:lnTo>
                  <a:lnTo>
                    <a:pt x="83670" y="48828"/>
                  </a:lnTo>
                  <a:lnTo>
                    <a:pt x="83591" y="48868"/>
                  </a:lnTo>
                  <a:lnTo>
                    <a:pt x="83392" y="48868"/>
                  </a:lnTo>
                  <a:lnTo>
                    <a:pt x="83313" y="48848"/>
                  </a:lnTo>
                  <a:lnTo>
                    <a:pt x="83214" y="48808"/>
                  </a:lnTo>
                  <a:lnTo>
                    <a:pt x="83134" y="48749"/>
                  </a:lnTo>
                  <a:lnTo>
                    <a:pt x="83055" y="48689"/>
                  </a:lnTo>
                  <a:lnTo>
                    <a:pt x="82995" y="48610"/>
                  </a:lnTo>
                  <a:lnTo>
                    <a:pt x="82956" y="48530"/>
                  </a:lnTo>
                  <a:lnTo>
                    <a:pt x="82936" y="48431"/>
                  </a:lnTo>
                  <a:lnTo>
                    <a:pt x="82956" y="48352"/>
                  </a:lnTo>
                  <a:lnTo>
                    <a:pt x="82975" y="48253"/>
                  </a:lnTo>
                  <a:lnTo>
                    <a:pt x="83015" y="48173"/>
                  </a:lnTo>
                  <a:lnTo>
                    <a:pt x="83055" y="48094"/>
                  </a:lnTo>
                  <a:lnTo>
                    <a:pt x="83114" y="48015"/>
                  </a:lnTo>
                  <a:lnTo>
                    <a:pt x="83194" y="47955"/>
                  </a:lnTo>
                  <a:lnTo>
                    <a:pt x="83293" y="47915"/>
                  </a:lnTo>
                  <a:lnTo>
                    <a:pt x="83372" y="47896"/>
                  </a:lnTo>
                  <a:close/>
                  <a:moveTo>
                    <a:pt x="81587" y="48074"/>
                  </a:moveTo>
                  <a:lnTo>
                    <a:pt x="81666" y="48094"/>
                  </a:lnTo>
                  <a:lnTo>
                    <a:pt x="81765" y="48134"/>
                  </a:lnTo>
                  <a:lnTo>
                    <a:pt x="81845" y="48193"/>
                  </a:lnTo>
                  <a:lnTo>
                    <a:pt x="81924" y="48273"/>
                  </a:lnTo>
                  <a:lnTo>
                    <a:pt x="82003" y="48352"/>
                  </a:lnTo>
                  <a:lnTo>
                    <a:pt x="82043" y="48431"/>
                  </a:lnTo>
                  <a:lnTo>
                    <a:pt x="82083" y="48530"/>
                  </a:lnTo>
                  <a:lnTo>
                    <a:pt x="82083" y="48630"/>
                  </a:lnTo>
                  <a:lnTo>
                    <a:pt x="82063" y="48749"/>
                  </a:lnTo>
                  <a:lnTo>
                    <a:pt x="82023" y="48848"/>
                  </a:lnTo>
                  <a:lnTo>
                    <a:pt x="81964" y="48947"/>
                  </a:lnTo>
                  <a:lnTo>
                    <a:pt x="81864" y="49026"/>
                  </a:lnTo>
                  <a:lnTo>
                    <a:pt x="81785" y="49106"/>
                  </a:lnTo>
                  <a:lnTo>
                    <a:pt x="81666" y="49146"/>
                  </a:lnTo>
                  <a:lnTo>
                    <a:pt x="81567" y="49165"/>
                  </a:lnTo>
                  <a:lnTo>
                    <a:pt x="81448" y="49165"/>
                  </a:lnTo>
                  <a:lnTo>
                    <a:pt x="81349" y="49146"/>
                  </a:lnTo>
                  <a:lnTo>
                    <a:pt x="81249" y="49086"/>
                  </a:lnTo>
                  <a:lnTo>
                    <a:pt x="81170" y="49026"/>
                  </a:lnTo>
                  <a:lnTo>
                    <a:pt x="81091" y="48947"/>
                  </a:lnTo>
                  <a:lnTo>
                    <a:pt x="81031" y="48848"/>
                  </a:lnTo>
                  <a:lnTo>
                    <a:pt x="80991" y="48749"/>
                  </a:lnTo>
                  <a:lnTo>
                    <a:pt x="80972" y="48649"/>
                  </a:lnTo>
                  <a:lnTo>
                    <a:pt x="80972" y="48530"/>
                  </a:lnTo>
                  <a:lnTo>
                    <a:pt x="81011" y="48451"/>
                  </a:lnTo>
                  <a:lnTo>
                    <a:pt x="81051" y="48352"/>
                  </a:lnTo>
                  <a:lnTo>
                    <a:pt x="81130" y="48273"/>
                  </a:lnTo>
                  <a:lnTo>
                    <a:pt x="81210" y="48193"/>
                  </a:lnTo>
                  <a:lnTo>
                    <a:pt x="81289" y="48134"/>
                  </a:lnTo>
                  <a:lnTo>
                    <a:pt x="81388" y="48094"/>
                  </a:lnTo>
                  <a:lnTo>
                    <a:pt x="81487" y="48074"/>
                  </a:lnTo>
                  <a:close/>
                  <a:moveTo>
                    <a:pt x="86448" y="48709"/>
                  </a:moveTo>
                  <a:lnTo>
                    <a:pt x="86527" y="48769"/>
                  </a:lnTo>
                  <a:lnTo>
                    <a:pt x="86587" y="48828"/>
                  </a:lnTo>
                  <a:lnTo>
                    <a:pt x="86606" y="48927"/>
                  </a:lnTo>
                  <a:lnTo>
                    <a:pt x="86606" y="49007"/>
                  </a:lnTo>
                  <a:lnTo>
                    <a:pt x="86567" y="49086"/>
                  </a:lnTo>
                  <a:lnTo>
                    <a:pt x="86507" y="49146"/>
                  </a:lnTo>
                  <a:lnTo>
                    <a:pt x="86388" y="49185"/>
                  </a:lnTo>
                  <a:lnTo>
                    <a:pt x="86289" y="49165"/>
                  </a:lnTo>
                  <a:lnTo>
                    <a:pt x="86210" y="49126"/>
                  </a:lnTo>
                  <a:lnTo>
                    <a:pt x="86150" y="49046"/>
                  </a:lnTo>
                  <a:lnTo>
                    <a:pt x="86130" y="48967"/>
                  </a:lnTo>
                  <a:lnTo>
                    <a:pt x="86130" y="48868"/>
                  </a:lnTo>
                  <a:lnTo>
                    <a:pt x="86170" y="48788"/>
                  </a:lnTo>
                  <a:lnTo>
                    <a:pt x="86229" y="48729"/>
                  </a:lnTo>
                  <a:lnTo>
                    <a:pt x="86329" y="48709"/>
                  </a:lnTo>
                  <a:close/>
                  <a:moveTo>
                    <a:pt x="64345" y="48233"/>
                  </a:moveTo>
                  <a:lnTo>
                    <a:pt x="64444" y="48253"/>
                  </a:lnTo>
                  <a:lnTo>
                    <a:pt x="64523" y="48292"/>
                  </a:lnTo>
                  <a:lnTo>
                    <a:pt x="64623" y="48332"/>
                  </a:lnTo>
                  <a:lnTo>
                    <a:pt x="64702" y="48411"/>
                  </a:lnTo>
                  <a:lnTo>
                    <a:pt x="64761" y="48491"/>
                  </a:lnTo>
                  <a:lnTo>
                    <a:pt x="64821" y="48590"/>
                  </a:lnTo>
                  <a:lnTo>
                    <a:pt x="64841" y="48669"/>
                  </a:lnTo>
                  <a:lnTo>
                    <a:pt x="64861" y="48769"/>
                  </a:lnTo>
                  <a:lnTo>
                    <a:pt x="64841" y="48868"/>
                  </a:lnTo>
                  <a:lnTo>
                    <a:pt x="64821" y="48967"/>
                  </a:lnTo>
                  <a:lnTo>
                    <a:pt x="64761" y="49066"/>
                  </a:lnTo>
                  <a:lnTo>
                    <a:pt x="64702" y="49146"/>
                  </a:lnTo>
                  <a:lnTo>
                    <a:pt x="64623" y="49225"/>
                  </a:lnTo>
                  <a:lnTo>
                    <a:pt x="64523" y="49284"/>
                  </a:lnTo>
                  <a:lnTo>
                    <a:pt x="64444" y="49324"/>
                  </a:lnTo>
                  <a:lnTo>
                    <a:pt x="64345" y="49344"/>
                  </a:lnTo>
                  <a:lnTo>
                    <a:pt x="64246" y="49324"/>
                  </a:lnTo>
                  <a:lnTo>
                    <a:pt x="64127" y="49304"/>
                  </a:lnTo>
                  <a:lnTo>
                    <a:pt x="64027" y="49245"/>
                  </a:lnTo>
                  <a:lnTo>
                    <a:pt x="63948" y="49185"/>
                  </a:lnTo>
                  <a:lnTo>
                    <a:pt x="63869" y="49106"/>
                  </a:lnTo>
                  <a:lnTo>
                    <a:pt x="63809" y="49007"/>
                  </a:lnTo>
                  <a:lnTo>
                    <a:pt x="63769" y="48907"/>
                  </a:lnTo>
                  <a:lnTo>
                    <a:pt x="63750" y="48808"/>
                  </a:lnTo>
                  <a:lnTo>
                    <a:pt x="63750" y="48689"/>
                  </a:lnTo>
                  <a:lnTo>
                    <a:pt x="63789" y="48590"/>
                  </a:lnTo>
                  <a:lnTo>
                    <a:pt x="63849" y="48491"/>
                  </a:lnTo>
                  <a:lnTo>
                    <a:pt x="63928" y="48392"/>
                  </a:lnTo>
                  <a:lnTo>
                    <a:pt x="64027" y="48312"/>
                  </a:lnTo>
                  <a:lnTo>
                    <a:pt x="64127" y="48273"/>
                  </a:lnTo>
                  <a:lnTo>
                    <a:pt x="64226" y="48233"/>
                  </a:lnTo>
                  <a:close/>
                  <a:moveTo>
                    <a:pt x="79702" y="48312"/>
                  </a:moveTo>
                  <a:lnTo>
                    <a:pt x="79821" y="48332"/>
                  </a:lnTo>
                  <a:lnTo>
                    <a:pt x="79920" y="48372"/>
                  </a:lnTo>
                  <a:lnTo>
                    <a:pt x="80019" y="48431"/>
                  </a:lnTo>
                  <a:lnTo>
                    <a:pt x="80079" y="48511"/>
                  </a:lnTo>
                  <a:lnTo>
                    <a:pt x="80138" y="48610"/>
                  </a:lnTo>
                  <a:lnTo>
                    <a:pt x="80158" y="48729"/>
                  </a:lnTo>
                  <a:lnTo>
                    <a:pt x="80178" y="48848"/>
                  </a:lnTo>
                  <a:lnTo>
                    <a:pt x="80178" y="48967"/>
                  </a:lnTo>
                  <a:lnTo>
                    <a:pt x="80138" y="49086"/>
                  </a:lnTo>
                  <a:lnTo>
                    <a:pt x="80099" y="49185"/>
                  </a:lnTo>
                  <a:lnTo>
                    <a:pt x="80039" y="49265"/>
                  </a:lnTo>
                  <a:lnTo>
                    <a:pt x="79960" y="49324"/>
                  </a:lnTo>
                  <a:lnTo>
                    <a:pt x="79860" y="49364"/>
                  </a:lnTo>
                  <a:lnTo>
                    <a:pt x="79761" y="49403"/>
                  </a:lnTo>
                  <a:lnTo>
                    <a:pt x="79642" y="49423"/>
                  </a:lnTo>
                  <a:lnTo>
                    <a:pt x="79503" y="49403"/>
                  </a:lnTo>
                  <a:lnTo>
                    <a:pt x="79404" y="49384"/>
                  </a:lnTo>
                  <a:lnTo>
                    <a:pt x="79305" y="49344"/>
                  </a:lnTo>
                  <a:lnTo>
                    <a:pt x="79226" y="49284"/>
                  </a:lnTo>
                  <a:lnTo>
                    <a:pt x="79166" y="49205"/>
                  </a:lnTo>
                  <a:lnTo>
                    <a:pt x="79106" y="49106"/>
                  </a:lnTo>
                  <a:lnTo>
                    <a:pt x="79087" y="48987"/>
                  </a:lnTo>
                  <a:lnTo>
                    <a:pt x="79067" y="48868"/>
                  </a:lnTo>
                  <a:lnTo>
                    <a:pt x="79067" y="48749"/>
                  </a:lnTo>
                  <a:lnTo>
                    <a:pt x="79106" y="48649"/>
                  </a:lnTo>
                  <a:lnTo>
                    <a:pt x="79146" y="48550"/>
                  </a:lnTo>
                  <a:lnTo>
                    <a:pt x="79206" y="48471"/>
                  </a:lnTo>
                  <a:lnTo>
                    <a:pt x="79265" y="48411"/>
                  </a:lnTo>
                  <a:lnTo>
                    <a:pt x="79364" y="48352"/>
                  </a:lnTo>
                  <a:lnTo>
                    <a:pt x="79464" y="48312"/>
                  </a:lnTo>
                  <a:close/>
                  <a:moveTo>
                    <a:pt x="62480" y="48550"/>
                  </a:moveTo>
                  <a:lnTo>
                    <a:pt x="62559" y="48590"/>
                  </a:lnTo>
                  <a:lnTo>
                    <a:pt x="62638" y="48630"/>
                  </a:lnTo>
                  <a:lnTo>
                    <a:pt x="62718" y="48689"/>
                  </a:lnTo>
                  <a:lnTo>
                    <a:pt x="62777" y="48769"/>
                  </a:lnTo>
                  <a:lnTo>
                    <a:pt x="62837" y="48848"/>
                  </a:lnTo>
                  <a:lnTo>
                    <a:pt x="62857" y="48927"/>
                  </a:lnTo>
                  <a:lnTo>
                    <a:pt x="62877" y="49026"/>
                  </a:lnTo>
                  <a:lnTo>
                    <a:pt x="62857" y="49106"/>
                  </a:lnTo>
                  <a:lnTo>
                    <a:pt x="62837" y="49185"/>
                  </a:lnTo>
                  <a:lnTo>
                    <a:pt x="62777" y="49265"/>
                  </a:lnTo>
                  <a:lnTo>
                    <a:pt x="62718" y="49344"/>
                  </a:lnTo>
                  <a:lnTo>
                    <a:pt x="62638" y="49403"/>
                  </a:lnTo>
                  <a:lnTo>
                    <a:pt x="62559" y="49443"/>
                  </a:lnTo>
                  <a:lnTo>
                    <a:pt x="62480" y="49483"/>
                  </a:lnTo>
                  <a:lnTo>
                    <a:pt x="62400" y="49503"/>
                  </a:lnTo>
                  <a:lnTo>
                    <a:pt x="62321" y="49483"/>
                  </a:lnTo>
                  <a:lnTo>
                    <a:pt x="62242" y="49443"/>
                  </a:lnTo>
                  <a:lnTo>
                    <a:pt x="62162" y="49403"/>
                  </a:lnTo>
                  <a:lnTo>
                    <a:pt x="62083" y="49344"/>
                  </a:lnTo>
                  <a:lnTo>
                    <a:pt x="62023" y="49265"/>
                  </a:lnTo>
                  <a:lnTo>
                    <a:pt x="61964" y="49185"/>
                  </a:lnTo>
                  <a:lnTo>
                    <a:pt x="61944" y="49106"/>
                  </a:lnTo>
                  <a:lnTo>
                    <a:pt x="61924" y="49026"/>
                  </a:lnTo>
                  <a:lnTo>
                    <a:pt x="61944" y="48927"/>
                  </a:lnTo>
                  <a:lnTo>
                    <a:pt x="61964" y="48848"/>
                  </a:lnTo>
                  <a:lnTo>
                    <a:pt x="62023" y="48769"/>
                  </a:lnTo>
                  <a:lnTo>
                    <a:pt x="62083" y="48689"/>
                  </a:lnTo>
                  <a:lnTo>
                    <a:pt x="62162" y="48630"/>
                  </a:lnTo>
                  <a:lnTo>
                    <a:pt x="62242" y="48590"/>
                  </a:lnTo>
                  <a:lnTo>
                    <a:pt x="62321" y="48550"/>
                  </a:lnTo>
                  <a:close/>
                  <a:moveTo>
                    <a:pt x="84483" y="48848"/>
                  </a:moveTo>
                  <a:lnTo>
                    <a:pt x="84642" y="48868"/>
                  </a:lnTo>
                  <a:lnTo>
                    <a:pt x="84682" y="48888"/>
                  </a:lnTo>
                  <a:lnTo>
                    <a:pt x="84721" y="48927"/>
                  </a:lnTo>
                  <a:lnTo>
                    <a:pt x="84741" y="48967"/>
                  </a:lnTo>
                  <a:lnTo>
                    <a:pt x="84761" y="49007"/>
                  </a:lnTo>
                  <a:lnTo>
                    <a:pt x="84781" y="49165"/>
                  </a:lnTo>
                  <a:lnTo>
                    <a:pt x="84781" y="49324"/>
                  </a:lnTo>
                  <a:lnTo>
                    <a:pt x="84761" y="49364"/>
                  </a:lnTo>
                  <a:lnTo>
                    <a:pt x="84741" y="49423"/>
                  </a:lnTo>
                  <a:lnTo>
                    <a:pt x="84702" y="49443"/>
                  </a:lnTo>
                  <a:lnTo>
                    <a:pt x="84642" y="49483"/>
                  </a:lnTo>
                  <a:lnTo>
                    <a:pt x="84483" y="49503"/>
                  </a:lnTo>
                  <a:lnTo>
                    <a:pt x="84345" y="49483"/>
                  </a:lnTo>
                  <a:lnTo>
                    <a:pt x="84285" y="49463"/>
                  </a:lnTo>
                  <a:lnTo>
                    <a:pt x="84225" y="49443"/>
                  </a:lnTo>
                  <a:lnTo>
                    <a:pt x="84206" y="49403"/>
                  </a:lnTo>
                  <a:lnTo>
                    <a:pt x="84166" y="49364"/>
                  </a:lnTo>
                  <a:lnTo>
                    <a:pt x="84146" y="49205"/>
                  </a:lnTo>
                  <a:lnTo>
                    <a:pt x="84146" y="49046"/>
                  </a:lnTo>
                  <a:lnTo>
                    <a:pt x="84166" y="48987"/>
                  </a:lnTo>
                  <a:lnTo>
                    <a:pt x="84206" y="48927"/>
                  </a:lnTo>
                  <a:lnTo>
                    <a:pt x="84265" y="48888"/>
                  </a:lnTo>
                  <a:lnTo>
                    <a:pt x="84325" y="48868"/>
                  </a:lnTo>
                  <a:lnTo>
                    <a:pt x="84404" y="48868"/>
                  </a:lnTo>
                  <a:lnTo>
                    <a:pt x="84483" y="48848"/>
                  </a:lnTo>
                  <a:close/>
                  <a:moveTo>
                    <a:pt x="58531" y="49344"/>
                  </a:moveTo>
                  <a:lnTo>
                    <a:pt x="58591" y="49364"/>
                  </a:lnTo>
                  <a:lnTo>
                    <a:pt x="58650" y="49384"/>
                  </a:lnTo>
                  <a:lnTo>
                    <a:pt x="58750" y="49463"/>
                  </a:lnTo>
                  <a:lnTo>
                    <a:pt x="58829" y="49503"/>
                  </a:lnTo>
                  <a:lnTo>
                    <a:pt x="58690" y="49562"/>
                  </a:lnTo>
                  <a:lnTo>
                    <a:pt x="58591" y="49503"/>
                  </a:lnTo>
                  <a:lnTo>
                    <a:pt x="58531" y="49463"/>
                  </a:lnTo>
                  <a:lnTo>
                    <a:pt x="58512" y="49423"/>
                  </a:lnTo>
                  <a:lnTo>
                    <a:pt x="58512" y="49364"/>
                  </a:lnTo>
                  <a:lnTo>
                    <a:pt x="58531" y="49344"/>
                  </a:lnTo>
                  <a:close/>
                  <a:moveTo>
                    <a:pt x="60595" y="48947"/>
                  </a:moveTo>
                  <a:lnTo>
                    <a:pt x="60654" y="48987"/>
                  </a:lnTo>
                  <a:lnTo>
                    <a:pt x="60694" y="49007"/>
                  </a:lnTo>
                  <a:lnTo>
                    <a:pt x="60773" y="49106"/>
                  </a:lnTo>
                  <a:lnTo>
                    <a:pt x="60793" y="49225"/>
                  </a:lnTo>
                  <a:lnTo>
                    <a:pt x="60793" y="49344"/>
                  </a:lnTo>
                  <a:lnTo>
                    <a:pt x="60754" y="49463"/>
                  </a:lnTo>
                  <a:lnTo>
                    <a:pt x="60714" y="49503"/>
                  </a:lnTo>
                  <a:lnTo>
                    <a:pt x="60654" y="49542"/>
                  </a:lnTo>
                  <a:lnTo>
                    <a:pt x="60595" y="49562"/>
                  </a:lnTo>
                  <a:lnTo>
                    <a:pt x="60515" y="49582"/>
                  </a:lnTo>
                  <a:lnTo>
                    <a:pt x="60456" y="49562"/>
                  </a:lnTo>
                  <a:lnTo>
                    <a:pt x="60396" y="49562"/>
                  </a:lnTo>
                  <a:lnTo>
                    <a:pt x="60337" y="49522"/>
                  </a:lnTo>
                  <a:lnTo>
                    <a:pt x="60297" y="49503"/>
                  </a:lnTo>
                  <a:lnTo>
                    <a:pt x="60218" y="49403"/>
                  </a:lnTo>
                  <a:lnTo>
                    <a:pt x="60198" y="49284"/>
                  </a:lnTo>
                  <a:lnTo>
                    <a:pt x="60198" y="49165"/>
                  </a:lnTo>
                  <a:lnTo>
                    <a:pt x="60238" y="49066"/>
                  </a:lnTo>
                  <a:lnTo>
                    <a:pt x="60277" y="49026"/>
                  </a:lnTo>
                  <a:lnTo>
                    <a:pt x="60337" y="48987"/>
                  </a:lnTo>
                  <a:lnTo>
                    <a:pt x="60396" y="48967"/>
                  </a:lnTo>
                  <a:lnTo>
                    <a:pt x="60456" y="48947"/>
                  </a:lnTo>
                  <a:close/>
                  <a:moveTo>
                    <a:pt x="82678" y="49026"/>
                  </a:moveTo>
                  <a:lnTo>
                    <a:pt x="82757" y="49046"/>
                  </a:lnTo>
                  <a:lnTo>
                    <a:pt x="82817" y="49086"/>
                  </a:lnTo>
                  <a:lnTo>
                    <a:pt x="82876" y="49126"/>
                  </a:lnTo>
                  <a:lnTo>
                    <a:pt x="82916" y="49205"/>
                  </a:lnTo>
                  <a:lnTo>
                    <a:pt x="82936" y="49284"/>
                  </a:lnTo>
                  <a:lnTo>
                    <a:pt x="82956" y="49364"/>
                  </a:lnTo>
                  <a:lnTo>
                    <a:pt x="82936" y="49542"/>
                  </a:lnTo>
                  <a:lnTo>
                    <a:pt x="82916" y="49622"/>
                  </a:lnTo>
                  <a:lnTo>
                    <a:pt x="82896" y="49681"/>
                  </a:lnTo>
                  <a:lnTo>
                    <a:pt x="82837" y="49741"/>
                  </a:lnTo>
                  <a:lnTo>
                    <a:pt x="82777" y="49780"/>
                  </a:lnTo>
                  <a:lnTo>
                    <a:pt x="82698" y="49800"/>
                  </a:lnTo>
                  <a:lnTo>
                    <a:pt x="82618" y="49820"/>
                  </a:lnTo>
                  <a:lnTo>
                    <a:pt x="82519" y="49820"/>
                  </a:lnTo>
                  <a:lnTo>
                    <a:pt x="82440" y="49800"/>
                  </a:lnTo>
                  <a:lnTo>
                    <a:pt x="82360" y="49780"/>
                  </a:lnTo>
                  <a:lnTo>
                    <a:pt x="82281" y="49741"/>
                  </a:lnTo>
                  <a:lnTo>
                    <a:pt x="82241" y="49681"/>
                  </a:lnTo>
                  <a:lnTo>
                    <a:pt x="82202" y="49622"/>
                  </a:lnTo>
                  <a:lnTo>
                    <a:pt x="82162" y="49542"/>
                  </a:lnTo>
                  <a:lnTo>
                    <a:pt x="82162" y="49443"/>
                  </a:lnTo>
                  <a:lnTo>
                    <a:pt x="82182" y="49284"/>
                  </a:lnTo>
                  <a:lnTo>
                    <a:pt x="82202" y="49205"/>
                  </a:lnTo>
                  <a:lnTo>
                    <a:pt x="82222" y="49146"/>
                  </a:lnTo>
                  <a:lnTo>
                    <a:pt x="82281" y="49106"/>
                  </a:lnTo>
                  <a:lnTo>
                    <a:pt x="82341" y="49066"/>
                  </a:lnTo>
                  <a:lnTo>
                    <a:pt x="82400" y="49026"/>
                  </a:lnTo>
                  <a:close/>
                  <a:moveTo>
                    <a:pt x="67361" y="48868"/>
                  </a:moveTo>
                  <a:lnTo>
                    <a:pt x="67460" y="48888"/>
                  </a:lnTo>
                  <a:lnTo>
                    <a:pt x="67559" y="48947"/>
                  </a:lnTo>
                  <a:lnTo>
                    <a:pt x="67638" y="49007"/>
                  </a:lnTo>
                  <a:lnTo>
                    <a:pt x="67698" y="49086"/>
                  </a:lnTo>
                  <a:lnTo>
                    <a:pt x="67757" y="49165"/>
                  </a:lnTo>
                  <a:lnTo>
                    <a:pt x="67777" y="49284"/>
                  </a:lnTo>
                  <a:lnTo>
                    <a:pt x="67797" y="49403"/>
                  </a:lnTo>
                  <a:lnTo>
                    <a:pt x="67797" y="49522"/>
                  </a:lnTo>
                  <a:lnTo>
                    <a:pt x="67757" y="49622"/>
                  </a:lnTo>
                  <a:lnTo>
                    <a:pt x="67718" y="49721"/>
                  </a:lnTo>
                  <a:lnTo>
                    <a:pt x="67658" y="49800"/>
                  </a:lnTo>
                  <a:lnTo>
                    <a:pt x="67599" y="49880"/>
                  </a:lnTo>
                  <a:lnTo>
                    <a:pt x="67499" y="49919"/>
                  </a:lnTo>
                  <a:lnTo>
                    <a:pt x="67400" y="49959"/>
                  </a:lnTo>
                  <a:lnTo>
                    <a:pt x="67281" y="49979"/>
                  </a:lnTo>
                  <a:lnTo>
                    <a:pt x="67162" y="49959"/>
                  </a:lnTo>
                  <a:lnTo>
                    <a:pt x="67043" y="49939"/>
                  </a:lnTo>
                  <a:lnTo>
                    <a:pt x="66944" y="49899"/>
                  </a:lnTo>
                  <a:lnTo>
                    <a:pt x="66845" y="49840"/>
                  </a:lnTo>
                  <a:lnTo>
                    <a:pt x="66785" y="49761"/>
                  </a:lnTo>
                  <a:lnTo>
                    <a:pt x="66726" y="49661"/>
                  </a:lnTo>
                  <a:lnTo>
                    <a:pt x="66706" y="49562"/>
                  </a:lnTo>
                  <a:lnTo>
                    <a:pt x="66686" y="49423"/>
                  </a:lnTo>
                  <a:lnTo>
                    <a:pt x="66686" y="49304"/>
                  </a:lnTo>
                  <a:lnTo>
                    <a:pt x="66726" y="49185"/>
                  </a:lnTo>
                  <a:lnTo>
                    <a:pt x="66765" y="49086"/>
                  </a:lnTo>
                  <a:lnTo>
                    <a:pt x="66825" y="49007"/>
                  </a:lnTo>
                  <a:lnTo>
                    <a:pt x="66904" y="48947"/>
                  </a:lnTo>
                  <a:lnTo>
                    <a:pt x="67003" y="48907"/>
                  </a:lnTo>
                  <a:lnTo>
                    <a:pt x="67103" y="48868"/>
                  </a:lnTo>
                  <a:close/>
                  <a:moveTo>
                    <a:pt x="65416" y="49185"/>
                  </a:moveTo>
                  <a:lnTo>
                    <a:pt x="65515" y="49205"/>
                  </a:lnTo>
                  <a:lnTo>
                    <a:pt x="65615" y="49245"/>
                  </a:lnTo>
                  <a:lnTo>
                    <a:pt x="65674" y="49284"/>
                  </a:lnTo>
                  <a:lnTo>
                    <a:pt x="65734" y="49344"/>
                  </a:lnTo>
                  <a:lnTo>
                    <a:pt x="65773" y="49423"/>
                  </a:lnTo>
                  <a:lnTo>
                    <a:pt x="65813" y="49522"/>
                  </a:lnTo>
                  <a:lnTo>
                    <a:pt x="65813" y="49642"/>
                  </a:lnTo>
                  <a:lnTo>
                    <a:pt x="65813" y="49761"/>
                  </a:lnTo>
                  <a:lnTo>
                    <a:pt x="65793" y="49840"/>
                  </a:lnTo>
                  <a:lnTo>
                    <a:pt x="65753" y="49939"/>
                  </a:lnTo>
                  <a:lnTo>
                    <a:pt x="65694" y="49999"/>
                  </a:lnTo>
                  <a:lnTo>
                    <a:pt x="65634" y="50058"/>
                  </a:lnTo>
                  <a:lnTo>
                    <a:pt x="65555" y="50098"/>
                  </a:lnTo>
                  <a:lnTo>
                    <a:pt x="65456" y="50118"/>
                  </a:lnTo>
                  <a:lnTo>
                    <a:pt x="65357" y="50138"/>
                  </a:lnTo>
                  <a:lnTo>
                    <a:pt x="65238" y="50118"/>
                  </a:lnTo>
                  <a:lnTo>
                    <a:pt x="65138" y="50098"/>
                  </a:lnTo>
                  <a:lnTo>
                    <a:pt x="65059" y="50078"/>
                  </a:lnTo>
                  <a:lnTo>
                    <a:pt x="65000" y="50019"/>
                  </a:lnTo>
                  <a:lnTo>
                    <a:pt x="64940" y="49959"/>
                  </a:lnTo>
                  <a:lnTo>
                    <a:pt x="64900" y="49880"/>
                  </a:lnTo>
                  <a:lnTo>
                    <a:pt x="64880" y="49800"/>
                  </a:lnTo>
                  <a:lnTo>
                    <a:pt x="64861" y="49681"/>
                  </a:lnTo>
                  <a:lnTo>
                    <a:pt x="64861" y="49562"/>
                  </a:lnTo>
                  <a:lnTo>
                    <a:pt x="64880" y="49483"/>
                  </a:lnTo>
                  <a:lnTo>
                    <a:pt x="64920" y="49384"/>
                  </a:lnTo>
                  <a:lnTo>
                    <a:pt x="64960" y="49324"/>
                  </a:lnTo>
                  <a:lnTo>
                    <a:pt x="65019" y="49265"/>
                  </a:lnTo>
                  <a:lnTo>
                    <a:pt x="65099" y="49225"/>
                  </a:lnTo>
                  <a:lnTo>
                    <a:pt x="65198" y="49185"/>
                  </a:lnTo>
                  <a:close/>
                  <a:moveTo>
                    <a:pt x="80833" y="49185"/>
                  </a:moveTo>
                  <a:lnTo>
                    <a:pt x="80932" y="49225"/>
                  </a:lnTo>
                  <a:lnTo>
                    <a:pt x="81011" y="49265"/>
                  </a:lnTo>
                  <a:lnTo>
                    <a:pt x="81071" y="49324"/>
                  </a:lnTo>
                  <a:lnTo>
                    <a:pt x="81130" y="49384"/>
                  </a:lnTo>
                  <a:lnTo>
                    <a:pt x="81170" y="49483"/>
                  </a:lnTo>
                  <a:lnTo>
                    <a:pt x="81190" y="49562"/>
                  </a:lnTo>
                  <a:lnTo>
                    <a:pt x="81210" y="49642"/>
                  </a:lnTo>
                  <a:lnTo>
                    <a:pt x="81190" y="49741"/>
                  </a:lnTo>
                  <a:lnTo>
                    <a:pt x="81170" y="49820"/>
                  </a:lnTo>
                  <a:lnTo>
                    <a:pt x="81150" y="49899"/>
                  </a:lnTo>
                  <a:lnTo>
                    <a:pt x="81091" y="49979"/>
                  </a:lnTo>
                  <a:lnTo>
                    <a:pt x="81031" y="50038"/>
                  </a:lnTo>
                  <a:lnTo>
                    <a:pt x="80952" y="50078"/>
                  </a:lnTo>
                  <a:lnTo>
                    <a:pt x="80852" y="50118"/>
                  </a:lnTo>
                  <a:lnTo>
                    <a:pt x="80753" y="50138"/>
                  </a:lnTo>
                  <a:lnTo>
                    <a:pt x="80634" y="50118"/>
                  </a:lnTo>
                  <a:lnTo>
                    <a:pt x="80535" y="50098"/>
                  </a:lnTo>
                  <a:lnTo>
                    <a:pt x="80456" y="50038"/>
                  </a:lnTo>
                  <a:lnTo>
                    <a:pt x="80396" y="49979"/>
                  </a:lnTo>
                  <a:lnTo>
                    <a:pt x="80337" y="49919"/>
                  </a:lnTo>
                  <a:lnTo>
                    <a:pt x="80297" y="49840"/>
                  </a:lnTo>
                  <a:lnTo>
                    <a:pt x="80277" y="49741"/>
                  </a:lnTo>
                  <a:lnTo>
                    <a:pt x="80257" y="49661"/>
                  </a:lnTo>
                  <a:lnTo>
                    <a:pt x="80277" y="49562"/>
                  </a:lnTo>
                  <a:lnTo>
                    <a:pt x="80297" y="49483"/>
                  </a:lnTo>
                  <a:lnTo>
                    <a:pt x="80337" y="49403"/>
                  </a:lnTo>
                  <a:lnTo>
                    <a:pt x="80376" y="49324"/>
                  </a:lnTo>
                  <a:lnTo>
                    <a:pt x="80436" y="49265"/>
                  </a:lnTo>
                  <a:lnTo>
                    <a:pt x="80515" y="49225"/>
                  </a:lnTo>
                  <a:lnTo>
                    <a:pt x="80614" y="49185"/>
                  </a:lnTo>
                  <a:close/>
                  <a:moveTo>
                    <a:pt x="63531" y="49423"/>
                  </a:moveTo>
                  <a:lnTo>
                    <a:pt x="63611" y="49443"/>
                  </a:lnTo>
                  <a:lnTo>
                    <a:pt x="63670" y="49463"/>
                  </a:lnTo>
                  <a:lnTo>
                    <a:pt x="63730" y="49503"/>
                  </a:lnTo>
                  <a:lnTo>
                    <a:pt x="63769" y="49562"/>
                  </a:lnTo>
                  <a:lnTo>
                    <a:pt x="63809" y="49622"/>
                  </a:lnTo>
                  <a:lnTo>
                    <a:pt x="63829" y="49701"/>
                  </a:lnTo>
                  <a:lnTo>
                    <a:pt x="63829" y="49800"/>
                  </a:lnTo>
                  <a:lnTo>
                    <a:pt x="63829" y="49899"/>
                  </a:lnTo>
                  <a:lnTo>
                    <a:pt x="63809" y="49979"/>
                  </a:lnTo>
                  <a:lnTo>
                    <a:pt x="63769" y="50038"/>
                  </a:lnTo>
                  <a:lnTo>
                    <a:pt x="63730" y="50098"/>
                  </a:lnTo>
                  <a:lnTo>
                    <a:pt x="63670" y="50157"/>
                  </a:lnTo>
                  <a:lnTo>
                    <a:pt x="63611" y="50177"/>
                  </a:lnTo>
                  <a:lnTo>
                    <a:pt x="63531" y="50197"/>
                  </a:lnTo>
                  <a:lnTo>
                    <a:pt x="63432" y="50217"/>
                  </a:lnTo>
                  <a:lnTo>
                    <a:pt x="63333" y="50197"/>
                  </a:lnTo>
                  <a:lnTo>
                    <a:pt x="63254" y="50177"/>
                  </a:lnTo>
                  <a:lnTo>
                    <a:pt x="63194" y="50157"/>
                  </a:lnTo>
                  <a:lnTo>
                    <a:pt x="63134" y="50118"/>
                  </a:lnTo>
                  <a:lnTo>
                    <a:pt x="63095" y="50058"/>
                  </a:lnTo>
                  <a:lnTo>
                    <a:pt x="63055" y="49999"/>
                  </a:lnTo>
                  <a:lnTo>
                    <a:pt x="63035" y="49919"/>
                  </a:lnTo>
                  <a:lnTo>
                    <a:pt x="63035" y="49820"/>
                  </a:lnTo>
                  <a:lnTo>
                    <a:pt x="63035" y="49721"/>
                  </a:lnTo>
                  <a:lnTo>
                    <a:pt x="63055" y="49642"/>
                  </a:lnTo>
                  <a:lnTo>
                    <a:pt x="63095" y="49562"/>
                  </a:lnTo>
                  <a:lnTo>
                    <a:pt x="63134" y="49503"/>
                  </a:lnTo>
                  <a:lnTo>
                    <a:pt x="63194" y="49463"/>
                  </a:lnTo>
                  <a:lnTo>
                    <a:pt x="63273" y="49443"/>
                  </a:lnTo>
                  <a:lnTo>
                    <a:pt x="63353" y="49423"/>
                  </a:lnTo>
                  <a:close/>
                  <a:moveTo>
                    <a:pt x="85575" y="49899"/>
                  </a:moveTo>
                  <a:lnTo>
                    <a:pt x="85654" y="49939"/>
                  </a:lnTo>
                  <a:lnTo>
                    <a:pt x="85694" y="49959"/>
                  </a:lnTo>
                  <a:lnTo>
                    <a:pt x="85694" y="49999"/>
                  </a:lnTo>
                  <a:lnTo>
                    <a:pt x="85694" y="50038"/>
                  </a:lnTo>
                  <a:lnTo>
                    <a:pt x="85674" y="50078"/>
                  </a:lnTo>
                  <a:lnTo>
                    <a:pt x="85555" y="50217"/>
                  </a:lnTo>
                  <a:lnTo>
                    <a:pt x="85495" y="50157"/>
                  </a:lnTo>
                  <a:lnTo>
                    <a:pt x="85456" y="50078"/>
                  </a:lnTo>
                  <a:lnTo>
                    <a:pt x="85436" y="49999"/>
                  </a:lnTo>
                  <a:lnTo>
                    <a:pt x="85456" y="49959"/>
                  </a:lnTo>
                  <a:lnTo>
                    <a:pt x="85475" y="49919"/>
                  </a:lnTo>
                  <a:lnTo>
                    <a:pt x="85515" y="49919"/>
                  </a:lnTo>
                  <a:lnTo>
                    <a:pt x="85575" y="49899"/>
                  </a:lnTo>
                  <a:close/>
                  <a:moveTo>
                    <a:pt x="74563" y="6706"/>
                  </a:moveTo>
                  <a:lnTo>
                    <a:pt x="74702" y="6726"/>
                  </a:lnTo>
                  <a:lnTo>
                    <a:pt x="74821" y="6766"/>
                  </a:lnTo>
                  <a:lnTo>
                    <a:pt x="74940" y="6845"/>
                  </a:lnTo>
                  <a:lnTo>
                    <a:pt x="75019" y="6944"/>
                  </a:lnTo>
                  <a:lnTo>
                    <a:pt x="75079" y="7043"/>
                  </a:lnTo>
                  <a:lnTo>
                    <a:pt x="75099" y="7143"/>
                  </a:lnTo>
                  <a:lnTo>
                    <a:pt x="75099" y="7222"/>
                  </a:lnTo>
                  <a:lnTo>
                    <a:pt x="75099" y="7301"/>
                  </a:lnTo>
                  <a:lnTo>
                    <a:pt x="75059" y="7480"/>
                  </a:lnTo>
                  <a:lnTo>
                    <a:pt x="75019" y="7678"/>
                  </a:lnTo>
                  <a:lnTo>
                    <a:pt x="75257" y="7539"/>
                  </a:lnTo>
                  <a:lnTo>
                    <a:pt x="75376" y="7500"/>
                  </a:lnTo>
                  <a:lnTo>
                    <a:pt x="75495" y="7460"/>
                  </a:lnTo>
                  <a:lnTo>
                    <a:pt x="75614" y="7440"/>
                  </a:lnTo>
                  <a:lnTo>
                    <a:pt x="75734" y="7460"/>
                  </a:lnTo>
                  <a:lnTo>
                    <a:pt x="75853" y="7500"/>
                  </a:lnTo>
                  <a:lnTo>
                    <a:pt x="75972" y="7579"/>
                  </a:lnTo>
                  <a:lnTo>
                    <a:pt x="76051" y="7659"/>
                  </a:lnTo>
                  <a:lnTo>
                    <a:pt x="76130" y="7758"/>
                  </a:lnTo>
                  <a:lnTo>
                    <a:pt x="76190" y="7857"/>
                  </a:lnTo>
                  <a:lnTo>
                    <a:pt x="76210" y="7976"/>
                  </a:lnTo>
                  <a:lnTo>
                    <a:pt x="76210" y="8095"/>
                  </a:lnTo>
                  <a:lnTo>
                    <a:pt x="76190" y="8214"/>
                  </a:lnTo>
                  <a:lnTo>
                    <a:pt x="76150" y="8333"/>
                  </a:lnTo>
                  <a:lnTo>
                    <a:pt x="76130" y="8472"/>
                  </a:lnTo>
                  <a:lnTo>
                    <a:pt x="76230" y="8373"/>
                  </a:lnTo>
                  <a:lnTo>
                    <a:pt x="76329" y="8313"/>
                  </a:lnTo>
                  <a:lnTo>
                    <a:pt x="76428" y="8274"/>
                  </a:lnTo>
                  <a:lnTo>
                    <a:pt x="76527" y="8234"/>
                  </a:lnTo>
                  <a:lnTo>
                    <a:pt x="76765" y="8214"/>
                  </a:lnTo>
                  <a:lnTo>
                    <a:pt x="77003" y="8234"/>
                  </a:lnTo>
                  <a:lnTo>
                    <a:pt x="76984" y="8095"/>
                  </a:lnTo>
                  <a:lnTo>
                    <a:pt x="76944" y="7996"/>
                  </a:lnTo>
                  <a:lnTo>
                    <a:pt x="76924" y="7877"/>
                  </a:lnTo>
                  <a:lnTo>
                    <a:pt x="76924" y="7738"/>
                  </a:lnTo>
                  <a:lnTo>
                    <a:pt x="76944" y="7639"/>
                  </a:lnTo>
                  <a:lnTo>
                    <a:pt x="76984" y="7559"/>
                  </a:lnTo>
                  <a:lnTo>
                    <a:pt x="77023" y="7480"/>
                  </a:lnTo>
                  <a:lnTo>
                    <a:pt x="77103" y="7401"/>
                  </a:lnTo>
                  <a:lnTo>
                    <a:pt x="77182" y="7341"/>
                  </a:lnTo>
                  <a:lnTo>
                    <a:pt x="77261" y="7301"/>
                  </a:lnTo>
                  <a:lnTo>
                    <a:pt x="77360" y="7282"/>
                  </a:lnTo>
                  <a:lnTo>
                    <a:pt x="77480" y="7262"/>
                  </a:lnTo>
                  <a:lnTo>
                    <a:pt x="77579" y="7262"/>
                  </a:lnTo>
                  <a:lnTo>
                    <a:pt x="77678" y="7282"/>
                  </a:lnTo>
                  <a:lnTo>
                    <a:pt x="77777" y="7321"/>
                  </a:lnTo>
                  <a:lnTo>
                    <a:pt x="77857" y="7381"/>
                  </a:lnTo>
                  <a:lnTo>
                    <a:pt x="77936" y="7460"/>
                  </a:lnTo>
                  <a:lnTo>
                    <a:pt x="77976" y="7559"/>
                  </a:lnTo>
                  <a:lnTo>
                    <a:pt x="78015" y="7659"/>
                  </a:lnTo>
                  <a:lnTo>
                    <a:pt x="78035" y="7758"/>
                  </a:lnTo>
                  <a:lnTo>
                    <a:pt x="78035" y="7877"/>
                  </a:lnTo>
                  <a:lnTo>
                    <a:pt x="78035" y="7976"/>
                  </a:lnTo>
                  <a:lnTo>
                    <a:pt x="77995" y="8075"/>
                  </a:lnTo>
                  <a:lnTo>
                    <a:pt x="77956" y="8174"/>
                  </a:lnTo>
                  <a:lnTo>
                    <a:pt x="77876" y="8274"/>
                  </a:lnTo>
                  <a:lnTo>
                    <a:pt x="77777" y="8333"/>
                  </a:lnTo>
                  <a:lnTo>
                    <a:pt x="77678" y="8373"/>
                  </a:lnTo>
                  <a:lnTo>
                    <a:pt x="77440" y="8373"/>
                  </a:lnTo>
                  <a:lnTo>
                    <a:pt x="77321" y="8353"/>
                  </a:lnTo>
                  <a:lnTo>
                    <a:pt x="77083" y="8313"/>
                  </a:lnTo>
                  <a:lnTo>
                    <a:pt x="77202" y="8452"/>
                  </a:lnTo>
                  <a:lnTo>
                    <a:pt x="77261" y="8551"/>
                  </a:lnTo>
                  <a:lnTo>
                    <a:pt x="77301" y="8631"/>
                  </a:lnTo>
                  <a:lnTo>
                    <a:pt x="77321" y="8750"/>
                  </a:lnTo>
                  <a:lnTo>
                    <a:pt x="77321" y="8869"/>
                  </a:lnTo>
                  <a:lnTo>
                    <a:pt x="77321" y="8988"/>
                  </a:lnTo>
                  <a:lnTo>
                    <a:pt x="77341" y="9107"/>
                  </a:lnTo>
                  <a:lnTo>
                    <a:pt x="77539" y="9047"/>
                  </a:lnTo>
                  <a:lnTo>
                    <a:pt x="77718" y="9008"/>
                  </a:lnTo>
                  <a:lnTo>
                    <a:pt x="77817" y="9008"/>
                  </a:lnTo>
                  <a:lnTo>
                    <a:pt x="77916" y="9028"/>
                  </a:lnTo>
                  <a:lnTo>
                    <a:pt x="77995" y="9067"/>
                  </a:lnTo>
                  <a:lnTo>
                    <a:pt x="78095" y="9127"/>
                  </a:lnTo>
                  <a:lnTo>
                    <a:pt x="78035" y="8948"/>
                  </a:lnTo>
                  <a:lnTo>
                    <a:pt x="77995" y="8809"/>
                  </a:lnTo>
                  <a:lnTo>
                    <a:pt x="77976" y="8750"/>
                  </a:lnTo>
                  <a:lnTo>
                    <a:pt x="77956" y="8670"/>
                  </a:lnTo>
                  <a:lnTo>
                    <a:pt x="77976" y="8591"/>
                  </a:lnTo>
                  <a:lnTo>
                    <a:pt x="77995" y="8492"/>
                  </a:lnTo>
                  <a:lnTo>
                    <a:pt x="78075" y="8333"/>
                  </a:lnTo>
                  <a:lnTo>
                    <a:pt x="78194" y="8214"/>
                  </a:lnTo>
                  <a:lnTo>
                    <a:pt x="78253" y="8174"/>
                  </a:lnTo>
                  <a:lnTo>
                    <a:pt x="78313" y="8135"/>
                  </a:lnTo>
                  <a:lnTo>
                    <a:pt x="78392" y="8115"/>
                  </a:lnTo>
                  <a:lnTo>
                    <a:pt x="78491" y="8095"/>
                  </a:lnTo>
                  <a:lnTo>
                    <a:pt x="78670" y="8095"/>
                  </a:lnTo>
                  <a:lnTo>
                    <a:pt x="78749" y="8115"/>
                  </a:lnTo>
                  <a:lnTo>
                    <a:pt x="78829" y="8135"/>
                  </a:lnTo>
                  <a:lnTo>
                    <a:pt x="78987" y="8214"/>
                  </a:lnTo>
                  <a:lnTo>
                    <a:pt x="79106" y="8333"/>
                  </a:lnTo>
                  <a:lnTo>
                    <a:pt x="79186" y="8492"/>
                  </a:lnTo>
                  <a:lnTo>
                    <a:pt x="79206" y="8571"/>
                  </a:lnTo>
                  <a:lnTo>
                    <a:pt x="79226" y="8651"/>
                  </a:lnTo>
                  <a:lnTo>
                    <a:pt x="79226" y="8730"/>
                  </a:lnTo>
                  <a:lnTo>
                    <a:pt x="79206" y="8809"/>
                  </a:lnTo>
                  <a:lnTo>
                    <a:pt x="79186" y="8908"/>
                  </a:lnTo>
                  <a:lnTo>
                    <a:pt x="79126" y="8988"/>
                  </a:lnTo>
                  <a:lnTo>
                    <a:pt x="79364" y="8908"/>
                  </a:lnTo>
                  <a:lnTo>
                    <a:pt x="79483" y="8869"/>
                  </a:lnTo>
                  <a:lnTo>
                    <a:pt x="79722" y="8869"/>
                  </a:lnTo>
                  <a:lnTo>
                    <a:pt x="79841" y="8889"/>
                  </a:lnTo>
                  <a:lnTo>
                    <a:pt x="79960" y="8948"/>
                  </a:lnTo>
                  <a:lnTo>
                    <a:pt x="80059" y="9028"/>
                  </a:lnTo>
                  <a:lnTo>
                    <a:pt x="80138" y="9107"/>
                  </a:lnTo>
                  <a:lnTo>
                    <a:pt x="80178" y="9166"/>
                  </a:lnTo>
                  <a:lnTo>
                    <a:pt x="80218" y="9266"/>
                  </a:lnTo>
                  <a:lnTo>
                    <a:pt x="80237" y="9345"/>
                  </a:lnTo>
                  <a:lnTo>
                    <a:pt x="80257" y="9524"/>
                  </a:lnTo>
                  <a:lnTo>
                    <a:pt x="80237" y="9722"/>
                  </a:lnTo>
                  <a:lnTo>
                    <a:pt x="80356" y="9682"/>
                  </a:lnTo>
                  <a:lnTo>
                    <a:pt x="80456" y="9662"/>
                  </a:lnTo>
                  <a:lnTo>
                    <a:pt x="80694" y="9643"/>
                  </a:lnTo>
                  <a:lnTo>
                    <a:pt x="80912" y="9682"/>
                  </a:lnTo>
                  <a:lnTo>
                    <a:pt x="81130" y="9742"/>
                  </a:lnTo>
                  <a:lnTo>
                    <a:pt x="81071" y="9662"/>
                  </a:lnTo>
                  <a:lnTo>
                    <a:pt x="81011" y="9563"/>
                  </a:lnTo>
                  <a:lnTo>
                    <a:pt x="80972" y="9464"/>
                  </a:lnTo>
                  <a:lnTo>
                    <a:pt x="80952" y="9345"/>
                  </a:lnTo>
                  <a:lnTo>
                    <a:pt x="80952" y="9226"/>
                  </a:lnTo>
                  <a:lnTo>
                    <a:pt x="80952" y="9107"/>
                  </a:lnTo>
                  <a:lnTo>
                    <a:pt x="80972" y="9008"/>
                  </a:lnTo>
                  <a:lnTo>
                    <a:pt x="81031" y="8908"/>
                  </a:lnTo>
                  <a:lnTo>
                    <a:pt x="81091" y="8829"/>
                  </a:lnTo>
                  <a:lnTo>
                    <a:pt x="81190" y="8770"/>
                  </a:lnTo>
                  <a:lnTo>
                    <a:pt x="81289" y="8710"/>
                  </a:lnTo>
                  <a:lnTo>
                    <a:pt x="81408" y="8690"/>
                  </a:lnTo>
                  <a:lnTo>
                    <a:pt x="81507" y="8670"/>
                  </a:lnTo>
                  <a:lnTo>
                    <a:pt x="81626" y="8690"/>
                  </a:lnTo>
                  <a:lnTo>
                    <a:pt x="81745" y="8710"/>
                  </a:lnTo>
                  <a:lnTo>
                    <a:pt x="81845" y="8750"/>
                  </a:lnTo>
                  <a:lnTo>
                    <a:pt x="81944" y="8809"/>
                  </a:lnTo>
                  <a:lnTo>
                    <a:pt x="82003" y="8889"/>
                  </a:lnTo>
                  <a:lnTo>
                    <a:pt x="82063" y="8988"/>
                  </a:lnTo>
                  <a:lnTo>
                    <a:pt x="82102" y="9107"/>
                  </a:lnTo>
                  <a:lnTo>
                    <a:pt x="82122" y="9226"/>
                  </a:lnTo>
                  <a:lnTo>
                    <a:pt x="82102" y="9345"/>
                  </a:lnTo>
                  <a:lnTo>
                    <a:pt x="82083" y="9464"/>
                  </a:lnTo>
                  <a:lnTo>
                    <a:pt x="82043" y="9563"/>
                  </a:lnTo>
                  <a:lnTo>
                    <a:pt x="81964" y="9662"/>
                  </a:lnTo>
                  <a:lnTo>
                    <a:pt x="81884" y="9742"/>
                  </a:lnTo>
                  <a:lnTo>
                    <a:pt x="81785" y="9781"/>
                  </a:lnTo>
                  <a:lnTo>
                    <a:pt x="81686" y="9801"/>
                  </a:lnTo>
                  <a:lnTo>
                    <a:pt x="81448" y="9821"/>
                  </a:lnTo>
                  <a:lnTo>
                    <a:pt x="81210" y="9821"/>
                  </a:lnTo>
                  <a:lnTo>
                    <a:pt x="81269" y="10218"/>
                  </a:lnTo>
                  <a:lnTo>
                    <a:pt x="81289" y="10615"/>
                  </a:lnTo>
                  <a:lnTo>
                    <a:pt x="81329" y="10575"/>
                  </a:lnTo>
                  <a:lnTo>
                    <a:pt x="81428" y="10535"/>
                  </a:lnTo>
                  <a:lnTo>
                    <a:pt x="81587" y="10476"/>
                  </a:lnTo>
                  <a:lnTo>
                    <a:pt x="81706" y="10456"/>
                  </a:lnTo>
                  <a:lnTo>
                    <a:pt x="81825" y="10476"/>
                  </a:lnTo>
                  <a:lnTo>
                    <a:pt x="82063" y="10516"/>
                  </a:lnTo>
                  <a:lnTo>
                    <a:pt x="82043" y="10436"/>
                  </a:lnTo>
                  <a:lnTo>
                    <a:pt x="82003" y="10377"/>
                  </a:lnTo>
                  <a:lnTo>
                    <a:pt x="81964" y="10297"/>
                  </a:lnTo>
                  <a:lnTo>
                    <a:pt x="81944" y="10238"/>
                  </a:lnTo>
                  <a:lnTo>
                    <a:pt x="81924" y="10139"/>
                  </a:lnTo>
                  <a:lnTo>
                    <a:pt x="81924" y="10059"/>
                  </a:lnTo>
                  <a:lnTo>
                    <a:pt x="81964" y="9960"/>
                  </a:lnTo>
                  <a:lnTo>
                    <a:pt x="82003" y="9881"/>
                  </a:lnTo>
                  <a:lnTo>
                    <a:pt x="82102" y="9742"/>
                  </a:lnTo>
                  <a:lnTo>
                    <a:pt x="82241" y="9623"/>
                  </a:lnTo>
                  <a:lnTo>
                    <a:pt x="82380" y="9543"/>
                  </a:lnTo>
                  <a:lnTo>
                    <a:pt x="82460" y="9504"/>
                  </a:lnTo>
                  <a:lnTo>
                    <a:pt x="82638" y="9504"/>
                  </a:lnTo>
                  <a:lnTo>
                    <a:pt x="82718" y="9524"/>
                  </a:lnTo>
                  <a:lnTo>
                    <a:pt x="82797" y="9563"/>
                  </a:lnTo>
                  <a:lnTo>
                    <a:pt x="82856" y="9603"/>
                  </a:lnTo>
                  <a:lnTo>
                    <a:pt x="82995" y="9722"/>
                  </a:lnTo>
                  <a:lnTo>
                    <a:pt x="83095" y="9861"/>
                  </a:lnTo>
                  <a:lnTo>
                    <a:pt x="83174" y="10000"/>
                  </a:lnTo>
                  <a:lnTo>
                    <a:pt x="83214" y="10079"/>
                  </a:lnTo>
                  <a:lnTo>
                    <a:pt x="83214" y="10158"/>
                  </a:lnTo>
                  <a:lnTo>
                    <a:pt x="83194" y="10238"/>
                  </a:lnTo>
                  <a:lnTo>
                    <a:pt x="83154" y="10297"/>
                  </a:lnTo>
                  <a:lnTo>
                    <a:pt x="83134" y="10377"/>
                  </a:lnTo>
                  <a:lnTo>
                    <a:pt x="83114" y="10456"/>
                  </a:lnTo>
                  <a:lnTo>
                    <a:pt x="83214" y="10416"/>
                  </a:lnTo>
                  <a:lnTo>
                    <a:pt x="83293" y="10377"/>
                  </a:lnTo>
                  <a:lnTo>
                    <a:pt x="83372" y="10337"/>
                  </a:lnTo>
                  <a:lnTo>
                    <a:pt x="83452" y="10317"/>
                  </a:lnTo>
                  <a:lnTo>
                    <a:pt x="83551" y="10297"/>
                  </a:lnTo>
                  <a:lnTo>
                    <a:pt x="83650" y="10297"/>
                  </a:lnTo>
                  <a:lnTo>
                    <a:pt x="83729" y="10317"/>
                  </a:lnTo>
                  <a:lnTo>
                    <a:pt x="83829" y="10357"/>
                  </a:lnTo>
                  <a:lnTo>
                    <a:pt x="83968" y="10436"/>
                  </a:lnTo>
                  <a:lnTo>
                    <a:pt x="84067" y="10535"/>
                  </a:lnTo>
                  <a:lnTo>
                    <a:pt x="84146" y="10654"/>
                  </a:lnTo>
                  <a:lnTo>
                    <a:pt x="84206" y="10813"/>
                  </a:lnTo>
                  <a:lnTo>
                    <a:pt x="84225" y="10952"/>
                  </a:lnTo>
                  <a:lnTo>
                    <a:pt x="84186" y="11091"/>
                  </a:lnTo>
                  <a:lnTo>
                    <a:pt x="84126" y="11230"/>
                  </a:lnTo>
                  <a:lnTo>
                    <a:pt x="84027" y="11349"/>
                  </a:lnTo>
                  <a:lnTo>
                    <a:pt x="83968" y="11408"/>
                  </a:lnTo>
                  <a:lnTo>
                    <a:pt x="83908" y="11448"/>
                  </a:lnTo>
                  <a:lnTo>
                    <a:pt x="83749" y="11508"/>
                  </a:lnTo>
                  <a:lnTo>
                    <a:pt x="83591" y="11547"/>
                  </a:lnTo>
                  <a:lnTo>
                    <a:pt x="83432" y="11587"/>
                  </a:lnTo>
                  <a:lnTo>
                    <a:pt x="83472" y="11726"/>
                  </a:lnTo>
                  <a:lnTo>
                    <a:pt x="83491" y="11885"/>
                  </a:lnTo>
                  <a:lnTo>
                    <a:pt x="83511" y="12182"/>
                  </a:lnTo>
                  <a:lnTo>
                    <a:pt x="83591" y="12143"/>
                  </a:lnTo>
                  <a:lnTo>
                    <a:pt x="83690" y="12123"/>
                  </a:lnTo>
                  <a:lnTo>
                    <a:pt x="83769" y="12103"/>
                  </a:lnTo>
                  <a:lnTo>
                    <a:pt x="83868" y="12123"/>
                  </a:lnTo>
                  <a:lnTo>
                    <a:pt x="84047" y="12143"/>
                  </a:lnTo>
                  <a:lnTo>
                    <a:pt x="84225" y="12202"/>
                  </a:lnTo>
                  <a:lnTo>
                    <a:pt x="84206" y="12103"/>
                  </a:lnTo>
                  <a:lnTo>
                    <a:pt x="84166" y="12023"/>
                  </a:lnTo>
                  <a:lnTo>
                    <a:pt x="84126" y="11944"/>
                  </a:lnTo>
                  <a:lnTo>
                    <a:pt x="84087" y="11845"/>
                  </a:lnTo>
                  <a:lnTo>
                    <a:pt x="84067" y="11766"/>
                  </a:lnTo>
                  <a:lnTo>
                    <a:pt x="84067" y="11666"/>
                  </a:lnTo>
                  <a:lnTo>
                    <a:pt x="84087" y="11567"/>
                  </a:lnTo>
                  <a:lnTo>
                    <a:pt x="84126" y="11468"/>
                  </a:lnTo>
                  <a:lnTo>
                    <a:pt x="84186" y="11389"/>
                  </a:lnTo>
                  <a:lnTo>
                    <a:pt x="84245" y="11309"/>
                  </a:lnTo>
                  <a:lnTo>
                    <a:pt x="84305" y="11250"/>
                  </a:lnTo>
                  <a:lnTo>
                    <a:pt x="84384" y="11190"/>
                  </a:lnTo>
                  <a:lnTo>
                    <a:pt x="84464" y="11131"/>
                  </a:lnTo>
                  <a:lnTo>
                    <a:pt x="84543" y="11111"/>
                  </a:lnTo>
                  <a:lnTo>
                    <a:pt x="84642" y="11091"/>
                  </a:lnTo>
                  <a:lnTo>
                    <a:pt x="84741" y="11091"/>
                  </a:lnTo>
                  <a:lnTo>
                    <a:pt x="84841" y="11111"/>
                  </a:lnTo>
                  <a:lnTo>
                    <a:pt x="84920" y="11150"/>
                  </a:lnTo>
                  <a:lnTo>
                    <a:pt x="85019" y="11190"/>
                  </a:lnTo>
                  <a:lnTo>
                    <a:pt x="85079" y="11250"/>
                  </a:lnTo>
                  <a:lnTo>
                    <a:pt x="85198" y="11369"/>
                  </a:lnTo>
                  <a:lnTo>
                    <a:pt x="85297" y="11547"/>
                  </a:lnTo>
                  <a:lnTo>
                    <a:pt x="85317" y="11627"/>
                  </a:lnTo>
                  <a:lnTo>
                    <a:pt x="85317" y="11706"/>
                  </a:lnTo>
                  <a:lnTo>
                    <a:pt x="85297" y="11845"/>
                  </a:lnTo>
                  <a:lnTo>
                    <a:pt x="85257" y="11924"/>
                  </a:lnTo>
                  <a:lnTo>
                    <a:pt x="85218" y="12023"/>
                  </a:lnTo>
                  <a:lnTo>
                    <a:pt x="85178" y="12103"/>
                  </a:lnTo>
                  <a:lnTo>
                    <a:pt x="85178" y="12202"/>
                  </a:lnTo>
                  <a:lnTo>
                    <a:pt x="85337" y="12083"/>
                  </a:lnTo>
                  <a:lnTo>
                    <a:pt x="85495" y="12004"/>
                  </a:lnTo>
                  <a:lnTo>
                    <a:pt x="85594" y="11964"/>
                  </a:lnTo>
                  <a:lnTo>
                    <a:pt x="85674" y="11964"/>
                  </a:lnTo>
                  <a:lnTo>
                    <a:pt x="85773" y="11944"/>
                  </a:lnTo>
                  <a:lnTo>
                    <a:pt x="85872" y="11964"/>
                  </a:lnTo>
                  <a:lnTo>
                    <a:pt x="86031" y="12023"/>
                  </a:lnTo>
                  <a:lnTo>
                    <a:pt x="86170" y="12123"/>
                  </a:lnTo>
                  <a:lnTo>
                    <a:pt x="86289" y="12262"/>
                  </a:lnTo>
                  <a:lnTo>
                    <a:pt x="86329" y="12341"/>
                  </a:lnTo>
                  <a:lnTo>
                    <a:pt x="86348" y="12420"/>
                  </a:lnTo>
                  <a:lnTo>
                    <a:pt x="86368" y="12579"/>
                  </a:lnTo>
                  <a:lnTo>
                    <a:pt x="86348" y="12738"/>
                  </a:lnTo>
                  <a:lnTo>
                    <a:pt x="86289" y="12896"/>
                  </a:lnTo>
                  <a:lnTo>
                    <a:pt x="86210" y="13035"/>
                  </a:lnTo>
                  <a:lnTo>
                    <a:pt x="86130" y="13095"/>
                  </a:lnTo>
                  <a:lnTo>
                    <a:pt x="86071" y="13135"/>
                  </a:lnTo>
                  <a:lnTo>
                    <a:pt x="85991" y="13174"/>
                  </a:lnTo>
                  <a:lnTo>
                    <a:pt x="85912" y="13194"/>
                  </a:lnTo>
                  <a:lnTo>
                    <a:pt x="85733" y="13214"/>
                  </a:lnTo>
                  <a:lnTo>
                    <a:pt x="85555" y="13234"/>
                  </a:lnTo>
                  <a:lnTo>
                    <a:pt x="85614" y="13393"/>
                  </a:lnTo>
                  <a:lnTo>
                    <a:pt x="85634" y="13531"/>
                  </a:lnTo>
                  <a:lnTo>
                    <a:pt x="85654" y="13690"/>
                  </a:lnTo>
                  <a:lnTo>
                    <a:pt x="85654" y="13849"/>
                  </a:lnTo>
                  <a:lnTo>
                    <a:pt x="85773" y="13809"/>
                  </a:lnTo>
                  <a:lnTo>
                    <a:pt x="85892" y="13769"/>
                  </a:lnTo>
                  <a:lnTo>
                    <a:pt x="86031" y="13789"/>
                  </a:lnTo>
                  <a:lnTo>
                    <a:pt x="86150" y="13809"/>
                  </a:lnTo>
                  <a:lnTo>
                    <a:pt x="86289" y="13829"/>
                  </a:lnTo>
                  <a:lnTo>
                    <a:pt x="86388" y="13889"/>
                  </a:lnTo>
                  <a:lnTo>
                    <a:pt x="86448" y="13968"/>
                  </a:lnTo>
                  <a:lnTo>
                    <a:pt x="86507" y="14047"/>
                  </a:lnTo>
                  <a:lnTo>
                    <a:pt x="86606" y="14186"/>
                  </a:lnTo>
                  <a:lnTo>
                    <a:pt x="86666" y="14325"/>
                  </a:lnTo>
                  <a:lnTo>
                    <a:pt x="86686" y="14484"/>
                  </a:lnTo>
                  <a:lnTo>
                    <a:pt x="86706" y="14662"/>
                  </a:lnTo>
                  <a:lnTo>
                    <a:pt x="86864" y="14623"/>
                  </a:lnTo>
                  <a:lnTo>
                    <a:pt x="87023" y="14583"/>
                  </a:lnTo>
                  <a:lnTo>
                    <a:pt x="87102" y="14583"/>
                  </a:lnTo>
                  <a:lnTo>
                    <a:pt x="87202" y="14603"/>
                  </a:lnTo>
                  <a:lnTo>
                    <a:pt x="87360" y="14642"/>
                  </a:lnTo>
                  <a:lnTo>
                    <a:pt x="87360" y="14603"/>
                  </a:lnTo>
                  <a:lnTo>
                    <a:pt x="87360" y="14543"/>
                  </a:lnTo>
                  <a:lnTo>
                    <a:pt x="87301" y="14444"/>
                  </a:lnTo>
                  <a:lnTo>
                    <a:pt x="87261" y="14345"/>
                  </a:lnTo>
                  <a:lnTo>
                    <a:pt x="87241" y="14305"/>
                  </a:lnTo>
                  <a:lnTo>
                    <a:pt x="87241" y="14246"/>
                  </a:lnTo>
                  <a:lnTo>
                    <a:pt x="87261" y="14127"/>
                  </a:lnTo>
                  <a:lnTo>
                    <a:pt x="87321" y="14027"/>
                  </a:lnTo>
                  <a:lnTo>
                    <a:pt x="87380" y="13928"/>
                  </a:lnTo>
                  <a:lnTo>
                    <a:pt x="87460" y="13829"/>
                  </a:lnTo>
                  <a:lnTo>
                    <a:pt x="87559" y="13750"/>
                  </a:lnTo>
                  <a:lnTo>
                    <a:pt x="87658" y="13690"/>
                  </a:lnTo>
                  <a:lnTo>
                    <a:pt x="87757" y="13650"/>
                  </a:lnTo>
                  <a:lnTo>
                    <a:pt x="87856" y="13631"/>
                  </a:lnTo>
                  <a:lnTo>
                    <a:pt x="87956" y="13631"/>
                  </a:lnTo>
                  <a:lnTo>
                    <a:pt x="88055" y="13670"/>
                  </a:lnTo>
                  <a:lnTo>
                    <a:pt x="88154" y="13710"/>
                  </a:lnTo>
                  <a:lnTo>
                    <a:pt x="88253" y="13789"/>
                  </a:lnTo>
                  <a:lnTo>
                    <a:pt x="88352" y="13889"/>
                  </a:lnTo>
                  <a:lnTo>
                    <a:pt x="88412" y="13968"/>
                  </a:lnTo>
                  <a:lnTo>
                    <a:pt x="88452" y="14067"/>
                  </a:lnTo>
                  <a:lnTo>
                    <a:pt x="88491" y="14166"/>
                  </a:lnTo>
                  <a:lnTo>
                    <a:pt x="88491" y="14265"/>
                  </a:lnTo>
                  <a:lnTo>
                    <a:pt x="88471" y="14365"/>
                  </a:lnTo>
                  <a:lnTo>
                    <a:pt x="88432" y="14464"/>
                  </a:lnTo>
                  <a:lnTo>
                    <a:pt x="88372" y="14583"/>
                  </a:lnTo>
                  <a:lnTo>
                    <a:pt x="88253" y="14722"/>
                  </a:lnTo>
                  <a:lnTo>
                    <a:pt x="88174" y="14781"/>
                  </a:lnTo>
                  <a:lnTo>
                    <a:pt x="88094" y="14821"/>
                  </a:lnTo>
                  <a:lnTo>
                    <a:pt x="87995" y="14861"/>
                  </a:lnTo>
                  <a:lnTo>
                    <a:pt x="87896" y="14881"/>
                  </a:lnTo>
                  <a:lnTo>
                    <a:pt x="87797" y="14881"/>
                  </a:lnTo>
                  <a:lnTo>
                    <a:pt x="87698" y="14900"/>
                  </a:lnTo>
                  <a:lnTo>
                    <a:pt x="87737" y="15059"/>
                  </a:lnTo>
                  <a:lnTo>
                    <a:pt x="87777" y="15158"/>
                  </a:lnTo>
                  <a:lnTo>
                    <a:pt x="87797" y="15238"/>
                  </a:lnTo>
                  <a:lnTo>
                    <a:pt x="87797" y="15317"/>
                  </a:lnTo>
                  <a:lnTo>
                    <a:pt x="87757" y="15396"/>
                  </a:lnTo>
                  <a:lnTo>
                    <a:pt x="87737" y="15456"/>
                  </a:lnTo>
                  <a:lnTo>
                    <a:pt x="87737" y="15515"/>
                  </a:lnTo>
                  <a:lnTo>
                    <a:pt x="87757" y="15535"/>
                  </a:lnTo>
                  <a:lnTo>
                    <a:pt x="87956" y="15535"/>
                  </a:lnTo>
                  <a:lnTo>
                    <a:pt x="88114" y="15515"/>
                  </a:lnTo>
                  <a:lnTo>
                    <a:pt x="88214" y="15496"/>
                  </a:lnTo>
                  <a:lnTo>
                    <a:pt x="88333" y="15535"/>
                  </a:lnTo>
                  <a:lnTo>
                    <a:pt x="88452" y="15575"/>
                  </a:lnTo>
                  <a:lnTo>
                    <a:pt x="88531" y="15595"/>
                  </a:lnTo>
                  <a:lnTo>
                    <a:pt x="88571" y="15635"/>
                  </a:lnTo>
                  <a:lnTo>
                    <a:pt x="88610" y="15674"/>
                  </a:lnTo>
                  <a:lnTo>
                    <a:pt x="88650" y="15734"/>
                  </a:lnTo>
                  <a:lnTo>
                    <a:pt x="88729" y="15892"/>
                  </a:lnTo>
                  <a:lnTo>
                    <a:pt x="88789" y="16031"/>
                  </a:lnTo>
                  <a:lnTo>
                    <a:pt x="88809" y="16170"/>
                  </a:lnTo>
                  <a:lnTo>
                    <a:pt x="88829" y="16329"/>
                  </a:lnTo>
                  <a:lnTo>
                    <a:pt x="89027" y="16329"/>
                  </a:lnTo>
                  <a:lnTo>
                    <a:pt x="89245" y="16309"/>
                  </a:lnTo>
                  <a:lnTo>
                    <a:pt x="89344" y="16329"/>
                  </a:lnTo>
                  <a:lnTo>
                    <a:pt x="89424" y="16369"/>
                  </a:lnTo>
                  <a:lnTo>
                    <a:pt x="89523" y="16408"/>
                  </a:lnTo>
                  <a:lnTo>
                    <a:pt x="89602" y="16488"/>
                  </a:lnTo>
                  <a:lnTo>
                    <a:pt x="89662" y="16567"/>
                  </a:lnTo>
                  <a:lnTo>
                    <a:pt x="89721" y="16646"/>
                  </a:lnTo>
                  <a:lnTo>
                    <a:pt x="89761" y="16746"/>
                  </a:lnTo>
                  <a:lnTo>
                    <a:pt x="89781" y="16845"/>
                  </a:lnTo>
                  <a:lnTo>
                    <a:pt x="89781" y="17063"/>
                  </a:lnTo>
                  <a:lnTo>
                    <a:pt x="89781" y="17281"/>
                  </a:lnTo>
                  <a:lnTo>
                    <a:pt x="89960" y="17202"/>
                  </a:lnTo>
                  <a:lnTo>
                    <a:pt x="90138" y="17142"/>
                  </a:lnTo>
                  <a:lnTo>
                    <a:pt x="90237" y="17123"/>
                  </a:lnTo>
                  <a:lnTo>
                    <a:pt x="90416" y="17123"/>
                  </a:lnTo>
                  <a:lnTo>
                    <a:pt x="90515" y="17162"/>
                  </a:lnTo>
                  <a:lnTo>
                    <a:pt x="90594" y="17202"/>
                  </a:lnTo>
                  <a:lnTo>
                    <a:pt x="90674" y="17242"/>
                  </a:lnTo>
                  <a:lnTo>
                    <a:pt x="90773" y="17380"/>
                  </a:lnTo>
                  <a:lnTo>
                    <a:pt x="90852" y="17519"/>
                  </a:lnTo>
                  <a:lnTo>
                    <a:pt x="90892" y="17678"/>
                  </a:lnTo>
                  <a:lnTo>
                    <a:pt x="90892" y="17857"/>
                  </a:lnTo>
                  <a:lnTo>
                    <a:pt x="90833" y="18015"/>
                  </a:lnTo>
                  <a:lnTo>
                    <a:pt x="90793" y="18095"/>
                  </a:lnTo>
                  <a:lnTo>
                    <a:pt x="90733" y="18174"/>
                  </a:lnTo>
                  <a:lnTo>
                    <a:pt x="90674" y="18234"/>
                  </a:lnTo>
                  <a:lnTo>
                    <a:pt x="90614" y="18293"/>
                  </a:lnTo>
                  <a:lnTo>
                    <a:pt x="90535" y="18333"/>
                  </a:lnTo>
                  <a:lnTo>
                    <a:pt x="90456" y="18353"/>
                  </a:lnTo>
                  <a:lnTo>
                    <a:pt x="90356" y="18392"/>
                  </a:lnTo>
                  <a:lnTo>
                    <a:pt x="90277" y="18392"/>
                  </a:lnTo>
                  <a:lnTo>
                    <a:pt x="90158" y="18373"/>
                  </a:lnTo>
                  <a:lnTo>
                    <a:pt x="90059" y="18333"/>
                  </a:lnTo>
                  <a:lnTo>
                    <a:pt x="89960" y="18313"/>
                  </a:lnTo>
                  <a:lnTo>
                    <a:pt x="89860" y="18313"/>
                  </a:lnTo>
                  <a:lnTo>
                    <a:pt x="89979" y="18492"/>
                  </a:lnTo>
                  <a:lnTo>
                    <a:pt x="90059" y="18670"/>
                  </a:lnTo>
                  <a:lnTo>
                    <a:pt x="90098" y="18849"/>
                  </a:lnTo>
                  <a:lnTo>
                    <a:pt x="90098" y="19067"/>
                  </a:lnTo>
                  <a:lnTo>
                    <a:pt x="90297" y="18988"/>
                  </a:lnTo>
                  <a:lnTo>
                    <a:pt x="90416" y="18948"/>
                  </a:lnTo>
                  <a:lnTo>
                    <a:pt x="90515" y="18948"/>
                  </a:lnTo>
                  <a:lnTo>
                    <a:pt x="90575" y="18968"/>
                  </a:lnTo>
                  <a:lnTo>
                    <a:pt x="90674" y="19027"/>
                  </a:lnTo>
                  <a:lnTo>
                    <a:pt x="90773" y="19047"/>
                  </a:lnTo>
                  <a:lnTo>
                    <a:pt x="90813" y="19047"/>
                  </a:lnTo>
                  <a:lnTo>
                    <a:pt x="90833" y="19027"/>
                  </a:lnTo>
                  <a:lnTo>
                    <a:pt x="90773" y="18888"/>
                  </a:lnTo>
                  <a:lnTo>
                    <a:pt x="90733" y="18730"/>
                  </a:lnTo>
                  <a:lnTo>
                    <a:pt x="90713" y="18591"/>
                  </a:lnTo>
                  <a:lnTo>
                    <a:pt x="90733" y="18432"/>
                  </a:lnTo>
                  <a:lnTo>
                    <a:pt x="90753" y="18333"/>
                  </a:lnTo>
                  <a:lnTo>
                    <a:pt x="90813" y="18253"/>
                  </a:lnTo>
                  <a:lnTo>
                    <a:pt x="90892" y="18154"/>
                  </a:lnTo>
                  <a:lnTo>
                    <a:pt x="90971" y="18095"/>
                  </a:lnTo>
                  <a:lnTo>
                    <a:pt x="91051" y="18075"/>
                  </a:lnTo>
                  <a:lnTo>
                    <a:pt x="91150" y="18055"/>
                  </a:lnTo>
                  <a:lnTo>
                    <a:pt x="91329" y="18075"/>
                  </a:lnTo>
                  <a:lnTo>
                    <a:pt x="91527" y="18075"/>
                  </a:lnTo>
                  <a:lnTo>
                    <a:pt x="91606" y="18134"/>
                  </a:lnTo>
                  <a:lnTo>
                    <a:pt x="91706" y="18194"/>
                  </a:lnTo>
                  <a:lnTo>
                    <a:pt x="91765" y="18273"/>
                  </a:lnTo>
                  <a:lnTo>
                    <a:pt x="91805" y="18373"/>
                  </a:lnTo>
                  <a:lnTo>
                    <a:pt x="91844" y="18472"/>
                  </a:lnTo>
                  <a:lnTo>
                    <a:pt x="91864" y="18571"/>
                  </a:lnTo>
                  <a:lnTo>
                    <a:pt x="91864" y="18670"/>
                  </a:lnTo>
                  <a:lnTo>
                    <a:pt x="91864" y="18769"/>
                  </a:lnTo>
                  <a:lnTo>
                    <a:pt x="91825" y="18869"/>
                  </a:lnTo>
                  <a:lnTo>
                    <a:pt x="91785" y="18968"/>
                  </a:lnTo>
                  <a:lnTo>
                    <a:pt x="91706" y="19067"/>
                  </a:lnTo>
                  <a:lnTo>
                    <a:pt x="91626" y="19126"/>
                  </a:lnTo>
                  <a:lnTo>
                    <a:pt x="91547" y="19166"/>
                  </a:lnTo>
                  <a:lnTo>
                    <a:pt x="91448" y="19186"/>
                  </a:lnTo>
                  <a:lnTo>
                    <a:pt x="91011" y="19186"/>
                  </a:lnTo>
                  <a:lnTo>
                    <a:pt x="91130" y="19384"/>
                  </a:lnTo>
                  <a:lnTo>
                    <a:pt x="91170" y="19484"/>
                  </a:lnTo>
                  <a:lnTo>
                    <a:pt x="91209" y="19603"/>
                  </a:lnTo>
                  <a:lnTo>
                    <a:pt x="91190" y="19682"/>
                  </a:lnTo>
                  <a:lnTo>
                    <a:pt x="91170" y="19781"/>
                  </a:lnTo>
                  <a:lnTo>
                    <a:pt x="91150" y="19880"/>
                  </a:lnTo>
                  <a:lnTo>
                    <a:pt x="91130" y="19980"/>
                  </a:lnTo>
                  <a:lnTo>
                    <a:pt x="91150" y="19960"/>
                  </a:lnTo>
                  <a:lnTo>
                    <a:pt x="91209" y="19940"/>
                  </a:lnTo>
                  <a:lnTo>
                    <a:pt x="91368" y="19920"/>
                  </a:lnTo>
                  <a:lnTo>
                    <a:pt x="91646" y="19900"/>
                  </a:lnTo>
                  <a:lnTo>
                    <a:pt x="91745" y="19920"/>
                  </a:lnTo>
                  <a:lnTo>
                    <a:pt x="91844" y="19960"/>
                  </a:lnTo>
                  <a:lnTo>
                    <a:pt x="91924" y="20019"/>
                  </a:lnTo>
                  <a:lnTo>
                    <a:pt x="92003" y="20099"/>
                  </a:lnTo>
                  <a:lnTo>
                    <a:pt x="92082" y="20198"/>
                  </a:lnTo>
                  <a:lnTo>
                    <a:pt x="92122" y="20297"/>
                  </a:lnTo>
                  <a:lnTo>
                    <a:pt x="92142" y="20396"/>
                  </a:lnTo>
                  <a:lnTo>
                    <a:pt x="92162" y="20495"/>
                  </a:lnTo>
                  <a:lnTo>
                    <a:pt x="92122" y="20694"/>
                  </a:lnTo>
                  <a:lnTo>
                    <a:pt x="92082" y="20932"/>
                  </a:lnTo>
                  <a:lnTo>
                    <a:pt x="92162" y="20853"/>
                  </a:lnTo>
                  <a:lnTo>
                    <a:pt x="92261" y="20813"/>
                  </a:lnTo>
                  <a:lnTo>
                    <a:pt x="92360" y="20773"/>
                  </a:lnTo>
                  <a:lnTo>
                    <a:pt x="92479" y="20753"/>
                  </a:lnTo>
                  <a:lnTo>
                    <a:pt x="92598" y="20734"/>
                  </a:lnTo>
                  <a:lnTo>
                    <a:pt x="92698" y="20753"/>
                  </a:lnTo>
                  <a:lnTo>
                    <a:pt x="92797" y="20773"/>
                  </a:lnTo>
                  <a:lnTo>
                    <a:pt x="92896" y="20813"/>
                  </a:lnTo>
                  <a:lnTo>
                    <a:pt x="92995" y="20892"/>
                  </a:lnTo>
                  <a:lnTo>
                    <a:pt x="93055" y="20972"/>
                  </a:lnTo>
                  <a:lnTo>
                    <a:pt x="93094" y="21091"/>
                  </a:lnTo>
                  <a:lnTo>
                    <a:pt x="93134" y="21190"/>
                  </a:lnTo>
                  <a:lnTo>
                    <a:pt x="93134" y="21309"/>
                  </a:lnTo>
                  <a:lnTo>
                    <a:pt x="93134" y="21428"/>
                  </a:lnTo>
                  <a:lnTo>
                    <a:pt x="93114" y="21527"/>
                  </a:lnTo>
                  <a:lnTo>
                    <a:pt x="93075" y="21646"/>
                  </a:lnTo>
                  <a:lnTo>
                    <a:pt x="93015" y="21726"/>
                  </a:lnTo>
                  <a:lnTo>
                    <a:pt x="92916" y="21805"/>
                  </a:lnTo>
                  <a:lnTo>
                    <a:pt x="92817" y="21864"/>
                  </a:lnTo>
                  <a:lnTo>
                    <a:pt x="92698" y="21884"/>
                  </a:lnTo>
                  <a:lnTo>
                    <a:pt x="92579" y="21904"/>
                  </a:lnTo>
                  <a:lnTo>
                    <a:pt x="92459" y="21904"/>
                  </a:lnTo>
                  <a:lnTo>
                    <a:pt x="92360" y="21884"/>
                  </a:lnTo>
                  <a:lnTo>
                    <a:pt x="92261" y="21845"/>
                  </a:lnTo>
                  <a:lnTo>
                    <a:pt x="92142" y="21765"/>
                  </a:lnTo>
                  <a:lnTo>
                    <a:pt x="92082" y="21666"/>
                  </a:lnTo>
                  <a:lnTo>
                    <a:pt x="92023" y="21567"/>
                  </a:lnTo>
                  <a:lnTo>
                    <a:pt x="92003" y="21468"/>
                  </a:lnTo>
                  <a:lnTo>
                    <a:pt x="92003" y="21249"/>
                  </a:lnTo>
                  <a:lnTo>
                    <a:pt x="92003" y="21011"/>
                  </a:lnTo>
                  <a:lnTo>
                    <a:pt x="91904" y="21051"/>
                  </a:lnTo>
                  <a:lnTo>
                    <a:pt x="91825" y="21091"/>
                  </a:lnTo>
                  <a:lnTo>
                    <a:pt x="91646" y="21130"/>
                  </a:lnTo>
                  <a:lnTo>
                    <a:pt x="91269" y="21170"/>
                  </a:lnTo>
                  <a:lnTo>
                    <a:pt x="91309" y="21269"/>
                  </a:lnTo>
                  <a:lnTo>
                    <a:pt x="91329" y="21349"/>
                  </a:lnTo>
                  <a:lnTo>
                    <a:pt x="91348" y="21547"/>
                  </a:lnTo>
                  <a:lnTo>
                    <a:pt x="91329" y="21745"/>
                  </a:lnTo>
                  <a:lnTo>
                    <a:pt x="91309" y="21944"/>
                  </a:lnTo>
                  <a:lnTo>
                    <a:pt x="91408" y="21864"/>
                  </a:lnTo>
                  <a:lnTo>
                    <a:pt x="91527" y="21805"/>
                  </a:lnTo>
                  <a:lnTo>
                    <a:pt x="91646" y="21785"/>
                  </a:lnTo>
                  <a:lnTo>
                    <a:pt x="91785" y="21765"/>
                  </a:lnTo>
                  <a:lnTo>
                    <a:pt x="91904" y="21785"/>
                  </a:lnTo>
                  <a:lnTo>
                    <a:pt x="92043" y="21825"/>
                  </a:lnTo>
                  <a:lnTo>
                    <a:pt x="92142" y="21884"/>
                  </a:lnTo>
                  <a:lnTo>
                    <a:pt x="92241" y="21984"/>
                  </a:lnTo>
                  <a:lnTo>
                    <a:pt x="92301" y="22063"/>
                  </a:lnTo>
                  <a:lnTo>
                    <a:pt x="92340" y="22162"/>
                  </a:lnTo>
                  <a:lnTo>
                    <a:pt x="92380" y="22241"/>
                  </a:lnTo>
                  <a:lnTo>
                    <a:pt x="92380" y="22341"/>
                  </a:lnTo>
                  <a:lnTo>
                    <a:pt x="92400" y="22539"/>
                  </a:lnTo>
                  <a:lnTo>
                    <a:pt x="92400" y="22737"/>
                  </a:lnTo>
                  <a:lnTo>
                    <a:pt x="92479" y="22718"/>
                  </a:lnTo>
                  <a:lnTo>
                    <a:pt x="92539" y="22678"/>
                  </a:lnTo>
                  <a:lnTo>
                    <a:pt x="92678" y="22599"/>
                  </a:lnTo>
                  <a:lnTo>
                    <a:pt x="92817" y="22599"/>
                  </a:lnTo>
                  <a:lnTo>
                    <a:pt x="92975" y="22638"/>
                  </a:lnTo>
                  <a:lnTo>
                    <a:pt x="93134" y="22718"/>
                  </a:lnTo>
                  <a:lnTo>
                    <a:pt x="93273" y="22837"/>
                  </a:lnTo>
                  <a:lnTo>
                    <a:pt x="93352" y="22976"/>
                  </a:lnTo>
                  <a:lnTo>
                    <a:pt x="93412" y="23154"/>
                  </a:lnTo>
                  <a:lnTo>
                    <a:pt x="93432" y="23234"/>
                  </a:lnTo>
                  <a:lnTo>
                    <a:pt x="93432" y="23313"/>
                  </a:lnTo>
                  <a:lnTo>
                    <a:pt x="93412" y="23392"/>
                  </a:lnTo>
                  <a:lnTo>
                    <a:pt x="93372" y="23472"/>
                  </a:lnTo>
                  <a:lnTo>
                    <a:pt x="93332" y="23551"/>
                  </a:lnTo>
                  <a:lnTo>
                    <a:pt x="93293" y="23610"/>
                  </a:lnTo>
                  <a:lnTo>
                    <a:pt x="93174" y="23710"/>
                  </a:lnTo>
                  <a:lnTo>
                    <a:pt x="93015" y="23789"/>
                  </a:lnTo>
                  <a:lnTo>
                    <a:pt x="92856" y="23829"/>
                  </a:lnTo>
                  <a:lnTo>
                    <a:pt x="92698" y="23829"/>
                  </a:lnTo>
                  <a:lnTo>
                    <a:pt x="92539" y="23789"/>
                  </a:lnTo>
                  <a:lnTo>
                    <a:pt x="92638" y="23987"/>
                  </a:lnTo>
                  <a:lnTo>
                    <a:pt x="92678" y="24087"/>
                  </a:lnTo>
                  <a:lnTo>
                    <a:pt x="92717" y="24206"/>
                  </a:lnTo>
                  <a:lnTo>
                    <a:pt x="92698" y="24305"/>
                  </a:lnTo>
                  <a:lnTo>
                    <a:pt x="92678" y="24404"/>
                  </a:lnTo>
                  <a:lnTo>
                    <a:pt x="92658" y="24503"/>
                  </a:lnTo>
                  <a:lnTo>
                    <a:pt x="92638" y="24583"/>
                  </a:lnTo>
                  <a:lnTo>
                    <a:pt x="92777" y="24543"/>
                  </a:lnTo>
                  <a:lnTo>
                    <a:pt x="92956" y="24503"/>
                  </a:lnTo>
                  <a:lnTo>
                    <a:pt x="93035" y="24483"/>
                  </a:lnTo>
                  <a:lnTo>
                    <a:pt x="93114" y="24503"/>
                  </a:lnTo>
                  <a:lnTo>
                    <a:pt x="93194" y="24503"/>
                  </a:lnTo>
                  <a:lnTo>
                    <a:pt x="93293" y="24543"/>
                  </a:lnTo>
                  <a:lnTo>
                    <a:pt x="93432" y="24622"/>
                  </a:lnTo>
                  <a:lnTo>
                    <a:pt x="93551" y="24741"/>
                  </a:lnTo>
                  <a:lnTo>
                    <a:pt x="93630" y="24880"/>
                  </a:lnTo>
                  <a:lnTo>
                    <a:pt x="93670" y="25039"/>
                  </a:lnTo>
                  <a:lnTo>
                    <a:pt x="93670" y="25198"/>
                  </a:lnTo>
                  <a:lnTo>
                    <a:pt x="93630" y="25356"/>
                  </a:lnTo>
                  <a:lnTo>
                    <a:pt x="93571" y="25495"/>
                  </a:lnTo>
                  <a:lnTo>
                    <a:pt x="93471" y="25614"/>
                  </a:lnTo>
                  <a:lnTo>
                    <a:pt x="93412" y="25674"/>
                  </a:lnTo>
                  <a:lnTo>
                    <a:pt x="93332" y="25714"/>
                  </a:lnTo>
                  <a:lnTo>
                    <a:pt x="93233" y="25733"/>
                  </a:lnTo>
                  <a:lnTo>
                    <a:pt x="93154" y="25753"/>
                  </a:lnTo>
                  <a:lnTo>
                    <a:pt x="92975" y="25773"/>
                  </a:lnTo>
                  <a:lnTo>
                    <a:pt x="92797" y="25773"/>
                  </a:lnTo>
                  <a:lnTo>
                    <a:pt x="92896" y="25972"/>
                  </a:lnTo>
                  <a:lnTo>
                    <a:pt x="92936" y="26091"/>
                  </a:lnTo>
                  <a:lnTo>
                    <a:pt x="92956" y="26190"/>
                  </a:lnTo>
                  <a:lnTo>
                    <a:pt x="92936" y="26289"/>
                  </a:lnTo>
                  <a:lnTo>
                    <a:pt x="92896" y="26368"/>
                  </a:lnTo>
                  <a:lnTo>
                    <a:pt x="92876" y="26408"/>
                  </a:lnTo>
                  <a:lnTo>
                    <a:pt x="92876" y="26428"/>
                  </a:lnTo>
                  <a:lnTo>
                    <a:pt x="92896" y="26468"/>
                  </a:lnTo>
                  <a:lnTo>
                    <a:pt x="92956" y="26487"/>
                  </a:lnTo>
                  <a:lnTo>
                    <a:pt x="93015" y="26468"/>
                  </a:lnTo>
                  <a:lnTo>
                    <a:pt x="93075" y="26448"/>
                  </a:lnTo>
                  <a:lnTo>
                    <a:pt x="93154" y="26408"/>
                  </a:lnTo>
                  <a:lnTo>
                    <a:pt x="93213" y="26388"/>
                  </a:lnTo>
                  <a:lnTo>
                    <a:pt x="93332" y="26388"/>
                  </a:lnTo>
                  <a:lnTo>
                    <a:pt x="93432" y="26408"/>
                  </a:lnTo>
                  <a:lnTo>
                    <a:pt x="93531" y="26448"/>
                  </a:lnTo>
                  <a:lnTo>
                    <a:pt x="93630" y="26507"/>
                  </a:lnTo>
                  <a:lnTo>
                    <a:pt x="93709" y="26587"/>
                  </a:lnTo>
                  <a:lnTo>
                    <a:pt x="93789" y="26666"/>
                  </a:lnTo>
                  <a:lnTo>
                    <a:pt x="93848" y="26745"/>
                  </a:lnTo>
                  <a:lnTo>
                    <a:pt x="93888" y="26845"/>
                  </a:lnTo>
                  <a:lnTo>
                    <a:pt x="93908" y="26924"/>
                  </a:lnTo>
                  <a:lnTo>
                    <a:pt x="93928" y="27023"/>
                  </a:lnTo>
                  <a:lnTo>
                    <a:pt x="93928" y="27122"/>
                  </a:lnTo>
                  <a:lnTo>
                    <a:pt x="93908" y="27221"/>
                  </a:lnTo>
                  <a:lnTo>
                    <a:pt x="93868" y="27321"/>
                  </a:lnTo>
                  <a:lnTo>
                    <a:pt x="93809" y="27400"/>
                  </a:lnTo>
                  <a:lnTo>
                    <a:pt x="93749" y="27479"/>
                  </a:lnTo>
                  <a:lnTo>
                    <a:pt x="93650" y="27539"/>
                  </a:lnTo>
                  <a:lnTo>
                    <a:pt x="93571" y="27598"/>
                  </a:lnTo>
                  <a:lnTo>
                    <a:pt x="93471" y="27618"/>
                  </a:lnTo>
                  <a:lnTo>
                    <a:pt x="93273" y="27658"/>
                  </a:lnTo>
                  <a:lnTo>
                    <a:pt x="93055" y="27678"/>
                  </a:lnTo>
                  <a:lnTo>
                    <a:pt x="93134" y="27856"/>
                  </a:lnTo>
                  <a:lnTo>
                    <a:pt x="93174" y="27956"/>
                  </a:lnTo>
                  <a:lnTo>
                    <a:pt x="93194" y="28075"/>
                  </a:lnTo>
                  <a:lnTo>
                    <a:pt x="93174" y="28174"/>
                  </a:lnTo>
                  <a:lnTo>
                    <a:pt x="93134" y="28273"/>
                  </a:lnTo>
                  <a:lnTo>
                    <a:pt x="93055" y="28471"/>
                  </a:lnTo>
                  <a:lnTo>
                    <a:pt x="93213" y="28412"/>
                  </a:lnTo>
                  <a:lnTo>
                    <a:pt x="93392" y="28352"/>
                  </a:lnTo>
                  <a:lnTo>
                    <a:pt x="93471" y="28333"/>
                  </a:lnTo>
                  <a:lnTo>
                    <a:pt x="93571" y="28333"/>
                  </a:lnTo>
                  <a:lnTo>
                    <a:pt x="93650" y="28352"/>
                  </a:lnTo>
                  <a:lnTo>
                    <a:pt x="93749" y="28372"/>
                  </a:lnTo>
                  <a:lnTo>
                    <a:pt x="93829" y="28412"/>
                  </a:lnTo>
                  <a:lnTo>
                    <a:pt x="93908" y="28471"/>
                  </a:lnTo>
                  <a:lnTo>
                    <a:pt x="93967" y="28531"/>
                  </a:lnTo>
                  <a:lnTo>
                    <a:pt x="94027" y="28591"/>
                  </a:lnTo>
                  <a:lnTo>
                    <a:pt x="94067" y="28670"/>
                  </a:lnTo>
                  <a:lnTo>
                    <a:pt x="94106" y="28769"/>
                  </a:lnTo>
                  <a:lnTo>
                    <a:pt x="94126" y="28848"/>
                  </a:lnTo>
                  <a:lnTo>
                    <a:pt x="94146" y="28948"/>
                  </a:lnTo>
                  <a:lnTo>
                    <a:pt x="94126" y="29027"/>
                  </a:lnTo>
                  <a:lnTo>
                    <a:pt x="94106" y="29126"/>
                  </a:lnTo>
                  <a:lnTo>
                    <a:pt x="94067" y="29206"/>
                  </a:lnTo>
                  <a:lnTo>
                    <a:pt x="94027" y="29265"/>
                  </a:lnTo>
                  <a:lnTo>
                    <a:pt x="93908" y="29404"/>
                  </a:lnTo>
                  <a:lnTo>
                    <a:pt x="93749" y="29503"/>
                  </a:lnTo>
                  <a:lnTo>
                    <a:pt x="93590" y="29563"/>
                  </a:lnTo>
                  <a:lnTo>
                    <a:pt x="93511" y="29583"/>
                  </a:lnTo>
                  <a:lnTo>
                    <a:pt x="93432" y="29563"/>
                  </a:lnTo>
                  <a:lnTo>
                    <a:pt x="93313" y="29523"/>
                  </a:lnTo>
                  <a:lnTo>
                    <a:pt x="93253" y="29503"/>
                  </a:lnTo>
                  <a:lnTo>
                    <a:pt x="93174" y="29503"/>
                  </a:lnTo>
                  <a:lnTo>
                    <a:pt x="93253" y="29702"/>
                  </a:lnTo>
                  <a:lnTo>
                    <a:pt x="93273" y="29920"/>
                  </a:lnTo>
                  <a:lnTo>
                    <a:pt x="93273" y="30158"/>
                  </a:lnTo>
                  <a:lnTo>
                    <a:pt x="93253" y="30257"/>
                  </a:lnTo>
                  <a:lnTo>
                    <a:pt x="93213" y="30376"/>
                  </a:lnTo>
                  <a:lnTo>
                    <a:pt x="93174" y="30456"/>
                  </a:lnTo>
                  <a:lnTo>
                    <a:pt x="93094" y="30515"/>
                  </a:lnTo>
                  <a:lnTo>
                    <a:pt x="92995" y="30555"/>
                  </a:lnTo>
                  <a:lnTo>
                    <a:pt x="92896" y="30594"/>
                  </a:lnTo>
                  <a:lnTo>
                    <a:pt x="92777" y="30594"/>
                  </a:lnTo>
                  <a:lnTo>
                    <a:pt x="92658" y="30614"/>
                  </a:lnTo>
                  <a:lnTo>
                    <a:pt x="92459" y="30594"/>
                  </a:lnTo>
                  <a:lnTo>
                    <a:pt x="92459" y="30594"/>
                  </a:lnTo>
                  <a:lnTo>
                    <a:pt x="92519" y="30773"/>
                  </a:lnTo>
                  <a:lnTo>
                    <a:pt x="92559" y="30971"/>
                  </a:lnTo>
                  <a:lnTo>
                    <a:pt x="92539" y="31150"/>
                  </a:lnTo>
                  <a:lnTo>
                    <a:pt x="92519" y="31249"/>
                  </a:lnTo>
                  <a:lnTo>
                    <a:pt x="92499" y="31329"/>
                  </a:lnTo>
                  <a:lnTo>
                    <a:pt x="92638" y="31289"/>
                  </a:lnTo>
                  <a:lnTo>
                    <a:pt x="92817" y="31249"/>
                  </a:lnTo>
                  <a:lnTo>
                    <a:pt x="92975" y="31249"/>
                  </a:lnTo>
                  <a:lnTo>
                    <a:pt x="93114" y="31289"/>
                  </a:lnTo>
                  <a:lnTo>
                    <a:pt x="93253" y="31348"/>
                  </a:lnTo>
                  <a:lnTo>
                    <a:pt x="93372" y="31448"/>
                  </a:lnTo>
                  <a:lnTo>
                    <a:pt x="93471" y="31586"/>
                  </a:lnTo>
                  <a:lnTo>
                    <a:pt x="93491" y="31666"/>
                  </a:lnTo>
                  <a:lnTo>
                    <a:pt x="93511" y="31765"/>
                  </a:lnTo>
                  <a:lnTo>
                    <a:pt x="93531" y="31924"/>
                  </a:lnTo>
                  <a:lnTo>
                    <a:pt x="93491" y="32063"/>
                  </a:lnTo>
                  <a:lnTo>
                    <a:pt x="93432" y="32202"/>
                  </a:lnTo>
                  <a:lnTo>
                    <a:pt x="93332" y="32321"/>
                  </a:lnTo>
                  <a:lnTo>
                    <a:pt x="93194" y="32440"/>
                  </a:lnTo>
                  <a:lnTo>
                    <a:pt x="93114" y="32479"/>
                  </a:lnTo>
                  <a:lnTo>
                    <a:pt x="93035" y="32499"/>
                  </a:lnTo>
                  <a:lnTo>
                    <a:pt x="92737" y="32499"/>
                  </a:lnTo>
                  <a:lnTo>
                    <a:pt x="92658" y="32539"/>
                  </a:lnTo>
                  <a:lnTo>
                    <a:pt x="92737" y="32737"/>
                  </a:lnTo>
                  <a:lnTo>
                    <a:pt x="92777" y="32856"/>
                  </a:lnTo>
                  <a:lnTo>
                    <a:pt x="92777" y="32955"/>
                  </a:lnTo>
                  <a:lnTo>
                    <a:pt x="92717" y="33174"/>
                  </a:lnTo>
                  <a:lnTo>
                    <a:pt x="92638" y="33392"/>
                  </a:lnTo>
                  <a:lnTo>
                    <a:pt x="92698" y="33352"/>
                  </a:lnTo>
                  <a:lnTo>
                    <a:pt x="92737" y="33313"/>
                  </a:lnTo>
                  <a:lnTo>
                    <a:pt x="92777" y="33273"/>
                  </a:lnTo>
                  <a:lnTo>
                    <a:pt x="92836" y="33233"/>
                  </a:lnTo>
                  <a:lnTo>
                    <a:pt x="92975" y="33233"/>
                  </a:lnTo>
                  <a:lnTo>
                    <a:pt x="93015" y="33194"/>
                  </a:lnTo>
                  <a:lnTo>
                    <a:pt x="93035" y="33174"/>
                  </a:lnTo>
                  <a:lnTo>
                    <a:pt x="93075" y="33154"/>
                  </a:lnTo>
                  <a:lnTo>
                    <a:pt x="93194" y="33154"/>
                  </a:lnTo>
                  <a:lnTo>
                    <a:pt x="93293" y="33174"/>
                  </a:lnTo>
                  <a:lnTo>
                    <a:pt x="93432" y="33273"/>
                  </a:lnTo>
                  <a:lnTo>
                    <a:pt x="93571" y="33392"/>
                  </a:lnTo>
                  <a:lnTo>
                    <a:pt x="93670" y="33531"/>
                  </a:lnTo>
                  <a:lnTo>
                    <a:pt x="93709" y="33630"/>
                  </a:lnTo>
                  <a:lnTo>
                    <a:pt x="93729" y="33729"/>
                  </a:lnTo>
                  <a:lnTo>
                    <a:pt x="93729" y="33828"/>
                  </a:lnTo>
                  <a:lnTo>
                    <a:pt x="93709" y="33928"/>
                  </a:lnTo>
                  <a:lnTo>
                    <a:pt x="93670" y="34027"/>
                  </a:lnTo>
                  <a:lnTo>
                    <a:pt x="93610" y="34126"/>
                  </a:lnTo>
                  <a:lnTo>
                    <a:pt x="93551" y="34205"/>
                  </a:lnTo>
                  <a:lnTo>
                    <a:pt x="93471" y="34265"/>
                  </a:lnTo>
                  <a:lnTo>
                    <a:pt x="93313" y="34344"/>
                  </a:lnTo>
                  <a:lnTo>
                    <a:pt x="93233" y="34384"/>
                  </a:lnTo>
                  <a:lnTo>
                    <a:pt x="93154" y="34404"/>
                  </a:lnTo>
                  <a:lnTo>
                    <a:pt x="93055" y="34384"/>
                  </a:lnTo>
                  <a:lnTo>
                    <a:pt x="92975" y="34364"/>
                  </a:lnTo>
                  <a:lnTo>
                    <a:pt x="92876" y="34344"/>
                  </a:lnTo>
                  <a:lnTo>
                    <a:pt x="92797" y="34344"/>
                  </a:lnTo>
                  <a:lnTo>
                    <a:pt x="92876" y="34563"/>
                  </a:lnTo>
                  <a:lnTo>
                    <a:pt x="92916" y="34682"/>
                  </a:lnTo>
                  <a:lnTo>
                    <a:pt x="92936" y="34801"/>
                  </a:lnTo>
                  <a:lnTo>
                    <a:pt x="92956" y="34900"/>
                  </a:lnTo>
                  <a:lnTo>
                    <a:pt x="92936" y="35019"/>
                  </a:lnTo>
                  <a:lnTo>
                    <a:pt x="92876" y="35118"/>
                  </a:lnTo>
                  <a:lnTo>
                    <a:pt x="92797" y="35237"/>
                  </a:lnTo>
                  <a:lnTo>
                    <a:pt x="92698" y="35336"/>
                  </a:lnTo>
                  <a:lnTo>
                    <a:pt x="92598" y="35396"/>
                  </a:lnTo>
                  <a:lnTo>
                    <a:pt x="92499" y="35416"/>
                  </a:lnTo>
                  <a:lnTo>
                    <a:pt x="92380" y="35436"/>
                  </a:lnTo>
                  <a:lnTo>
                    <a:pt x="92281" y="35436"/>
                  </a:lnTo>
                  <a:lnTo>
                    <a:pt x="92162" y="35416"/>
                  </a:lnTo>
                  <a:lnTo>
                    <a:pt x="91924" y="35376"/>
                  </a:lnTo>
                  <a:lnTo>
                    <a:pt x="91983" y="35455"/>
                  </a:lnTo>
                  <a:lnTo>
                    <a:pt x="92043" y="35535"/>
                  </a:lnTo>
                  <a:lnTo>
                    <a:pt x="92082" y="35654"/>
                  </a:lnTo>
                  <a:lnTo>
                    <a:pt x="92102" y="35773"/>
                  </a:lnTo>
                  <a:lnTo>
                    <a:pt x="92102" y="35892"/>
                  </a:lnTo>
                  <a:lnTo>
                    <a:pt x="92102" y="36011"/>
                  </a:lnTo>
                  <a:lnTo>
                    <a:pt x="92063" y="36130"/>
                  </a:lnTo>
                  <a:lnTo>
                    <a:pt x="92003" y="36209"/>
                  </a:lnTo>
                  <a:lnTo>
                    <a:pt x="91924" y="36309"/>
                  </a:lnTo>
                  <a:lnTo>
                    <a:pt x="91825" y="36368"/>
                  </a:lnTo>
                  <a:lnTo>
                    <a:pt x="91745" y="36408"/>
                  </a:lnTo>
                  <a:lnTo>
                    <a:pt x="91646" y="36447"/>
                  </a:lnTo>
                  <a:lnTo>
                    <a:pt x="91428" y="36467"/>
                  </a:lnTo>
                  <a:lnTo>
                    <a:pt x="91190" y="36487"/>
                  </a:lnTo>
                  <a:lnTo>
                    <a:pt x="91269" y="36686"/>
                  </a:lnTo>
                  <a:lnTo>
                    <a:pt x="91329" y="36864"/>
                  </a:lnTo>
                  <a:lnTo>
                    <a:pt x="91329" y="37043"/>
                  </a:lnTo>
                  <a:lnTo>
                    <a:pt x="91329" y="37142"/>
                  </a:lnTo>
                  <a:lnTo>
                    <a:pt x="91309" y="37241"/>
                  </a:lnTo>
                  <a:lnTo>
                    <a:pt x="91507" y="37201"/>
                  </a:lnTo>
                  <a:lnTo>
                    <a:pt x="91706" y="37182"/>
                  </a:lnTo>
                  <a:lnTo>
                    <a:pt x="91805" y="37182"/>
                  </a:lnTo>
                  <a:lnTo>
                    <a:pt x="91904" y="37201"/>
                  </a:lnTo>
                  <a:lnTo>
                    <a:pt x="91983" y="37261"/>
                  </a:lnTo>
                  <a:lnTo>
                    <a:pt x="92082" y="37320"/>
                  </a:lnTo>
                  <a:lnTo>
                    <a:pt x="92142" y="37380"/>
                  </a:lnTo>
                  <a:lnTo>
                    <a:pt x="92202" y="37459"/>
                  </a:lnTo>
                  <a:lnTo>
                    <a:pt x="92241" y="37559"/>
                  </a:lnTo>
                  <a:lnTo>
                    <a:pt x="92281" y="37638"/>
                  </a:lnTo>
                  <a:lnTo>
                    <a:pt x="92281" y="37737"/>
                  </a:lnTo>
                  <a:lnTo>
                    <a:pt x="92281" y="37816"/>
                  </a:lnTo>
                  <a:lnTo>
                    <a:pt x="92261" y="37916"/>
                  </a:lnTo>
                  <a:lnTo>
                    <a:pt x="92221" y="38015"/>
                  </a:lnTo>
                  <a:lnTo>
                    <a:pt x="92182" y="38094"/>
                  </a:lnTo>
                  <a:lnTo>
                    <a:pt x="92122" y="38154"/>
                  </a:lnTo>
                  <a:lnTo>
                    <a:pt x="92043" y="38213"/>
                  </a:lnTo>
                  <a:lnTo>
                    <a:pt x="91963" y="38273"/>
                  </a:lnTo>
                  <a:lnTo>
                    <a:pt x="91884" y="38312"/>
                  </a:lnTo>
                  <a:lnTo>
                    <a:pt x="91785" y="38332"/>
                  </a:lnTo>
                  <a:lnTo>
                    <a:pt x="91606" y="38332"/>
                  </a:lnTo>
                  <a:lnTo>
                    <a:pt x="91527" y="38293"/>
                  </a:lnTo>
                  <a:lnTo>
                    <a:pt x="91428" y="38293"/>
                  </a:lnTo>
                  <a:lnTo>
                    <a:pt x="91368" y="38312"/>
                  </a:lnTo>
                  <a:lnTo>
                    <a:pt x="91388" y="38332"/>
                  </a:lnTo>
                  <a:lnTo>
                    <a:pt x="91388" y="38372"/>
                  </a:lnTo>
                  <a:lnTo>
                    <a:pt x="91408" y="38471"/>
                  </a:lnTo>
                  <a:lnTo>
                    <a:pt x="91428" y="38570"/>
                  </a:lnTo>
                  <a:lnTo>
                    <a:pt x="91467" y="38689"/>
                  </a:lnTo>
                  <a:lnTo>
                    <a:pt x="91487" y="38789"/>
                  </a:lnTo>
                  <a:lnTo>
                    <a:pt x="91487" y="38868"/>
                  </a:lnTo>
                  <a:lnTo>
                    <a:pt x="91467" y="38947"/>
                  </a:lnTo>
                  <a:lnTo>
                    <a:pt x="91448" y="39027"/>
                  </a:lnTo>
                  <a:lnTo>
                    <a:pt x="91408" y="39106"/>
                  </a:lnTo>
                  <a:lnTo>
                    <a:pt x="91289" y="39245"/>
                  </a:lnTo>
                  <a:lnTo>
                    <a:pt x="91150" y="39344"/>
                  </a:lnTo>
                  <a:lnTo>
                    <a:pt x="90971" y="39404"/>
                  </a:lnTo>
                  <a:lnTo>
                    <a:pt x="90733" y="39404"/>
                  </a:lnTo>
                  <a:lnTo>
                    <a:pt x="90634" y="39364"/>
                  </a:lnTo>
                  <a:lnTo>
                    <a:pt x="90555" y="39324"/>
                  </a:lnTo>
                  <a:lnTo>
                    <a:pt x="90495" y="39265"/>
                  </a:lnTo>
                  <a:lnTo>
                    <a:pt x="90436" y="39205"/>
                  </a:lnTo>
                  <a:lnTo>
                    <a:pt x="90376" y="39126"/>
                  </a:lnTo>
                  <a:lnTo>
                    <a:pt x="90297" y="38967"/>
                  </a:lnTo>
                  <a:lnTo>
                    <a:pt x="90257" y="38868"/>
                  </a:lnTo>
                  <a:lnTo>
                    <a:pt x="90257" y="38769"/>
                  </a:lnTo>
                  <a:lnTo>
                    <a:pt x="90277" y="38689"/>
                  </a:lnTo>
                  <a:lnTo>
                    <a:pt x="90277" y="38610"/>
                  </a:lnTo>
                  <a:lnTo>
                    <a:pt x="90257" y="38590"/>
                  </a:lnTo>
                  <a:lnTo>
                    <a:pt x="90217" y="38590"/>
                  </a:lnTo>
                  <a:lnTo>
                    <a:pt x="90138" y="38610"/>
                  </a:lnTo>
                  <a:lnTo>
                    <a:pt x="90019" y="38670"/>
                  </a:lnTo>
                  <a:lnTo>
                    <a:pt x="89900" y="38689"/>
                  </a:lnTo>
                  <a:lnTo>
                    <a:pt x="89801" y="38689"/>
                  </a:lnTo>
                  <a:lnTo>
                    <a:pt x="89702" y="38650"/>
                  </a:lnTo>
                  <a:lnTo>
                    <a:pt x="89602" y="38590"/>
                  </a:lnTo>
                  <a:lnTo>
                    <a:pt x="89602" y="38590"/>
                  </a:lnTo>
                  <a:lnTo>
                    <a:pt x="89662" y="38789"/>
                  </a:lnTo>
                  <a:lnTo>
                    <a:pt x="89682" y="38967"/>
                  </a:lnTo>
                  <a:lnTo>
                    <a:pt x="89682" y="39146"/>
                  </a:lnTo>
                  <a:lnTo>
                    <a:pt x="89642" y="39344"/>
                  </a:lnTo>
                  <a:lnTo>
                    <a:pt x="89642" y="39344"/>
                  </a:lnTo>
                  <a:lnTo>
                    <a:pt x="89821" y="39285"/>
                  </a:lnTo>
                  <a:lnTo>
                    <a:pt x="89999" y="39265"/>
                  </a:lnTo>
                  <a:lnTo>
                    <a:pt x="90178" y="39265"/>
                  </a:lnTo>
                  <a:lnTo>
                    <a:pt x="90277" y="39305"/>
                  </a:lnTo>
                  <a:lnTo>
                    <a:pt x="90356" y="39344"/>
                  </a:lnTo>
                  <a:lnTo>
                    <a:pt x="90475" y="39463"/>
                  </a:lnTo>
                  <a:lnTo>
                    <a:pt x="90575" y="39582"/>
                  </a:lnTo>
                  <a:lnTo>
                    <a:pt x="90654" y="39741"/>
                  </a:lnTo>
                  <a:lnTo>
                    <a:pt x="90674" y="39900"/>
                  </a:lnTo>
                  <a:lnTo>
                    <a:pt x="90654" y="40058"/>
                  </a:lnTo>
                  <a:lnTo>
                    <a:pt x="90614" y="40177"/>
                  </a:lnTo>
                  <a:lnTo>
                    <a:pt x="90515" y="40297"/>
                  </a:lnTo>
                  <a:lnTo>
                    <a:pt x="90396" y="40396"/>
                  </a:lnTo>
                  <a:lnTo>
                    <a:pt x="90317" y="40455"/>
                  </a:lnTo>
                  <a:lnTo>
                    <a:pt x="90257" y="40475"/>
                  </a:lnTo>
                  <a:lnTo>
                    <a:pt x="90098" y="40515"/>
                  </a:lnTo>
                  <a:lnTo>
                    <a:pt x="89940" y="40535"/>
                  </a:lnTo>
                  <a:lnTo>
                    <a:pt x="89761" y="40535"/>
                  </a:lnTo>
                  <a:lnTo>
                    <a:pt x="89821" y="40753"/>
                  </a:lnTo>
                  <a:lnTo>
                    <a:pt x="89840" y="40872"/>
                  </a:lnTo>
                  <a:lnTo>
                    <a:pt x="89860" y="40991"/>
                  </a:lnTo>
                  <a:lnTo>
                    <a:pt x="89840" y="41090"/>
                  </a:lnTo>
                  <a:lnTo>
                    <a:pt x="89801" y="41209"/>
                  </a:lnTo>
                  <a:lnTo>
                    <a:pt x="89741" y="41308"/>
                  </a:lnTo>
                  <a:lnTo>
                    <a:pt x="89662" y="41408"/>
                  </a:lnTo>
                  <a:lnTo>
                    <a:pt x="89563" y="41467"/>
                  </a:lnTo>
                  <a:lnTo>
                    <a:pt x="89463" y="41527"/>
                  </a:lnTo>
                  <a:lnTo>
                    <a:pt x="89364" y="41547"/>
                  </a:lnTo>
                  <a:lnTo>
                    <a:pt x="89265" y="41547"/>
                  </a:lnTo>
                  <a:lnTo>
                    <a:pt x="89047" y="41527"/>
                  </a:lnTo>
                  <a:lnTo>
                    <a:pt x="88829" y="41487"/>
                  </a:lnTo>
                  <a:lnTo>
                    <a:pt x="88829" y="41487"/>
                  </a:lnTo>
                  <a:lnTo>
                    <a:pt x="88967" y="41705"/>
                  </a:lnTo>
                  <a:lnTo>
                    <a:pt x="89007" y="41824"/>
                  </a:lnTo>
                  <a:lnTo>
                    <a:pt x="89047" y="41943"/>
                  </a:lnTo>
                  <a:lnTo>
                    <a:pt x="89067" y="42043"/>
                  </a:lnTo>
                  <a:lnTo>
                    <a:pt x="89067" y="42162"/>
                  </a:lnTo>
                  <a:lnTo>
                    <a:pt x="89027" y="42281"/>
                  </a:lnTo>
                  <a:lnTo>
                    <a:pt x="88948" y="42419"/>
                  </a:lnTo>
                  <a:lnTo>
                    <a:pt x="88868" y="42499"/>
                  </a:lnTo>
                  <a:lnTo>
                    <a:pt x="88789" y="42558"/>
                  </a:lnTo>
                  <a:lnTo>
                    <a:pt x="88690" y="42618"/>
                  </a:lnTo>
                  <a:lnTo>
                    <a:pt x="88590" y="42658"/>
                  </a:lnTo>
                  <a:lnTo>
                    <a:pt x="88432" y="42677"/>
                  </a:lnTo>
                  <a:lnTo>
                    <a:pt x="88313" y="42658"/>
                  </a:lnTo>
                  <a:lnTo>
                    <a:pt x="88035" y="42598"/>
                  </a:lnTo>
                  <a:lnTo>
                    <a:pt x="88035" y="42598"/>
                  </a:lnTo>
                  <a:lnTo>
                    <a:pt x="88134" y="42836"/>
                  </a:lnTo>
                  <a:lnTo>
                    <a:pt x="88194" y="42955"/>
                  </a:lnTo>
                  <a:lnTo>
                    <a:pt x="88214" y="43074"/>
                  </a:lnTo>
                  <a:lnTo>
                    <a:pt x="88194" y="43193"/>
                  </a:lnTo>
                  <a:lnTo>
                    <a:pt x="88134" y="43312"/>
                  </a:lnTo>
                  <a:lnTo>
                    <a:pt x="88075" y="43431"/>
                  </a:lnTo>
                  <a:lnTo>
                    <a:pt x="87975" y="43511"/>
                  </a:lnTo>
                  <a:lnTo>
                    <a:pt x="87896" y="43590"/>
                  </a:lnTo>
                  <a:lnTo>
                    <a:pt x="87777" y="43650"/>
                  </a:lnTo>
                  <a:lnTo>
                    <a:pt x="87658" y="43689"/>
                  </a:lnTo>
                  <a:lnTo>
                    <a:pt x="87539" y="43709"/>
                  </a:lnTo>
                  <a:lnTo>
                    <a:pt x="87420" y="43669"/>
                  </a:lnTo>
                  <a:lnTo>
                    <a:pt x="87301" y="43630"/>
                  </a:lnTo>
                  <a:lnTo>
                    <a:pt x="87202" y="43570"/>
                  </a:lnTo>
                  <a:lnTo>
                    <a:pt x="87083" y="43550"/>
                  </a:lnTo>
                  <a:lnTo>
                    <a:pt x="87083" y="43550"/>
                  </a:lnTo>
                  <a:lnTo>
                    <a:pt x="87202" y="43689"/>
                  </a:lnTo>
                  <a:lnTo>
                    <a:pt x="87301" y="43868"/>
                  </a:lnTo>
                  <a:lnTo>
                    <a:pt x="87360" y="43947"/>
                  </a:lnTo>
                  <a:lnTo>
                    <a:pt x="87380" y="44027"/>
                  </a:lnTo>
                  <a:lnTo>
                    <a:pt x="87380" y="44126"/>
                  </a:lnTo>
                  <a:lnTo>
                    <a:pt x="87360" y="44225"/>
                  </a:lnTo>
                  <a:lnTo>
                    <a:pt x="87301" y="44384"/>
                  </a:lnTo>
                  <a:lnTo>
                    <a:pt x="87182" y="44523"/>
                  </a:lnTo>
                  <a:lnTo>
                    <a:pt x="87043" y="44642"/>
                  </a:lnTo>
                  <a:lnTo>
                    <a:pt x="86964" y="44681"/>
                  </a:lnTo>
                  <a:lnTo>
                    <a:pt x="86864" y="44721"/>
                  </a:lnTo>
                  <a:lnTo>
                    <a:pt x="86686" y="44721"/>
                  </a:lnTo>
                  <a:lnTo>
                    <a:pt x="86606" y="44701"/>
                  </a:lnTo>
                  <a:lnTo>
                    <a:pt x="86527" y="44661"/>
                  </a:lnTo>
                  <a:lnTo>
                    <a:pt x="86388" y="44542"/>
                  </a:lnTo>
                  <a:lnTo>
                    <a:pt x="86269" y="44404"/>
                  </a:lnTo>
                  <a:lnTo>
                    <a:pt x="86210" y="44324"/>
                  </a:lnTo>
                  <a:lnTo>
                    <a:pt x="86170" y="44265"/>
                  </a:lnTo>
                  <a:lnTo>
                    <a:pt x="86150" y="44185"/>
                  </a:lnTo>
                  <a:lnTo>
                    <a:pt x="86150" y="44106"/>
                  </a:lnTo>
                  <a:lnTo>
                    <a:pt x="86170" y="43947"/>
                  </a:lnTo>
                  <a:lnTo>
                    <a:pt x="86210" y="43789"/>
                  </a:lnTo>
                  <a:lnTo>
                    <a:pt x="86031" y="43908"/>
                  </a:lnTo>
                  <a:lnTo>
                    <a:pt x="85932" y="43947"/>
                  </a:lnTo>
                  <a:lnTo>
                    <a:pt x="85833" y="43987"/>
                  </a:lnTo>
                  <a:lnTo>
                    <a:pt x="85753" y="44007"/>
                  </a:lnTo>
                  <a:lnTo>
                    <a:pt x="85654" y="44007"/>
                  </a:lnTo>
                  <a:lnTo>
                    <a:pt x="85555" y="44027"/>
                  </a:lnTo>
                  <a:lnTo>
                    <a:pt x="85515" y="44046"/>
                  </a:lnTo>
                  <a:lnTo>
                    <a:pt x="85495" y="44066"/>
                  </a:lnTo>
                  <a:lnTo>
                    <a:pt x="85475" y="44106"/>
                  </a:lnTo>
                  <a:lnTo>
                    <a:pt x="85475" y="44126"/>
                  </a:lnTo>
                  <a:lnTo>
                    <a:pt x="85495" y="44205"/>
                  </a:lnTo>
                  <a:lnTo>
                    <a:pt x="85535" y="44285"/>
                  </a:lnTo>
                  <a:lnTo>
                    <a:pt x="85555" y="44364"/>
                  </a:lnTo>
                  <a:lnTo>
                    <a:pt x="85535" y="44483"/>
                  </a:lnTo>
                  <a:lnTo>
                    <a:pt x="85495" y="44582"/>
                  </a:lnTo>
                  <a:lnTo>
                    <a:pt x="85456" y="44701"/>
                  </a:lnTo>
                  <a:lnTo>
                    <a:pt x="85416" y="44820"/>
                  </a:lnTo>
                  <a:lnTo>
                    <a:pt x="85495" y="44741"/>
                  </a:lnTo>
                  <a:lnTo>
                    <a:pt x="85594" y="44701"/>
                  </a:lnTo>
                  <a:lnTo>
                    <a:pt x="85694" y="44661"/>
                  </a:lnTo>
                  <a:lnTo>
                    <a:pt x="85813" y="44642"/>
                  </a:lnTo>
                  <a:lnTo>
                    <a:pt x="85932" y="44622"/>
                  </a:lnTo>
                  <a:lnTo>
                    <a:pt x="86031" y="44642"/>
                  </a:lnTo>
                  <a:lnTo>
                    <a:pt x="86130" y="44661"/>
                  </a:lnTo>
                  <a:lnTo>
                    <a:pt x="86229" y="44701"/>
                  </a:lnTo>
                  <a:lnTo>
                    <a:pt x="86329" y="44781"/>
                  </a:lnTo>
                  <a:lnTo>
                    <a:pt x="86388" y="44860"/>
                  </a:lnTo>
                  <a:lnTo>
                    <a:pt x="86428" y="44979"/>
                  </a:lnTo>
                  <a:lnTo>
                    <a:pt x="86467" y="45078"/>
                  </a:lnTo>
                  <a:lnTo>
                    <a:pt x="86467" y="45197"/>
                  </a:lnTo>
                  <a:lnTo>
                    <a:pt x="86467" y="45316"/>
                  </a:lnTo>
                  <a:lnTo>
                    <a:pt x="86448" y="45415"/>
                  </a:lnTo>
                  <a:lnTo>
                    <a:pt x="86408" y="45534"/>
                  </a:lnTo>
                  <a:lnTo>
                    <a:pt x="86348" y="45614"/>
                  </a:lnTo>
                  <a:lnTo>
                    <a:pt x="86249" y="45693"/>
                  </a:lnTo>
                  <a:lnTo>
                    <a:pt x="86150" y="45753"/>
                  </a:lnTo>
                  <a:lnTo>
                    <a:pt x="86031" y="45773"/>
                  </a:lnTo>
                  <a:lnTo>
                    <a:pt x="85912" y="45792"/>
                  </a:lnTo>
                  <a:lnTo>
                    <a:pt x="85793" y="45792"/>
                  </a:lnTo>
                  <a:lnTo>
                    <a:pt x="85694" y="45773"/>
                  </a:lnTo>
                  <a:lnTo>
                    <a:pt x="85594" y="45733"/>
                  </a:lnTo>
                  <a:lnTo>
                    <a:pt x="85475" y="45654"/>
                  </a:lnTo>
                  <a:lnTo>
                    <a:pt x="85416" y="45554"/>
                  </a:lnTo>
                  <a:lnTo>
                    <a:pt x="85356" y="45455"/>
                  </a:lnTo>
                  <a:lnTo>
                    <a:pt x="85337" y="45356"/>
                  </a:lnTo>
                  <a:lnTo>
                    <a:pt x="85337" y="45138"/>
                  </a:lnTo>
                  <a:lnTo>
                    <a:pt x="85337" y="44900"/>
                  </a:lnTo>
                  <a:lnTo>
                    <a:pt x="85098" y="44979"/>
                  </a:lnTo>
                  <a:lnTo>
                    <a:pt x="84979" y="45019"/>
                  </a:lnTo>
                  <a:lnTo>
                    <a:pt x="84860" y="45038"/>
                  </a:lnTo>
                  <a:lnTo>
                    <a:pt x="84741" y="45019"/>
                  </a:lnTo>
                  <a:lnTo>
                    <a:pt x="84622" y="44979"/>
                  </a:lnTo>
                  <a:lnTo>
                    <a:pt x="84384" y="44900"/>
                  </a:lnTo>
                  <a:lnTo>
                    <a:pt x="84404" y="44939"/>
                  </a:lnTo>
                  <a:lnTo>
                    <a:pt x="84444" y="44979"/>
                  </a:lnTo>
                  <a:lnTo>
                    <a:pt x="84523" y="45038"/>
                  </a:lnTo>
                  <a:lnTo>
                    <a:pt x="84583" y="45138"/>
                  </a:lnTo>
                  <a:lnTo>
                    <a:pt x="84622" y="45257"/>
                  </a:lnTo>
                  <a:lnTo>
                    <a:pt x="84642" y="45495"/>
                  </a:lnTo>
                  <a:lnTo>
                    <a:pt x="84622" y="45614"/>
                  </a:lnTo>
                  <a:lnTo>
                    <a:pt x="84602" y="45713"/>
                  </a:lnTo>
                  <a:lnTo>
                    <a:pt x="84543" y="45832"/>
                  </a:lnTo>
                  <a:lnTo>
                    <a:pt x="84444" y="45931"/>
                  </a:lnTo>
                  <a:lnTo>
                    <a:pt x="84345" y="45991"/>
                  </a:lnTo>
                  <a:lnTo>
                    <a:pt x="84245" y="46031"/>
                  </a:lnTo>
                  <a:lnTo>
                    <a:pt x="84126" y="46070"/>
                  </a:lnTo>
                  <a:lnTo>
                    <a:pt x="83987" y="46070"/>
                  </a:lnTo>
                  <a:lnTo>
                    <a:pt x="83749" y="46090"/>
                  </a:lnTo>
                  <a:lnTo>
                    <a:pt x="83809" y="46388"/>
                  </a:lnTo>
                  <a:lnTo>
                    <a:pt x="83829" y="46546"/>
                  </a:lnTo>
                  <a:lnTo>
                    <a:pt x="83829" y="46626"/>
                  </a:lnTo>
                  <a:lnTo>
                    <a:pt x="83789" y="46705"/>
                  </a:lnTo>
                  <a:lnTo>
                    <a:pt x="83710" y="46844"/>
                  </a:lnTo>
                  <a:lnTo>
                    <a:pt x="83591" y="46983"/>
                  </a:lnTo>
                  <a:lnTo>
                    <a:pt x="83432" y="47062"/>
                  </a:lnTo>
                  <a:lnTo>
                    <a:pt x="83352" y="47102"/>
                  </a:lnTo>
                  <a:lnTo>
                    <a:pt x="83273" y="47122"/>
                  </a:lnTo>
                  <a:lnTo>
                    <a:pt x="83154" y="47102"/>
                  </a:lnTo>
                  <a:lnTo>
                    <a:pt x="82995" y="47082"/>
                  </a:lnTo>
                  <a:lnTo>
                    <a:pt x="82837" y="47023"/>
                  </a:lnTo>
                  <a:lnTo>
                    <a:pt x="82737" y="46943"/>
                  </a:lnTo>
                  <a:lnTo>
                    <a:pt x="82678" y="46884"/>
                  </a:lnTo>
                  <a:lnTo>
                    <a:pt x="82638" y="46804"/>
                  </a:lnTo>
                  <a:lnTo>
                    <a:pt x="82579" y="46626"/>
                  </a:lnTo>
                  <a:lnTo>
                    <a:pt x="82559" y="46447"/>
                  </a:lnTo>
                  <a:lnTo>
                    <a:pt x="82539" y="46288"/>
                  </a:lnTo>
                  <a:lnTo>
                    <a:pt x="82479" y="46328"/>
                  </a:lnTo>
                  <a:lnTo>
                    <a:pt x="82400" y="46368"/>
                  </a:lnTo>
                  <a:lnTo>
                    <a:pt x="82241" y="46388"/>
                  </a:lnTo>
                  <a:lnTo>
                    <a:pt x="82063" y="46407"/>
                  </a:lnTo>
                  <a:lnTo>
                    <a:pt x="81904" y="46407"/>
                  </a:lnTo>
                  <a:lnTo>
                    <a:pt x="81924" y="46725"/>
                  </a:lnTo>
                  <a:lnTo>
                    <a:pt x="81924" y="47042"/>
                  </a:lnTo>
                  <a:lnTo>
                    <a:pt x="81944" y="47023"/>
                  </a:lnTo>
                  <a:lnTo>
                    <a:pt x="81983" y="47003"/>
                  </a:lnTo>
                  <a:lnTo>
                    <a:pt x="82102" y="46963"/>
                  </a:lnTo>
                  <a:lnTo>
                    <a:pt x="82321" y="46943"/>
                  </a:lnTo>
                  <a:lnTo>
                    <a:pt x="82440" y="46943"/>
                  </a:lnTo>
                  <a:lnTo>
                    <a:pt x="82559" y="46963"/>
                  </a:lnTo>
                  <a:lnTo>
                    <a:pt x="82658" y="47003"/>
                  </a:lnTo>
                  <a:lnTo>
                    <a:pt x="82737" y="47082"/>
                  </a:lnTo>
                  <a:lnTo>
                    <a:pt x="82797" y="47161"/>
                  </a:lnTo>
                  <a:lnTo>
                    <a:pt x="82856" y="47261"/>
                  </a:lnTo>
                  <a:lnTo>
                    <a:pt x="82876" y="47360"/>
                  </a:lnTo>
                  <a:lnTo>
                    <a:pt x="82896" y="47459"/>
                  </a:lnTo>
                  <a:lnTo>
                    <a:pt x="82896" y="47578"/>
                  </a:lnTo>
                  <a:lnTo>
                    <a:pt x="82876" y="47677"/>
                  </a:lnTo>
                  <a:lnTo>
                    <a:pt x="82856" y="47796"/>
                  </a:lnTo>
                  <a:lnTo>
                    <a:pt x="82797" y="47876"/>
                  </a:lnTo>
                  <a:lnTo>
                    <a:pt x="82737" y="47955"/>
                  </a:lnTo>
                  <a:lnTo>
                    <a:pt x="82638" y="48015"/>
                  </a:lnTo>
                  <a:lnTo>
                    <a:pt x="82539" y="48074"/>
                  </a:lnTo>
                  <a:lnTo>
                    <a:pt x="82420" y="48094"/>
                  </a:lnTo>
                  <a:lnTo>
                    <a:pt x="82182" y="48094"/>
                  </a:lnTo>
                  <a:lnTo>
                    <a:pt x="82083" y="48054"/>
                  </a:lnTo>
                  <a:lnTo>
                    <a:pt x="81983" y="48015"/>
                  </a:lnTo>
                  <a:lnTo>
                    <a:pt x="81904" y="47935"/>
                  </a:lnTo>
                  <a:lnTo>
                    <a:pt x="81845" y="47856"/>
                  </a:lnTo>
                  <a:lnTo>
                    <a:pt x="81805" y="47776"/>
                  </a:lnTo>
                  <a:lnTo>
                    <a:pt x="81785" y="47677"/>
                  </a:lnTo>
                  <a:lnTo>
                    <a:pt x="81765" y="47499"/>
                  </a:lnTo>
                  <a:lnTo>
                    <a:pt x="81765" y="47280"/>
                  </a:lnTo>
                  <a:lnTo>
                    <a:pt x="81408" y="47340"/>
                  </a:lnTo>
                  <a:lnTo>
                    <a:pt x="81071" y="47360"/>
                  </a:lnTo>
                  <a:lnTo>
                    <a:pt x="81091" y="47538"/>
                  </a:lnTo>
                  <a:lnTo>
                    <a:pt x="81130" y="47717"/>
                  </a:lnTo>
                  <a:lnTo>
                    <a:pt x="81130" y="47816"/>
                  </a:lnTo>
                  <a:lnTo>
                    <a:pt x="81110" y="47915"/>
                  </a:lnTo>
                  <a:lnTo>
                    <a:pt x="81091" y="47995"/>
                  </a:lnTo>
                  <a:lnTo>
                    <a:pt x="81051" y="48094"/>
                  </a:lnTo>
                  <a:lnTo>
                    <a:pt x="80952" y="48213"/>
                  </a:lnTo>
                  <a:lnTo>
                    <a:pt x="80833" y="48292"/>
                  </a:lnTo>
                  <a:lnTo>
                    <a:pt x="80694" y="48352"/>
                  </a:lnTo>
                  <a:lnTo>
                    <a:pt x="80535" y="48392"/>
                  </a:lnTo>
                  <a:lnTo>
                    <a:pt x="80436" y="48392"/>
                  </a:lnTo>
                  <a:lnTo>
                    <a:pt x="80356" y="48372"/>
                  </a:lnTo>
                  <a:lnTo>
                    <a:pt x="80277" y="48352"/>
                  </a:lnTo>
                  <a:lnTo>
                    <a:pt x="80198" y="48312"/>
                  </a:lnTo>
                  <a:lnTo>
                    <a:pt x="80118" y="48273"/>
                  </a:lnTo>
                  <a:lnTo>
                    <a:pt x="80059" y="48213"/>
                  </a:lnTo>
                  <a:lnTo>
                    <a:pt x="79999" y="48153"/>
                  </a:lnTo>
                  <a:lnTo>
                    <a:pt x="79940" y="48074"/>
                  </a:lnTo>
                  <a:lnTo>
                    <a:pt x="79900" y="47995"/>
                  </a:lnTo>
                  <a:lnTo>
                    <a:pt x="79880" y="47915"/>
                  </a:lnTo>
                  <a:lnTo>
                    <a:pt x="79860" y="47737"/>
                  </a:lnTo>
                  <a:lnTo>
                    <a:pt x="79880" y="47598"/>
                  </a:lnTo>
                  <a:lnTo>
                    <a:pt x="79880" y="47538"/>
                  </a:lnTo>
                  <a:lnTo>
                    <a:pt x="79860" y="47479"/>
                  </a:lnTo>
                  <a:lnTo>
                    <a:pt x="79722" y="47578"/>
                  </a:lnTo>
                  <a:lnTo>
                    <a:pt x="79563" y="47638"/>
                  </a:lnTo>
                  <a:lnTo>
                    <a:pt x="79404" y="47677"/>
                  </a:lnTo>
                  <a:lnTo>
                    <a:pt x="79305" y="47677"/>
                  </a:lnTo>
                  <a:lnTo>
                    <a:pt x="79226" y="47657"/>
                  </a:lnTo>
                  <a:lnTo>
                    <a:pt x="79226" y="47856"/>
                  </a:lnTo>
                  <a:lnTo>
                    <a:pt x="79226" y="48054"/>
                  </a:lnTo>
                  <a:lnTo>
                    <a:pt x="79206" y="48134"/>
                  </a:lnTo>
                  <a:lnTo>
                    <a:pt x="79186" y="48233"/>
                  </a:lnTo>
                  <a:lnTo>
                    <a:pt x="79146" y="48312"/>
                  </a:lnTo>
                  <a:lnTo>
                    <a:pt x="79087" y="48411"/>
                  </a:lnTo>
                  <a:lnTo>
                    <a:pt x="79027" y="48471"/>
                  </a:lnTo>
                  <a:lnTo>
                    <a:pt x="78968" y="48530"/>
                  </a:lnTo>
                  <a:lnTo>
                    <a:pt x="78908" y="48570"/>
                  </a:lnTo>
                  <a:lnTo>
                    <a:pt x="78829" y="48590"/>
                  </a:lnTo>
                  <a:lnTo>
                    <a:pt x="78670" y="48630"/>
                  </a:lnTo>
                  <a:lnTo>
                    <a:pt x="78491" y="48630"/>
                  </a:lnTo>
                  <a:lnTo>
                    <a:pt x="78353" y="48610"/>
                  </a:lnTo>
                  <a:lnTo>
                    <a:pt x="78233" y="48550"/>
                  </a:lnTo>
                  <a:lnTo>
                    <a:pt x="78154" y="48471"/>
                  </a:lnTo>
                  <a:lnTo>
                    <a:pt x="78055" y="48352"/>
                  </a:lnTo>
                  <a:lnTo>
                    <a:pt x="78015" y="48292"/>
                  </a:lnTo>
                  <a:lnTo>
                    <a:pt x="77995" y="48213"/>
                  </a:lnTo>
                  <a:lnTo>
                    <a:pt x="77956" y="48054"/>
                  </a:lnTo>
                  <a:lnTo>
                    <a:pt x="77956" y="47915"/>
                  </a:lnTo>
                  <a:lnTo>
                    <a:pt x="77956" y="47737"/>
                  </a:lnTo>
                  <a:lnTo>
                    <a:pt x="77817" y="47836"/>
                  </a:lnTo>
                  <a:lnTo>
                    <a:pt x="77737" y="47876"/>
                  </a:lnTo>
                  <a:lnTo>
                    <a:pt x="77658" y="47896"/>
                  </a:lnTo>
                  <a:lnTo>
                    <a:pt x="77579" y="47915"/>
                  </a:lnTo>
                  <a:lnTo>
                    <a:pt x="77321" y="47915"/>
                  </a:lnTo>
                  <a:lnTo>
                    <a:pt x="77301" y="48312"/>
                  </a:lnTo>
                  <a:lnTo>
                    <a:pt x="77281" y="48491"/>
                  </a:lnTo>
                  <a:lnTo>
                    <a:pt x="77241" y="48709"/>
                  </a:lnTo>
                  <a:lnTo>
                    <a:pt x="77241" y="48709"/>
                  </a:lnTo>
                  <a:lnTo>
                    <a:pt x="77321" y="48669"/>
                  </a:lnTo>
                  <a:lnTo>
                    <a:pt x="77380" y="48630"/>
                  </a:lnTo>
                  <a:lnTo>
                    <a:pt x="77460" y="48570"/>
                  </a:lnTo>
                  <a:lnTo>
                    <a:pt x="77519" y="48530"/>
                  </a:lnTo>
                  <a:lnTo>
                    <a:pt x="77559" y="48550"/>
                  </a:lnTo>
                  <a:lnTo>
                    <a:pt x="77579" y="48530"/>
                  </a:lnTo>
                  <a:lnTo>
                    <a:pt x="77599" y="48530"/>
                  </a:lnTo>
                  <a:lnTo>
                    <a:pt x="77618" y="48491"/>
                  </a:lnTo>
                  <a:lnTo>
                    <a:pt x="77678" y="48471"/>
                  </a:lnTo>
                  <a:lnTo>
                    <a:pt x="77737" y="48451"/>
                  </a:lnTo>
                  <a:lnTo>
                    <a:pt x="77777" y="48471"/>
                  </a:lnTo>
                  <a:lnTo>
                    <a:pt x="77837" y="48491"/>
                  </a:lnTo>
                  <a:lnTo>
                    <a:pt x="77936" y="48550"/>
                  </a:lnTo>
                  <a:lnTo>
                    <a:pt x="78035" y="48610"/>
                  </a:lnTo>
                  <a:lnTo>
                    <a:pt x="78134" y="48689"/>
                  </a:lnTo>
                  <a:lnTo>
                    <a:pt x="78214" y="48769"/>
                  </a:lnTo>
                  <a:lnTo>
                    <a:pt x="78273" y="48868"/>
                  </a:lnTo>
                  <a:lnTo>
                    <a:pt x="78313" y="48987"/>
                  </a:lnTo>
                  <a:lnTo>
                    <a:pt x="78313" y="49106"/>
                  </a:lnTo>
                  <a:lnTo>
                    <a:pt x="78293" y="49225"/>
                  </a:lnTo>
                  <a:lnTo>
                    <a:pt x="78253" y="49344"/>
                  </a:lnTo>
                  <a:lnTo>
                    <a:pt x="78214" y="49443"/>
                  </a:lnTo>
                  <a:lnTo>
                    <a:pt x="78134" y="49522"/>
                  </a:lnTo>
                  <a:lnTo>
                    <a:pt x="78055" y="49602"/>
                  </a:lnTo>
                  <a:lnTo>
                    <a:pt x="77956" y="49661"/>
                  </a:lnTo>
                  <a:lnTo>
                    <a:pt x="77857" y="49701"/>
                  </a:lnTo>
                  <a:lnTo>
                    <a:pt x="77737" y="49721"/>
                  </a:lnTo>
                  <a:lnTo>
                    <a:pt x="77638" y="49721"/>
                  </a:lnTo>
                  <a:lnTo>
                    <a:pt x="77519" y="49681"/>
                  </a:lnTo>
                  <a:lnTo>
                    <a:pt x="77420" y="49622"/>
                  </a:lnTo>
                  <a:lnTo>
                    <a:pt x="77321" y="49522"/>
                  </a:lnTo>
                  <a:lnTo>
                    <a:pt x="77222" y="49423"/>
                  </a:lnTo>
                  <a:lnTo>
                    <a:pt x="77162" y="49304"/>
                  </a:lnTo>
                  <a:lnTo>
                    <a:pt x="77142" y="49245"/>
                  </a:lnTo>
                  <a:lnTo>
                    <a:pt x="77122" y="49165"/>
                  </a:lnTo>
                  <a:lnTo>
                    <a:pt x="77122" y="49046"/>
                  </a:lnTo>
                  <a:lnTo>
                    <a:pt x="77162" y="48907"/>
                  </a:lnTo>
                  <a:lnTo>
                    <a:pt x="77162" y="48788"/>
                  </a:lnTo>
                  <a:lnTo>
                    <a:pt x="76765" y="48848"/>
                  </a:lnTo>
                  <a:lnTo>
                    <a:pt x="76349" y="48868"/>
                  </a:lnTo>
                  <a:lnTo>
                    <a:pt x="76448" y="49026"/>
                  </a:lnTo>
                  <a:lnTo>
                    <a:pt x="76487" y="49106"/>
                  </a:lnTo>
                  <a:lnTo>
                    <a:pt x="76507" y="49205"/>
                  </a:lnTo>
                  <a:lnTo>
                    <a:pt x="76507" y="49284"/>
                  </a:lnTo>
                  <a:lnTo>
                    <a:pt x="76507" y="49384"/>
                  </a:lnTo>
                  <a:lnTo>
                    <a:pt x="76468" y="49463"/>
                  </a:lnTo>
                  <a:lnTo>
                    <a:pt x="76428" y="49562"/>
                  </a:lnTo>
                  <a:lnTo>
                    <a:pt x="76329" y="49681"/>
                  </a:lnTo>
                  <a:lnTo>
                    <a:pt x="76190" y="49780"/>
                  </a:lnTo>
                  <a:lnTo>
                    <a:pt x="76031" y="49860"/>
                  </a:lnTo>
                  <a:lnTo>
                    <a:pt x="75972" y="49880"/>
                  </a:lnTo>
                  <a:lnTo>
                    <a:pt x="75892" y="49899"/>
                  </a:lnTo>
                  <a:lnTo>
                    <a:pt x="75813" y="49899"/>
                  </a:lnTo>
                  <a:lnTo>
                    <a:pt x="75734" y="49880"/>
                  </a:lnTo>
                  <a:lnTo>
                    <a:pt x="75595" y="49800"/>
                  </a:lnTo>
                  <a:lnTo>
                    <a:pt x="75456" y="49681"/>
                  </a:lnTo>
                  <a:lnTo>
                    <a:pt x="75357" y="49562"/>
                  </a:lnTo>
                  <a:lnTo>
                    <a:pt x="75297" y="49423"/>
                  </a:lnTo>
                  <a:lnTo>
                    <a:pt x="75277" y="49344"/>
                  </a:lnTo>
                  <a:lnTo>
                    <a:pt x="75257" y="49265"/>
                  </a:lnTo>
                  <a:lnTo>
                    <a:pt x="75277" y="49185"/>
                  </a:lnTo>
                  <a:lnTo>
                    <a:pt x="75297" y="49106"/>
                  </a:lnTo>
                  <a:lnTo>
                    <a:pt x="75317" y="49026"/>
                  </a:lnTo>
                  <a:lnTo>
                    <a:pt x="75337" y="48947"/>
                  </a:lnTo>
                  <a:lnTo>
                    <a:pt x="75118" y="49046"/>
                  </a:lnTo>
                  <a:lnTo>
                    <a:pt x="75019" y="49106"/>
                  </a:lnTo>
                  <a:lnTo>
                    <a:pt x="74920" y="49146"/>
                  </a:lnTo>
                  <a:lnTo>
                    <a:pt x="74801" y="49146"/>
                  </a:lnTo>
                  <a:lnTo>
                    <a:pt x="74682" y="49126"/>
                  </a:lnTo>
                  <a:lnTo>
                    <a:pt x="74444" y="49086"/>
                  </a:lnTo>
                  <a:lnTo>
                    <a:pt x="74523" y="49205"/>
                  </a:lnTo>
                  <a:lnTo>
                    <a:pt x="74583" y="49344"/>
                  </a:lnTo>
                  <a:lnTo>
                    <a:pt x="74622" y="49483"/>
                  </a:lnTo>
                  <a:lnTo>
                    <a:pt x="74622" y="49542"/>
                  </a:lnTo>
                  <a:lnTo>
                    <a:pt x="74603" y="49622"/>
                  </a:lnTo>
                  <a:lnTo>
                    <a:pt x="74543" y="49741"/>
                  </a:lnTo>
                  <a:lnTo>
                    <a:pt x="74464" y="49860"/>
                  </a:lnTo>
                  <a:lnTo>
                    <a:pt x="74364" y="49959"/>
                  </a:lnTo>
                  <a:lnTo>
                    <a:pt x="74245" y="50038"/>
                  </a:lnTo>
                  <a:lnTo>
                    <a:pt x="74126" y="50098"/>
                  </a:lnTo>
                  <a:lnTo>
                    <a:pt x="74007" y="50118"/>
                  </a:lnTo>
                  <a:lnTo>
                    <a:pt x="73868" y="50118"/>
                  </a:lnTo>
                  <a:lnTo>
                    <a:pt x="73749" y="50058"/>
                  </a:lnTo>
                  <a:lnTo>
                    <a:pt x="73650" y="49999"/>
                  </a:lnTo>
                  <a:lnTo>
                    <a:pt x="73551" y="49899"/>
                  </a:lnTo>
                  <a:lnTo>
                    <a:pt x="73452" y="49780"/>
                  </a:lnTo>
                  <a:lnTo>
                    <a:pt x="73392" y="49661"/>
                  </a:lnTo>
                  <a:lnTo>
                    <a:pt x="73353" y="49542"/>
                  </a:lnTo>
                  <a:lnTo>
                    <a:pt x="73372" y="49423"/>
                  </a:lnTo>
                  <a:lnTo>
                    <a:pt x="73412" y="49304"/>
                  </a:lnTo>
                  <a:lnTo>
                    <a:pt x="73472" y="49185"/>
                  </a:lnTo>
                  <a:lnTo>
                    <a:pt x="73571" y="49086"/>
                  </a:lnTo>
                  <a:lnTo>
                    <a:pt x="73670" y="48987"/>
                  </a:lnTo>
                  <a:lnTo>
                    <a:pt x="73789" y="48927"/>
                  </a:lnTo>
                  <a:lnTo>
                    <a:pt x="73908" y="48868"/>
                  </a:lnTo>
                  <a:lnTo>
                    <a:pt x="74007" y="48868"/>
                  </a:lnTo>
                  <a:lnTo>
                    <a:pt x="74107" y="48888"/>
                  </a:lnTo>
                  <a:lnTo>
                    <a:pt x="74146" y="48907"/>
                  </a:lnTo>
                  <a:lnTo>
                    <a:pt x="74186" y="48888"/>
                  </a:lnTo>
                  <a:lnTo>
                    <a:pt x="74206" y="48868"/>
                  </a:lnTo>
                  <a:lnTo>
                    <a:pt x="74226" y="48808"/>
                  </a:lnTo>
                  <a:lnTo>
                    <a:pt x="74206" y="48749"/>
                  </a:lnTo>
                  <a:lnTo>
                    <a:pt x="74186" y="48689"/>
                  </a:lnTo>
                  <a:lnTo>
                    <a:pt x="74107" y="48570"/>
                  </a:lnTo>
                  <a:lnTo>
                    <a:pt x="74087" y="48511"/>
                  </a:lnTo>
                  <a:lnTo>
                    <a:pt x="74087" y="48451"/>
                  </a:lnTo>
                  <a:lnTo>
                    <a:pt x="74087" y="48392"/>
                  </a:lnTo>
                  <a:lnTo>
                    <a:pt x="74126" y="48352"/>
                  </a:lnTo>
                  <a:lnTo>
                    <a:pt x="74067" y="48332"/>
                  </a:lnTo>
                  <a:lnTo>
                    <a:pt x="73988" y="48332"/>
                  </a:lnTo>
                  <a:lnTo>
                    <a:pt x="73849" y="48372"/>
                  </a:lnTo>
                  <a:lnTo>
                    <a:pt x="73670" y="48392"/>
                  </a:lnTo>
                  <a:lnTo>
                    <a:pt x="73511" y="48392"/>
                  </a:lnTo>
                  <a:lnTo>
                    <a:pt x="73511" y="48610"/>
                  </a:lnTo>
                  <a:lnTo>
                    <a:pt x="73491" y="48828"/>
                  </a:lnTo>
                  <a:lnTo>
                    <a:pt x="73472" y="48927"/>
                  </a:lnTo>
                  <a:lnTo>
                    <a:pt x="73432" y="49026"/>
                  </a:lnTo>
                  <a:lnTo>
                    <a:pt x="73372" y="49126"/>
                  </a:lnTo>
                  <a:lnTo>
                    <a:pt x="73273" y="49205"/>
                  </a:lnTo>
                  <a:lnTo>
                    <a:pt x="73194" y="49265"/>
                  </a:lnTo>
                  <a:lnTo>
                    <a:pt x="73115" y="49304"/>
                  </a:lnTo>
                  <a:lnTo>
                    <a:pt x="73015" y="49324"/>
                  </a:lnTo>
                  <a:lnTo>
                    <a:pt x="72936" y="49344"/>
                  </a:lnTo>
                  <a:lnTo>
                    <a:pt x="72539" y="49344"/>
                  </a:lnTo>
                  <a:lnTo>
                    <a:pt x="72599" y="49463"/>
                  </a:lnTo>
                  <a:lnTo>
                    <a:pt x="72658" y="49602"/>
                  </a:lnTo>
                  <a:lnTo>
                    <a:pt x="72678" y="49721"/>
                  </a:lnTo>
                  <a:lnTo>
                    <a:pt x="72678" y="49840"/>
                  </a:lnTo>
                  <a:lnTo>
                    <a:pt x="72638" y="49959"/>
                  </a:lnTo>
                  <a:lnTo>
                    <a:pt x="72579" y="50078"/>
                  </a:lnTo>
                  <a:lnTo>
                    <a:pt x="72480" y="50177"/>
                  </a:lnTo>
                  <a:lnTo>
                    <a:pt x="72361" y="50257"/>
                  </a:lnTo>
                  <a:lnTo>
                    <a:pt x="72222" y="50316"/>
                  </a:lnTo>
                  <a:lnTo>
                    <a:pt x="72103" y="50336"/>
                  </a:lnTo>
                  <a:lnTo>
                    <a:pt x="71984" y="50336"/>
                  </a:lnTo>
                  <a:lnTo>
                    <a:pt x="71865" y="50296"/>
                  </a:lnTo>
                  <a:lnTo>
                    <a:pt x="71765" y="50257"/>
                  </a:lnTo>
                  <a:lnTo>
                    <a:pt x="71666" y="50177"/>
                  </a:lnTo>
                  <a:lnTo>
                    <a:pt x="71587" y="50058"/>
                  </a:lnTo>
                  <a:lnTo>
                    <a:pt x="71527" y="49939"/>
                  </a:lnTo>
                  <a:lnTo>
                    <a:pt x="71488" y="49880"/>
                  </a:lnTo>
                  <a:lnTo>
                    <a:pt x="71488" y="49820"/>
                  </a:lnTo>
                  <a:lnTo>
                    <a:pt x="71507" y="49681"/>
                  </a:lnTo>
                  <a:lnTo>
                    <a:pt x="71527" y="49542"/>
                  </a:lnTo>
                  <a:lnTo>
                    <a:pt x="71527" y="49423"/>
                  </a:lnTo>
                  <a:lnTo>
                    <a:pt x="71289" y="49503"/>
                  </a:lnTo>
                  <a:lnTo>
                    <a:pt x="71170" y="49542"/>
                  </a:lnTo>
                  <a:lnTo>
                    <a:pt x="71071" y="49562"/>
                  </a:lnTo>
                  <a:lnTo>
                    <a:pt x="70952" y="49562"/>
                  </a:lnTo>
                  <a:lnTo>
                    <a:pt x="70853" y="49542"/>
                  </a:lnTo>
                  <a:lnTo>
                    <a:pt x="70734" y="49503"/>
                  </a:lnTo>
                  <a:lnTo>
                    <a:pt x="70615" y="49423"/>
                  </a:lnTo>
                  <a:lnTo>
                    <a:pt x="70535" y="49324"/>
                  </a:lnTo>
                  <a:lnTo>
                    <a:pt x="70476" y="49225"/>
                  </a:lnTo>
                  <a:lnTo>
                    <a:pt x="70436" y="49106"/>
                  </a:lnTo>
                  <a:lnTo>
                    <a:pt x="70436" y="49007"/>
                  </a:lnTo>
                  <a:lnTo>
                    <a:pt x="70436" y="48888"/>
                  </a:lnTo>
                  <a:lnTo>
                    <a:pt x="70456" y="48788"/>
                  </a:lnTo>
                  <a:lnTo>
                    <a:pt x="70495" y="48550"/>
                  </a:lnTo>
                  <a:lnTo>
                    <a:pt x="70357" y="48630"/>
                  </a:lnTo>
                  <a:lnTo>
                    <a:pt x="70218" y="48709"/>
                  </a:lnTo>
                  <a:lnTo>
                    <a:pt x="70039" y="48769"/>
                  </a:lnTo>
                  <a:lnTo>
                    <a:pt x="69960" y="48788"/>
                  </a:lnTo>
                  <a:lnTo>
                    <a:pt x="69880" y="48769"/>
                  </a:lnTo>
                  <a:lnTo>
                    <a:pt x="69781" y="48749"/>
                  </a:lnTo>
                  <a:lnTo>
                    <a:pt x="69642" y="48749"/>
                  </a:lnTo>
                  <a:lnTo>
                    <a:pt x="69622" y="48769"/>
                  </a:lnTo>
                  <a:lnTo>
                    <a:pt x="69622" y="48828"/>
                  </a:lnTo>
                  <a:lnTo>
                    <a:pt x="69662" y="48888"/>
                  </a:lnTo>
                  <a:lnTo>
                    <a:pt x="69722" y="49026"/>
                  </a:lnTo>
                  <a:lnTo>
                    <a:pt x="69742" y="49185"/>
                  </a:lnTo>
                  <a:lnTo>
                    <a:pt x="69722" y="49324"/>
                  </a:lnTo>
                  <a:lnTo>
                    <a:pt x="69662" y="49463"/>
                  </a:lnTo>
                  <a:lnTo>
                    <a:pt x="69583" y="49602"/>
                  </a:lnTo>
                  <a:lnTo>
                    <a:pt x="69484" y="49701"/>
                  </a:lnTo>
                  <a:lnTo>
                    <a:pt x="69365" y="49761"/>
                  </a:lnTo>
                  <a:lnTo>
                    <a:pt x="69206" y="49800"/>
                  </a:lnTo>
                  <a:lnTo>
                    <a:pt x="69067" y="49800"/>
                  </a:lnTo>
                  <a:lnTo>
                    <a:pt x="68908" y="49761"/>
                  </a:lnTo>
                  <a:lnTo>
                    <a:pt x="68789" y="49681"/>
                  </a:lnTo>
                  <a:lnTo>
                    <a:pt x="68670" y="49582"/>
                  </a:lnTo>
                  <a:lnTo>
                    <a:pt x="68571" y="49463"/>
                  </a:lnTo>
                  <a:lnTo>
                    <a:pt x="68511" y="49324"/>
                  </a:lnTo>
                  <a:lnTo>
                    <a:pt x="68511" y="49245"/>
                  </a:lnTo>
                  <a:lnTo>
                    <a:pt x="68511" y="49185"/>
                  </a:lnTo>
                  <a:lnTo>
                    <a:pt x="68511" y="49106"/>
                  </a:lnTo>
                  <a:lnTo>
                    <a:pt x="68551" y="49026"/>
                  </a:lnTo>
                  <a:lnTo>
                    <a:pt x="68611" y="48907"/>
                  </a:lnTo>
                  <a:lnTo>
                    <a:pt x="68690" y="48788"/>
                  </a:lnTo>
                  <a:lnTo>
                    <a:pt x="68789" y="48689"/>
                  </a:lnTo>
                  <a:lnTo>
                    <a:pt x="68908" y="48630"/>
                  </a:lnTo>
                  <a:lnTo>
                    <a:pt x="69047" y="48570"/>
                  </a:lnTo>
                  <a:lnTo>
                    <a:pt x="69107" y="48550"/>
                  </a:lnTo>
                  <a:lnTo>
                    <a:pt x="69186" y="48550"/>
                  </a:lnTo>
                  <a:lnTo>
                    <a:pt x="69345" y="48590"/>
                  </a:lnTo>
                  <a:lnTo>
                    <a:pt x="69484" y="48630"/>
                  </a:lnTo>
                  <a:lnTo>
                    <a:pt x="69384" y="48471"/>
                  </a:lnTo>
                  <a:lnTo>
                    <a:pt x="69285" y="48292"/>
                  </a:lnTo>
                  <a:lnTo>
                    <a:pt x="69246" y="48114"/>
                  </a:lnTo>
                  <a:lnTo>
                    <a:pt x="69226" y="47915"/>
                  </a:lnTo>
                  <a:lnTo>
                    <a:pt x="69166" y="47955"/>
                  </a:lnTo>
                  <a:lnTo>
                    <a:pt x="69087" y="47975"/>
                  </a:lnTo>
                  <a:lnTo>
                    <a:pt x="68968" y="47995"/>
                  </a:lnTo>
                  <a:lnTo>
                    <a:pt x="68809" y="47975"/>
                  </a:lnTo>
                  <a:lnTo>
                    <a:pt x="68730" y="47975"/>
                  </a:lnTo>
                  <a:lnTo>
                    <a:pt x="68670" y="47995"/>
                  </a:lnTo>
                  <a:lnTo>
                    <a:pt x="68650" y="48034"/>
                  </a:lnTo>
                  <a:lnTo>
                    <a:pt x="68650" y="48094"/>
                  </a:lnTo>
                  <a:lnTo>
                    <a:pt x="68650" y="48233"/>
                  </a:lnTo>
                  <a:lnTo>
                    <a:pt x="68670" y="48411"/>
                  </a:lnTo>
                  <a:lnTo>
                    <a:pt x="68650" y="48511"/>
                  </a:lnTo>
                  <a:lnTo>
                    <a:pt x="68611" y="48630"/>
                  </a:lnTo>
                  <a:lnTo>
                    <a:pt x="68531" y="48729"/>
                  </a:lnTo>
                  <a:lnTo>
                    <a:pt x="68452" y="48808"/>
                  </a:lnTo>
                  <a:lnTo>
                    <a:pt x="68373" y="48868"/>
                  </a:lnTo>
                  <a:lnTo>
                    <a:pt x="68273" y="48907"/>
                  </a:lnTo>
                  <a:lnTo>
                    <a:pt x="68174" y="48927"/>
                  </a:lnTo>
                  <a:lnTo>
                    <a:pt x="67817" y="48927"/>
                  </a:lnTo>
                  <a:lnTo>
                    <a:pt x="67757" y="48907"/>
                  </a:lnTo>
                  <a:lnTo>
                    <a:pt x="67698" y="48888"/>
                  </a:lnTo>
                  <a:lnTo>
                    <a:pt x="67619" y="48808"/>
                  </a:lnTo>
                  <a:lnTo>
                    <a:pt x="67539" y="48709"/>
                  </a:lnTo>
                  <a:lnTo>
                    <a:pt x="67480" y="48649"/>
                  </a:lnTo>
                  <a:lnTo>
                    <a:pt x="67440" y="48610"/>
                  </a:lnTo>
                  <a:lnTo>
                    <a:pt x="67420" y="48491"/>
                  </a:lnTo>
                  <a:lnTo>
                    <a:pt x="67420" y="48392"/>
                  </a:lnTo>
                  <a:lnTo>
                    <a:pt x="67400" y="48253"/>
                  </a:lnTo>
                  <a:lnTo>
                    <a:pt x="67380" y="48193"/>
                  </a:lnTo>
                  <a:lnTo>
                    <a:pt x="67361" y="48153"/>
                  </a:lnTo>
                  <a:lnTo>
                    <a:pt x="67301" y="48153"/>
                  </a:lnTo>
                  <a:lnTo>
                    <a:pt x="67222" y="48173"/>
                  </a:lnTo>
                  <a:lnTo>
                    <a:pt x="67142" y="48193"/>
                  </a:lnTo>
                  <a:lnTo>
                    <a:pt x="67003" y="48213"/>
                  </a:lnTo>
                  <a:lnTo>
                    <a:pt x="66865" y="48213"/>
                  </a:lnTo>
                  <a:lnTo>
                    <a:pt x="66607" y="48153"/>
                  </a:lnTo>
                  <a:lnTo>
                    <a:pt x="66626" y="48213"/>
                  </a:lnTo>
                  <a:lnTo>
                    <a:pt x="66666" y="48273"/>
                  </a:lnTo>
                  <a:lnTo>
                    <a:pt x="66706" y="48352"/>
                  </a:lnTo>
                  <a:lnTo>
                    <a:pt x="66746" y="48411"/>
                  </a:lnTo>
                  <a:lnTo>
                    <a:pt x="66765" y="48511"/>
                  </a:lnTo>
                  <a:lnTo>
                    <a:pt x="66765" y="48590"/>
                  </a:lnTo>
                  <a:lnTo>
                    <a:pt x="66746" y="48669"/>
                  </a:lnTo>
                  <a:lnTo>
                    <a:pt x="66706" y="48749"/>
                  </a:lnTo>
                  <a:lnTo>
                    <a:pt x="66607" y="48907"/>
                  </a:lnTo>
                  <a:lnTo>
                    <a:pt x="66468" y="49046"/>
                  </a:lnTo>
                  <a:lnTo>
                    <a:pt x="66408" y="49086"/>
                  </a:lnTo>
                  <a:lnTo>
                    <a:pt x="66309" y="49146"/>
                  </a:lnTo>
                  <a:lnTo>
                    <a:pt x="66230" y="49165"/>
                  </a:lnTo>
                  <a:lnTo>
                    <a:pt x="66150" y="49185"/>
                  </a:lnTo>
                  <a:lnTo>
                    <a:pt x="66051" y="49165"/>
                  </a:lnTo>
                  <a:lnTo>
                    <a:pt x="65972" y="49146"/>
                  </a:lnTo>
                  <a:lnTo>
                    <a:pt x="65892" y="49106"/>
                  </a:lnTo>
                  <a:lnTo>
                    <a:pt x="65833" y="49066"/>
                  </a:lnTo>
                  <a:lnTo>
                    <a:pt x="65694" y="48947"/>
                  </a:lnTo>
                  <a:lnTo>
                    <a:pt x="65595" y="48828"/>
                  </a:lnTo>
                  <a:lnTo>
                    <a:pt x="65515" y="48669"/>
                  </a:lnTo>
                  <a:lnTo>
                    <a:pt x="65476" y="48590"/>
                  </a:lnTo>
                  <a:lnTo>
                    <a:pt x="65476" y="48511"/>
                  </a:lnTo>
                  <a:lnTo>
                    <a:pt x="65496" y="48431"/>
                  </a:lnTo>
                  <a:lnTo>
                    <a:pt x="65535" y="48372"/>
                  </a:lnTo>
                  <a:lnTo>
                    <a:pt x="65555" y="48312"/>
                  </a:lnTo>
                  <a:lnTo>
                    <a:pt x="65575" y="48233"/>
                  </a:lnTo>
                  <a:lnTo>
                    <a:pt x="65337" y="48312"/>
                  </a:lnTo>
                  <a:lnTo>
                    <a:pt x="65218" y="48352"/>
                  </a:lnTo>
                  <a:lnTo>
                    <a:pt x="65119" y="48372"/>
                  </a:lnTo>
                  <a:lnTo>
                    <a:pt x="65000" y="48372"/>
                  </a:lnTo>
                  <a:lnTo>
                    <a:pt x="64900" y="48352"/>
                  </a:lnTo>
                  <a:lnTo>
                    <a:pt x="64781" y="48312"/>
                  </a:lnTo>
                  <a:lnTo>
                    <a:pt x="64662" y="48233"/>
                  </a:lnTo>
                  <a:lnTo>
                    <a:pt x="64583" y="48134"/>
                  </a:lnTo>
                  <a:lnTo>
                    <a:pt x="64523" y="48034"/>
                  </a:lnTo>
                  <a:lnTo>
                    <a:pt x="64484" y="47915"/>
                  </a:lnTo>
                  <a:lnTo>
                    <a:pt x="64484" y="47816"/>
                  </a:lnTo>
                  <a:lnTo>
                    <a:pt x="64484" y="47697"/>
                  </a:lnTo>
                  <a:lnTo>
                    <a:pt x="64504" y="47598"/>
                  </a:lnTo>
                  <a:lnTo>
                    <a:pt x="64543" y="47360"/>
                  </a:lnTo>
                  <a:lnTo>
                    <a:pt x="64464" y="47419"/>
                  </a:lnTo>
                  <a:lnTo>
                    <a:pt x="64365" y="47479"/>
                  </a:lnTo>
                  <a:lnTo>
                    <a:pt x="64246" y="47519"/>
                  </a:lnTo>
                  <a:lnTo>
                    <a:pt x="64127" y="47538"/>
                  </a:lnTo>
                  <a:lnTo>
                    <a:pt x="64007" y="47538"/>
                  </a:lnTo>
                  <a:lnTo>
                    <a:pt x="63888" y="47519"/>
                  </a:lnTo>
                  <a:lnTo>
                    <a:pt x="63769" y="47479"/>
                  </a:lnTo>
                  <a:lnTo>
                    <a:pt x="63690" y="47419"/>
                  </a:lnTo>
                  <a:lnTo>
                    <a:pt x="63591" y="47340"/>
                  </a:lnTo>
                  <a:lnTo>
                    <a:pt x="63531" y="47241"/>
                  </a:lnTo>
                  <a:lnTo>
                    <a:pt x="63492" y="47142"/>
                  </a:lnTo>
                  <a:lnTo>
                    <a:pt x="63452" y="47042"/>
                  </a:lnTo>
                  <a:lnTo>
                    <a:pt x="63432" y="46844"/>
                  </a:lnTo>
                  <a:lnTo>
                    <a:pt x="63432" y="46606"/>
                  </a:lnTo>
                  <a:lnTo>
                    <a:pt x="63234" y="46725"/>
                  </a:lnTo>
                  <a:lnTo>
                    <a:pt x="63115" y="46765"/>
                  </a:lnTo>
                  <a:lnTo>
                    <a:pt x="63015" y="46784"/>
                  </a:lnTo>
                  <a:lnTo>
                    <a:pt x="62916" y="46784"/>
                  </a:lnTo>
                  <a:lnTo>
                    <a:pt x="62817" y="46745"/>
                  </a:lnTo>
                  <a:lnTo>
                    <a:pt x="62718" y="46725"/>
                  </a:lnTo>
                  <a:lnTo>
                    <a:pt x="62619" y="46725"/>
                  </a:lnTo>
                  <a:lnTo>
                    <a:pt x="62678" y="46804"/>
                  </a:lnTo>
                  <a:lnTo>
                    <a:pt x="62698" y="46904"/>
                  </a:lnTo>
                  <a:lnTo>
                    <a:pt x="62718" y="47003"/>
                  </a:lnTo>
                  <a:lnTo>
                    <a:pt x="62718" y="47122"/>
                  </a:lnTo>
                  <a:lnTo>
                    <a:pt x="62718" y="47241"/>
                  </a:lnTo>
                  <a:lnTo>
                    <a:pt x="62718" y="47320"/>
                  </a:lnTo>
                  <a:lnTo>
                    <a:pt x="62678" y="47400"/>
                  </a:lnTo>
                  <a:lnTo>
                    <a:pt x="62619" y="47499"/>
                  </a:lnTo>
                  <a:lnTo>
                    <a:pt x="62500" y="47618"/>
                  </a:lnTo>
                  <a:lnTo>
                    <a:pt x="62420" y="47657"/>
                  </a:lnTo>
                  <a:lnTo>
                    <a:pt x="62341" y="47677"/>
                  </a:lnTo>
                  <a:lnTo>
                    <a:pt x="62083" y="47677"/>
                  </a:lnTo>
                  <a:lnTo>
                    <a:pt x="61964" y="47657"/>
                  </a:lnTo>
                  <a:lnTo>
                    <a:pt x="61845" y="47618"/>
                  </a:lnTo>
                  <a:lnTo>
                    <a:pt x="61765" y="47558"/>
                  </a:lnTo>
                  <a:lnTo>
                    <a:pt x="61706" y="47499"/>
                  </a:lnTo>
                  <a:lnTo>
                    <a:pt x="61646" y="47400"/>
                  </a:lnTo>
                  <a:lnTo>
                    <a:pt x="61627" y="47320"/>
                  </a:lnTo>
                  <a:lnTo>
                    <a:pt x="61607" y="47201"/>
                  </a:lnTo>
                  <a:lnTo>
                    <a:pt x="61587" y="47082"/>
                  </a:lnTo>
                  <a:lnTo>
                    <a:pt x="61607" y="46943"/>
                  </a:lnTo>
                  <a:lnTo>
                    <a:pt x="61627" y="46844"/>
                  </a:lnTo>
                  <a:lnTo>
                    <a:pt x="61686" y="46745"/>
                  </a:lnTo>
                  <a:lnTo>
                    <a:pt x="61765" y="46665"/>
                  </a:lnTo>
                  <a:lnTo>
                    <a:pt x="61865" y="46606"/>
                  </a:lnTo>
                  <a:lnTo>
                    <a:pt x="61964" y="46566"/>
                  </a:lnTo>
                  <a:lnTo>
                    <a:pt x="62063" y="46566"/>
                  </a:lnTo>
                  <a:lnTo>
                    <a:pt x="62182" y="46546"/>
                  </a:lnTo>
                  <a:lnTo>
                    <a:pt x="62420" y="46566"/>
                  </a:lnTo>
                  <a:lnTo>
                    <a:pt x="62420" y="46566"/>
                  </a:lnTo>
                  <a:lnTo>
                    <a:pt x="62301" y="46209"/>
                  </a:lnTo>
                  <a:lnTo>
                    <a:pt x="62281" y="46150"/>
                  </a:lnTo>
                  <a:lnTo>
                    <a:pt x="62261" y="46090"/>
                  </a:lnTo>
                  <a:lnTo>
                    <a:pt x="62301" y="45991"/>
                  </a:lnTo>
                  <a:lnTo>
                    <a:pt x="62301" y="45931"/>
                  </a:lnTo>
                  <a:lnTo>
                    <a:pt x="62301" y="45892"/>
                  </a:lnTo>
                  <a:lnTo>
                    <a:pt x="62281" y="45852"/>
                  </a:lnTo>
                  <a:lnTo>
                    <a:pt x="62142" y="45852"/>
                  </a:lnTo>
                  <a:lnTo>
                    <a:pt x="62063" y="45872"/>
                  </a:lnTo>
                  <a:lnTo>
                    <a:pt x="61984" y="45911"/>
                  </a:lnTo>
                  <a:lnTo>
                    <a:pt x="61805" y="45911"/>
                  </a:lnTo>
                  <a:lnTo>
                    <a:pt x="61726" y="45872"/>
                  </a:lnTo>
                  <a:lnTo>
                    <a:pt x="61587" y="45792"/>
                  </a:lnTo>
                  <a:lnTo>
                    <a:pt x="61508" y="45773"/>
                  </a:lnTo>
                  <a:lnTo>
                    <a:pt x="61448" y="45773"/>
                  </a:lnTo>
                  <a:lnTo>
                    <a:pt x="61408" y="45693"/>
                  </a:lnTo>
                  <a:lnTo>
                    <a:pt x="61388" y="45634"/>
                  </a:lnTo>
                  <a:lnTo>
                    <a:pt x="61309" y="45475"/>
                  </a:lnTo>
                  <a:lnTo>
                    <a:pt x="61250" y="45336"/>
                  </a:lnTo>
                  <a:lnTo>
                    <a:pt x="61210" y="45177"/>
                  </a:lnTo>
                  <a:lnTo>
                    <a:pt x="61210" y="45019"/>
                  </a:lnTo>
                  <a:lnTo>
                    <a:pt x="61111" y="45058"/>
                  </a:lnTo>
                  <a:lnTo>
                    <a:pt x="61031" y="45098"/>
                  </a:lnTo>
                  <a:lnTo>
                    <a:pt x="60932" y="45118"/>
                  </a:lnTo>
                  <a:lnTo>
                    <a:pt x="60833" y="45118"/>
                  </a:lnTo>
                  <a:lnTo>
                    <a:pt x="60654" y="45078"/>
                  </a:lnTo>
                  <a:lnTo>
                    <a:pt x="60595" y="45058"/>
                  </a:lnTo>
                  <a:lnTo>
                    <a:pt x="60496" y="45058"/>
                  </a:lnTo>
                  <a:lnTo>
                    <a:pt x="60595" y="45257"/>
                  </a:lnTo>
                  <a:lnTo>
                    <a:pt x="60635" y="45376"/>
                  </a:lnTo>
                  <a:lnTo>
                    <a:pt x="60654" y="45475"/>
                  </a:lnTo>
                  <a:lnTo>
                    <a:pt x="60635" y="45594"/>
                  </a:lnTo>
                  <a:lnTo>
                    <a:pt x="60575" y="45713"/>
                  </a:lnTo>
                  <a:lnTo>
                    <a:pt x="60496" y="45792"/>
                  </a:lnTo>
                  <a:lnTo>
                    <a:pt x="60416" y="45872"/>
                  </a:lnTo>
                  <a:lnTo>
                    <a:pt x="60317" y="45951"/>
                  </a:lnTo>
                  <a:lnTo>
                    <a:pt x="60198" y="46011"/>
                  </a:lnTo>
                  <a:lnTo>
                    <a:pt x="60099" y="46031"/>
                  </a:lnTo>
                  <a:lnTo>
                    <a:pt x="60000" y="46050"/>
                  </a:lnTo>
                  <a:lnTo>
                    <a:pt x="59881" y="46050"/>
                  </a:lnTo>
                  <a:lnTo>
                    <a:pt x="59781" y="46011"/>
                  </a:lnTo>
                  <a:lnTo>
                    <a:pt x="59682" y="45951"/>
                  </a:lnTo>
                  <a:lnTo>
                    <a:pt x="59583" y="45852"/>
                  </a:lnTo>
                  <a:lnTo>
                    <a:pt x="59504" y="45773"/>
                  </a:lnTo>
                  <a:lnTo>
                    <a:pt x="59464" y="45673"/>
                  </a:lnTo>
                  <a:lnTo>
                    <a:pt x="59424" y="45594"/>
                  </a:lnTo>
                  <a:lnTo>
                    <a:pt x="59404" y="45495"/>
                  </a:lnTo>
                  <a:lnTo>
                    <a:pt x="59404" y="45396"/>
                  </a:lnTo>
                  <a:lnTo>
                    <a:pt x="59424" y="45296"/>
                  </a:lnTo>
                  <a:lnTo>
                    <a:pt x="59464" y="45197"/>
                  </a:lnTo>
                  <a:lnTo>
                    <a:pt x="59523" y="45118"/>
                  </a:lnTo>
                  <a:lnTo>
                    <a:pt x="59603" y="45038"/>
                  </a:lnTo>
                  <a:lnTo>
                    <a:pt x="59682" y="44959"/>
                  </a:lnTo>
                  <a:lnTo>
                    <a:pt x="59781" y="44900"/>
                  </a:lnTo>
                  <a:lnTo>
                    <a:pt x="59881" y="44860"/>
                  </a:lnTo>
                  <a:lnTo>
                    <a:pt x="60099" y="44860"/>
                  </a:lnTo>
                  <a:lnTo>
                    <a:pt x="60218" y="44880"/>
                  </a:lnTo>
                  <a:lnTo>
                    <a:pt x="60337" y="44900"/>
                  </a:lnTo>
                  <a:lnTo>
                    <a:pt x="60337" y="44900"/>
                  </a:lnTo>
                  <a:lnTo>
                    <a:pt x="60258" y="44721"/>
                  </a:lnTo>
                  <a:lnTo>
                    <a:pt x="60218" y="44642"/>
                  </a:lnTo>
                  <a:lnTo>
                    <a:pt x="60198" y="44562"/>
                  </a:lnTo>
                  <a:lnTo>
                    <a:pt x="60178" y="44443"/>
                  </a:lnTo>
                  <a:lnTo>
                    <a:pt x="60198" y="44344"/>
                  </a:lnTo>
                  <a:lnTo>
                    <a:pt x="60238" y="44126"/>
                  </a:lnTo>
                  <a:lnTo>
                    <a:pt x="60039" y="44205"/>
                  </a:lnTo>
                  <a:lnTo>
                    <a:pt x="59920" y="44225"/>
                  </a:lnTo>
                  <a:lnTo>
                    <a:pt x="59821" y="44245"/>
                  </a:lnTo>
                  <a:lnTo>
                    <a:pt x="59702" y="44245"/>
                  </a:lnTo>
                  <a:lnTo>
                    <a:pt x="59603" y="44225"/>
                  </a:lnTo>
                  <a:lnTo>
                    <a:pt x="59504" y="44185"/>
                  </a:lnTo>
                  <a:lnTo>
                    <a:pt x="59385" y="44185"/>
                  </a:lnTo>
                  <a:lnTo>
                    <a:pt x="59404" y="44245"/>
                  </a:lnTo>
                  <a:lnTo>
                    <a:pt x="59464" y="44324"/>
                  </a:lnTo>
                  <a:lnTo>
                    <a:pt x="59523" y="44384"/>
                  </a:lnTo>
                  <a:lnTo>
                    <a:pt x="59563" y="44463"/>
                  </a:lnTo>
                  <a:lnTo>
                    <a:pt x="59543" y="44483"/>
                  </a:lnTo>
                  <a:lnTo>
                    <a:pt x="59543" y="44523"/>
                  </a:lnTo>
                  <a:lnTo>
                    <a:pt x="59563" y="44542"/>
                  </a:lnTo>
                  <a:lnTo>
                    <a:pt x="59603" y="44562"/>
                  </a:lnTo>
                  <a:lnTo>
                    <a:pt x="59623" y="44602"/>
                  </a:lnTo>
                  <a:lnTo>
                    <a:pt x="59623" y="44661"/>
                  </a:lnTo>
                  <a:lnTo>
                    <a:pt x="59623" y="44721"/>
                  </a:lnTo>
                  <a:lnTo>
                    <a:pt x="59603" y="44781"/>
                  </a:lnTo>
                  <a:lnTo>
                    <a:pt x="59543" y="44860"/>
                  </a:lnTo>
                  <a:lnTo>
                    <a:pt x="59484" y="44979"/>
                  </a:lnTo>
                  <a:lnTo>
                    <a:pt x="59404" y="45078"/>
                  </a:lnTo>
                  <a:lnTo>
                    <a:pt x="59305" y="45158"/>
                  </a:lnTo>
                  <a:lnTo>
                    <a:pt x="59206" y="45197"/>
                  </a:lnTo>
                  <a:lnTo>
                    <a:pt x="59107" y="45237"/>
                  </a:lnTo>
                  <a:lnTo>
                    <a:pt x="58988" y="45257"/>
                  </a:lnTo>
                  <a:lnTo>
                    <a:pt x="58869" y="45237"/>
                  </a:lnTo>
                  <a:lnTo>
                    <a:pt x="58750" y="45197"/>
                  </a:lnTo>
                  <a:lnTo>
                    <a:pt x="58650" y="45138"/>
                  </a:lnTo>
                  <a:lnTo>
                    <a:pt x="58571" y="45078"/>
                  </a:lnTo>
                  <a:lnTo>
                    <a:pt x="58492" y="44999"/>
                  </a:lnTo>
                  <a:lnTo>
                    <a:pt x="58432" y="44900"/>
                  </a:lnTo>
                  <a:lnTo>
                    <a:pt x="58392" y="44781"/>
                  </a:lnTo>
                  <a:lnTo>
                    <a:pt x="58373" y="44681"/>
                  </a:lnTo>
                  <a:lnTo>
                    <a:pt x="58373" y="44562"/>
                  </a:lnTo>
                  <a:lnTo>
                    <a:pt x="58392" y="44463"/>
                  </a:lnTo>
                  <a:lnTo>
                    <a:pt x="58472" y="44344"/>
                  </a:lnTo>
                  <a:lnTo>
                    <a:pt x="58551" y="44245"/>
                  </a:lnTo>
                  <a:lnTo>
                    <a:pt x="58670" y="44165"/>
                  </a:lnTo>
                  <a:lnTo>
                    <a:pt x="58769" y="44106"/>
                  </a:lnTo>
                  <a:lnTo>
                    <a:pt x="58849" y="44066"/>
                  </a:lnTo>
                  <a:lnTo>
                    <a:pt x="59047" y="44066"/>
                  </a:lnTo>
                  <a:lnTo>
                    <a:pt x="59166" y="44086"/>
                  </a:lnTo>
                  <a:lnTo>
                    <a:pt x="59305" y="44106"/>
                  </a:lnTo>
                  <a:lnTo>
                    <a:pt x="59186" y="43927"/>
                  </a:lnTo>
                  <a:lnTo>
                    <a:pt x="59127" y="43729"/>
                  </a:lnTo>
                  <a:lnTo>
                    <a:pt x="59067" y="43550"/>
                  </a:lnTo>
                  <a:lnTo>
                    <a:pt x="59067" y="43332"/>
                  </a:lnTo>
                  <a:lnTo>
                    <a:pt x="58968" y="43392"/>
                  </a:lnTo>
                  <a:lnTo>
                    <a:pt x="58869" y="43431"/>
                  </a:lnTo>
                  <a:lnTo>
                    <a:pt x="58750" y="43451"/>
                  </a:lnTo>
                  <a:lnTo>
                    <a:pt x="58631" y="43451"/>
                  </a:lnTo>
                  <a:lnTo>
                    <a:pt x="58551" y="43412"/>
                  </a:lnTo>
                  <a:lnTo>
                    <a:pt x="58452" y="43372"/>
                  </a:lnTo>
                  <a:lnTo>
                    <a:pt x="58373" y="43332"/>
                  </a:lnTo>
                  <a:lnTo>
                    <a:pt x="58273" y="43312"/>
                  </a:lnTo>
                  <a:lnTo>
                    <a:pt x="58333" y="43372"/>
                  </a:lnTo>
                  <a:lnTo>
                    <a:pt x="58392" y="43471"/>
                  </a:lnTo>
                  <a:lnTo>
                    <a:pt x="58432" y="43570"/>
                  </a:lnTo>
                  <a:lnTo>
                    <a:pt x="58452" y="43689"/>
                  </a:lnTo>
                  <a:lnTo>
                    <a:pt x="58452" y="43808"/>
                  </a:lnTo>
                  <a:lnTo>
                    <a:pt x="58452" y="43927"/>
                  </a:lnTo>
                  <a:lnTo>
                    <a:pt x="58432" y="44027"/>
                  </a:lnTo>
                  <a:lnTo>
                    <a:pt x="58373" y="44126"/>
                  </a:lnTo>
                  <a:lnTo>
                    <a:pt x="58313" y="44205"/>
                  </a:lnTo>
                  <a:lnTo>
                    <a:pt x="58214" y="44285"/>
                  </a:lnTo>
                  <a:lnTo>
                    <a:pt x="58115" y="44324"/>
                  </a:lnTo>
                  <a:lnTo>
                    <a:pt x="57996" y="44344"/>
                  </a:lnTo>
                  <a:lnTo>
                    <a:pt x="57896" y="44364"/>
                  </a:lnTo>
                  <a:lnTo>
                    <a:pt x="57777" y="44364"/>
                  </a:lnTo>
                  <a:lnTo>
                    <a:pt x="57658" y="44324"/>
                  </a:lnTo>
                  <a:lnTo>
                    <a:pt x="57559" y="44285"/>
                  </a:lnTo>
                  <a:lnTo>
                    <a:pt x="57460" y="44225"/>
                  </a:lnTo>
                  <a:lnTo>
                    <a:pt x="57400" y="44146"/>
                  </a:lnTo>
                  <a:lnTo>
                    <a:pt x="57341" y="44046"/>
                  </a:lnTo>
                  <a:lnTo>
                    <a:pt x="57301" y="43927"/>
                  </a:lnTo>
                  <a:lnTo>
                    <a:pt x="57281" y="43808"/>
                  </a:lnTo>
                  <a:lnTo>
                    <a:pt x="57301" y="43689"/>
                  </a:lnTo>
                  <a:lnTo>
                    <a:pt x="57321" y="43570"/>
                  </a:lnTo>
                  <a:lnTo>
                    <a:pt x="57361" y="43471"/>
                  </a:lnTo>
                  <a:lnTo>
                    <a:pt x="57440" y="43372"/>
                  </a:lnTo>
                  <a:lnTo>
                    <a:pt x="57519" y="43292"/>
                  </a:lnTo>
                  <a:lnTo>
                    <a:pt x="57619" y="43253"/>
                  </a:lnTo>
                  <a:lnTo>
                    <a:pt x="57718" y="43233"/>
                  </a:lnTo>
                  <a:lnTo>
                    <a:pt x="57956" y="43213"/>
                  </a:lnTo>
                  <a:lnTo>
                    <a:pt x="58194" y="43233"/>
                  </a:lnTo>
                  <a:lnTo>
                    <a:pt x="58016" y="42697"/>
                  </a:lnTo>
                  <a:lnTo>
                    <a:pt x="57976" y="42618"/>
                  </a:lnTo>
                  <a:lnTo>
                    <a:pt x="57936" y="42598"/>
                  </a:lnTo>
                  <a:lnTo>
                    <a:pt x="57777" y="42598"/>
                  </a:lnTo>
                  <a:lnTo>
                    <a:pt x="57599" y="42578"/>
                  </a:lnTo>
                  <a:lnTo>
                    <a:pt x="57420" y="42558"/>
                  </a:lnTo>
                  <a:lnTo>
                    <a:pt x="57281" y="42519"/>
                  </a:lnTo>
                  <a:lnTo>
                    <a:pt x="57222" y="42479"/>
                  </a:lnTo>
                  <a:lnTo>
                    <a:pt x="57182" y="42419"/>
                  </a:lnTo>
                  <a:lnTo>
                    <a:pt x="57123" y="42261"/>
                  </a:lnTo>
                  <a:lnTo>
                    <a:pt x="57083" y="42102"/>
                  </a:lnTo>
                  <a:lnTo>
                    <a:pt x="57083" y="41943"/>
                  </a:lnTo>
                  <a:lnTo>
                    <a:pt x="57083" y="41785"/>
                  </a:lnTo>
                  <a:lnTo>
                    <a:pt x="57123" y="41626"/>
                  </a:lnTo>
                  <a:lnTo>
                    <a:pt x="57162" y="41487"/>
                  </a:lnTo>
                  <a:lnTo>
                    <a:pt x="57123" y="41487"/>
                  </a:lnTo>
                  <a:lnTo>
                    <a:pt x="57083" y="41527"/>
                  </a:lnTo>
                  <a:lnTo>
                    <a:pt x="57023" y="41606"/>
                  </a:lnTo>
                  <a:lnTo>
                    <a:pt x="56924" y="41666"/>
                  </a:lnTo>
                  <a:lnTo>
                    <a:pt x="56825" y="41705"/>
                  </a:lnTo>
                  <a:lnTo>
                    <a:pt x="56706" y="41725"/>
                  </a:lnTo>
                  <a:lnTo>
                    <a:pt x="56448" y="41725"/>
                  </a:lnTo>
                  <a:lnTo>
                    <a:pt x="56349" y="41705"/>
                  </a:lnTo>
                  <a:lnTo>
                    <a:pt x="56230" y="41646"/>
                  </a:lnTo>
                  <a:lnTo>
                    <a:pt x="56131" y="41566"/>
                  </a:lnTo>
                  <a:lnTo>
                    <a:pt x="56071" y="41467"/>
                  </a:lnTo>
                  <a:lnTo>
                    <a:pt x="56012" y="41348"/>
                  </a:lnTo>
                  <a:lnTo>
                    <a:pt x="55992" y="41229"/>
                  </a:lnTo>
                  <a:lnTo>
                    <a:pt x="55972" y="41110"/>
                  </a:lnTo>
                  <a:lnTo>
                    <a:pt x="55972" y="40852"/>
                  </a:lnTo>
                  <a:lnTo>
                    <a:pt x="55793" y="40892"/>
                  </a:lnTo>
                  <a:lnTo>
                    <a:pt x="55615" y="40912"/>
                  </a:lnTo>
                  <a:lnTo>
                    <a:pt x="55436" y="40912"/>
                  </a:lnTo>
                  <a:lnTo>
                    <a:pt x="55357" y="40892"/>
                  </a:lnTo>
                  <a:lnTo>
                    <a:pt x="55258" y="40852"/>
                  </a:lnTo>
                  <a:lnTo>
                    <a:pt x="55139" y="40773"/>
                  </a:lnTo>
                  <a:lnTo>
                    <a:pt x="55039" y="40654"/>
                  </a:lnTo>
                  <a:lnTo>
                    <a:pt x="54980" y="40515"/>
                  </a:lnTo>
                  <a:lnTo>
                    <a:pt x="54940" y="40356"/>
                  </a:lnTo>
                  <a:lnTo>
                    <a:pt x="54940" y="40197"/>
                  </a:lnTo>
                  <a:lnTo>
                    <a:pt x="54980" y="40039"/>
                  </a:lnTo>
                  <a:lnTo>
                    <a:pt x="55079" y="39900"/>
                  </a:lnTo>
                  <a:lnTo>
                    <a:pt x="55198" y="39781"/>
                  </a:lnTo>
                  <a:lnTo>
                    <a:pt x="55277" y="39721"/>
                  </a:lnTo>
                  <a:lnTo>
                    <a:pt x="55357" y="39681"/>
                  </a:lnTo>
                  <a:lnTo>
                    <a:pt x="55436" y="39662"/>
                  </a:lnTo>
                  <a:lnTo>
                    <a:pt x="55694" y="39662"/>
                  </a:lnTo>
                  <a:lnTo>
                    <a:pt x="55793" y="39681"/>
                  </a:lnTo>
                  <a:lnTo>
                    <a:pt x="55833" y="39662"/>
                  </a:lnTo>
                  <a:lnTo>
                    <a:pt x="55734" y="39483"/>
                  </a:lnTo>
                  <a:lnTo>
                    <a:pt x="55674" y="39344"/>
                  </a:lnTo>
                  <a:lnTo>
                    <a:pt x="55654" y="39166"/>
                  </a:lnTo>
                  <a:lnTo>
                    <a:pt x="55654" y="38967"/>
                  </a:lnTo>
                  <a:lnTo>
                    <a:pt x="55555" y="39027"/>
                  </a:lnTo>
                  <a:lnTo>
                    <a:pt x="55456" y="39066"/>
                  </a:lnTo>
                  <a:lnTo>
                    <a:pt x="55337" y="39086"/>
                  </a:lnTo>
                  <a:lnTo>
                    <a:pt x="55218" y="39086"/>
                  </a:lnTo>
                  <a:lnTo>
                    <a:pt x="55139" y="39047"/>
                  </a:lnTo>
                  <a:lnTo>
                    <a:pt x="55039" y="39007"/>
                  </a:lnTo>
                  <a:lnTo>
                    <a:pt x="54960" y="38967"/>
                  </a:lnTo>
                  <a:lnTo>
                    <a:pt x="54861" y="38947"/>
                  </a:lnTo>
                  <a:lnTo>
                    <a:pt x="54881" y="39007"/>
                  </a:lnTo>
                  <a:lnTo>
                    <a:pt x="54940" y="39086"/>
                  </a:lnTo>
                  <a:lnTo>
                    <a:pt x="55000" y="39146"/>
                  </a:lnTo>
                  <a:lnTo>
                    <a:pt x="55039" y="39225"/>
                  </a:lnTo>
                  <a:lnTo>
                    <a:pt x="55020" y="39245"/>
                  </a:lnTo>
                  <a:lnTo>
                    <a:pt x="55020" y="39285"/>
                  </a:lnTo>
                  <a:lnTo>
                    <a:pt x="55039" y="39305"/>
                  </a:lnTo>
                  <a:lnTo>
                    <a:pt x="55079" y="39324"/>
                  </a:lnTo>
                  <a:lnTo>
                    <a:pt x="55099" y="39364"/>
                  </a:lnTo>
                  <a:lnTo>
                    <a:pt x="55099" y="39424"/>
                  </a:lnTo>
                  <a:lnTo>
                    <a:pt x="55099" y="39483"/>
                  </a:lnTo>
                  <a:lnTo>
                    <a:pt x="55079" y="39543"/>
                  </a:lnTo>
                  <a:lnTo>
                    <a:pt x="55020" y="39622"/>
                  </a:lnTo>
                  <a:lnTo>
                    <a:pt x="54960" y="39741"/>
                  </a:lnTo>
                  <a:lnTo>
                    <a:pt x="54881" y="39840"/>
                  </a:lnTo>
                  <a:lnTo>
                    <a:pt x="54781" y="39920"/>
                  </a:lnTo>
                  <a:lnTo>
                    <a:pt x="54682" y="39959"/>
                  </a:lnTo>
                  <a:lnTo>
                    <a:pt x="54583" y="39999"/>
                  </a:lnTo>
                  <a:lnTo>
                    <a:pt x="54464" y="40019"/>
                  </a:lnTo>
                  <a:lnTo>
                    <a:pt x="54345" y="39999"/>
                  </a:lnTo>
                  <a:lnTo>
                    <a:pt x="54226" y="39959"/>
                  </a:lnTo>
                  <a:lnTo>
                    <a:pt x="54127" y="39900"/>
                  </a:lnTo>
                  <a:lnTo>
                    <a:pt x="54047" y="39840"/>
                  </a:lnTo>
                  <a:lnTo>
                    <a:pt x="53968" y="39761"/>
                  </a:lnTo>
                  <a:lnTo>
                    <a:pt x="53908" y="39662"/>
                  </a:lnTo>
                  <a:lnTo>
                    <a:pt x="53869" y="39543"/>
                  </a:lnTo>
                  <a:lnTo>
                    <a:pt x="53849" y="39443"/>
                  </a:lnTo>
                  <a:lnTo>
                    <a:pt x="53849" y="39324"/>
                  </a:lnTo>
                  <a:lnTo>
                    <a:pt x="53869" y="39225"/>
                  </a:lnTo>
                  <a:lnTo>
                    <a:pt x="53948" y="39106"/>
                  </a:lnTo>
                  <a:lnTo>
                    <a:pt x="54027" y="39007"/>
                  </a:lnTo>
                  <a:lnTo>
                    <a:pt x="54147" y="38928"/>
                  </a:lnTo>
                  <a:lnTo>
                    <a:pt x="54246" y="38868"/>
                  </a:lnTo>
                  <a:lnTo>
                    <a:pt x="54325" y="38828"/>
                  </a:lnTo>
                  <a:lnTo>
                    <a:pt x="54523" y="38828"/>
                  </a:lnTo>
                  <a:lnTo>
                    <a:pt x="54643" y="38848"/>
                  </a:lnTo>
                  <a:lnTo>
                    <a:pt x="54781" y="38868"/>
                  </a:lnTo>
                  <a:lnTo>
                    <a:pt x="54781" y="38808"/>
                  </a:lnTo>
                  <a:lnTo>
                    <a:pt x="54762" y="38749"/>
                  </a:lnTo>
                  <a:lnTo>
                    <a:pt x="54722" y="38650"/>
                  </a:lnTo>
                  <a:lnTo>
                    <a:pt x="54662" y="38531"/>
                  </a:lnTo>
                  <a:lnTo>
                    <a:pt x="54623" y="38432"/>
                  </a:lnTo>
                  <a:lnTo>
                    <a:pt x="54623" y="38352"/>
                  </a:lnTo>
                  <a:lnTo>
                    <a:pt x="54643" y="38312"/>
                  </a:lnTo>
                  <a:lnTo>
                    <a:pt x="54662" y="38253"/>
                  </a:lnTo>
                  <a:lnTo>
                    <a:pt x="54682" y="38193"/>
                  </a:lnTo>
                  <a:lnTo>
                    <a:pt x="54702" y="38154"/>
                  </a:lnTo>
                  <a:lnTo>
                    <a:pt x="54682" y="38114"/>
                  </a:lnTo>
                  <a:lnTo>
                    <a:pt x="54662" y="38094"/>
                  </a:lnTo>
                  <a:lnTo>
                    <a:pt x="54563" y="38094"/>
                  </a:lnTo>
                  <a:lnTo>
                    <a:pt x="54484" y="38114"/>
                  </a:lnTo>
                  <a:lnTo>
                    <a:pt x="54365" y="38134"/>
                  </a:lnTo>
                  <a:lnTo>
                    <a:pt x="54246" y="38154"/>
                  </a:lnTo>
                  <a:lnTo>
                    <a:pt x="54127" y="38134"/>
                  </a:lnTo>
                  <a:lnTo>
                    <a:pt x="54027" y="38094"/>
                  </a:lnTo>
                  <a:lnTo>
                    <a:pt x="53948" y="38055"/>
                  </a:lnTo>
                  <a:lnTo>
                    <a:pt x="53869" y="37975"/>
                  </a:lnTo>
                  <a:lnTo>
                    <a:pt x="53809" y="37896"/>
                  </a:lnTo>
                  <a:lnTo>
                    <a:pt x="53750" y="37816"/>
                  </a:lnTo>
                  <a:lnTo>
                    <a:pt x="53710" y="37737"/>
                  </a:lnTo>
                  <a:lnTo>
                    <a:pt x="53670" y="37638"/>
                  </a:lnTo>
                  <a:lnTo>
                    <a:pt x="53670" y="37539"/>
                  </a:lnTo>
                  <a:lnTo>
                    <a:pt x="53670" y="37439"/>
                  </a:lnTo>
                  <a:lnTo>
                    <a:pt x="53690" y="37340"/>
                  </a:lnTo>
                  <a:lnTo>
                    <a:pt x="53710" y="37241"/>
                  </a:lnTo>
                  <a:lnTo>
                    <a:pt x="53770" y="37162"/>
                  </a:lnTo>
                  <a:lnTo>
                    <a:pt x="53829" y="37082"/>
                  </a:lnTo>
                  <a:lnTo>
                    <a:pt x="53908" y="37003"/>
                  </a:lnTo>
                  <a:lnTo>
                    <a:pt x="53988" y="36963"/>
                  </a:lnTo>
                  <a:lnTo>
                    <a:pt x="54067" y="36924"/>
                  </a:lnTo>
                  <a:lnTo>
                    <a:pt x="54266" y="36884"/>
                  </a:lnTo>
                  <a:lnTo>
                    <a:pt x="54464" y="36884"/>
                  </a:lnTo>
                  <a:lnTo>
                    <a:pt x="54424" y="36725"/>
                  </a:lnTo>
                  <a:lnTo>
                    <a:pt x="54404" y="36586"/>
                  </a:lnTo>
                  <a:lnTo>
                    <a:pt x="54385" y="36289"/>
                  </a:lnTo>
                  <a:lnTo>
                    <a:pt x="54285" y="36328"/>
                  </a:lnTo>
                  <a:lnTo>
                    <a:pt x="54186" y="36368"/>
                  </a:lnTo>
                  <a:lnTo>
                    <a:pt x="54067" y="36388"/>
                  </a:lnTo>
                  <a:lnTo>
                    <a:pt x="53968" y="36388"/>
                  </a:lnTo>
                  <a:lnTo>
                    <a:pt x="53869" y="36348"/>
                  </a:lnTo>
                  <a:lnTo>
                    <a:pt x="53770" y="36309"/>
                  </a:lnTo>
                  <a:lnTo>
                    <a:pt x="53690" y="36249"/>
                  </a:lnTo>
                  <a:lnTo>
                    <a:pt x="53591" y="36249"/>
                  </a:lnTo>
                  <a:lnTo>
                    <a:pt x="53611" y="36309"/>
                  </a:lnTo>
                  <a:lnTo>
                    <a:pt x="53670" y="36388"/>
                  </a:lnTo>
                  <a:lnTo>
                    <a:pt x="53730" y="36447"/>
                  </a:lnTo>
                  <a:lnTo>
                    <a:pt x="53770" y="36527"/>
                  </a:lnTo>
                  <a:lnTo>
                    <a:pt x="53750" y="36547"/>
                  </a:lnTo>
                  <a:lnTo>
                    <a:pt x="53750" y="36586"/>
                  </a:lnTo>
                  <a:lnTo>
                    <a:pt x="53770" y="36606"/>
                  </a:lnTo>
                  <a:lnTo>
                    <a:pt x="53809" y="36626"/>
                  </a:lnTo>
                  <a:lnTo>
                    <a:pt x="53829" y="36666"/>
                  </a:lnTo>
                  <a:lnTo>
                    <a:pt x="53829" y="36725"/>
                  </a:lnTo>
                  <a:lnTo>
                    <a:pt x="53829" y="36785"/>
                  </a:lnTo>
                  <a:lnTo>
                    <a:pt x="53809" y="36844"/>
                  </a:lnTo>
                  <a:lnTo>
                    <a:pt x="53750" y="36924"/>
                  </a:lnTo>
                  <a:lnTo>
                    <a:pt x="53690" y="37043"/>
                  </a:lnTo>
                  <a:lnTo>
                    <a:pt x="53611" y="37142"/>
                  </a:lnTo>
                  <a:lnTo>
                    <a:pt x="53512" y="37221"/>
                  </a:lnTo>
                  <a:lnTo>
                    <a:pt x="53412" y="37261"/>
                  </a:lnTo>
                  <a:lnTo>
                    <a:pt x="53313" y="37301"/>
                  </a:lnTo>
                  <a:lnTo>
                    <a:pt x="53194" y="37320"/>
                  </a:lnTo>
                  <a:lnTo>
                    <a:pt x="53075" y="37301"/>
                  </a:lnTo>
                  <a:lnTo>
                    <a:pt x="52956" y="37261"/>
                  </a:lnTo>
                  <a:lnTo>
                    <a:pt x="52857" y="37201"/>
                  </a:lnTo>
                  <a:lnTo>
                    <a:pt x="52777" y="37142"/>
                  </a:lnTo>
                  <a:lnTo>
                    <a:pt x="52698" y="37062"/>
                  </a:lnTo>
                  <a:lnTo>
                    <a:pt x="52639" y="36963"/>
                  </a:lnTo>
                  <a:lnTo>
                    <a:pt x="52599" y="36844"/>
                  </a:lnTo>
                  <a:lnTo>
                    <a:pt x="52579" y="36745"/>
                  </a:lnTo>
                  <a:lnTo>
                    <a:pt x="52579" y="36626"/>
                  </a:lnTo>
                  <a:lnTo>
                    <a:pt x="52599" y="36527"/>
                  </a:lnTo>
                  <a:lnTo>
                    <a:pt x="52678" y="36408"/>
                  </a:lnTo>
                  <a:lnTo>
                    <a:pt x="52758" y="36309"/>
                  </a:lnTo>
                  <a:lnTo>
                    <a:pt x="52877" y="36229"/>
                  </a:lnTo>
                  <a:lnTo>
                    <a:pt x="52976" y="36170"/>
                  </a:lnTo>
                  <a:lnTo>
                    <a:pt x="53055" y="36130"/>
                  </a:lnTo>
                  <a:lnTo>
                    <a:pt x="53254" y="36130"/>
                  </a:lnTo>
                  <a:lnTo>
                    <a:pt x="53373" y="36150"/>
                  </a:lnTo>
                  <a:lnTo>
                    <a:pt x="53512" y="36170"/>
                  </a:lnTo>
                  <a:lnTo>
                    <a:pt x="53412" y="35932"/>
                  </a:lnTo>
                  <a:lnTo>
                    <a:pt x="53373" y="35813"/>
                  </a:lnTo>
                  <a:lnTo>
                    <a:pt x="53353" y="35693"/>
                  </a:lnTo>
                  <a:lnTo>
                    <a:pt x="53373" y="35555"/>
                  </a:lnTo>
                  <a:lnTo>
                    <a:pt x="53412" y="35436"/>
                  </a:lnTo>
                  <a:lnTo>
                    <a:pt x="53512" y="35197"/>
                  </a:lnTo>
                  <a:lnTo>
                    <a:pt x="53293" y="35336"/>
                  </a:lnTo>
                  <a:lnTo>
                    <a:pt x="53194" y="35376"/>
                  </a:lnTo>
                  <a:lnTo>
                    <a:pt x="53095" y="35416"/>
                  </a:lnTo>
                  <a:lnTo>
                    <a:pt x="52976" y="35455"/>
                  </a:lnTo>
                  <a:lnTo>
                    <a:pt x="52857" y="35455"/>
                  </a:lnTo>
                  <a:lnTo>
                    <a:pt x="52738" y="35416"/>
                  </a:lnTo>
                  <a:lnTo>
                    <a:pt x="52619" y="35356"/>
                  </a:lnTo>
                  <a:lnTo>
                    <a:pt x="52520" y="35297"/>
                  </a:lnTo>
                  <a:lnTo>
                    <a:pt x="52460" y="35217"/>
                  </a:lnTo>
                  <a:lnTo>
                    <a:pt x="52401" y="35118"/>
                  </a:lnTo>
                  <a:lnTo>
                    <a:pt x="52361" y="35019"/>
                  </a:lnTo>
                  <a:lnTo>
                    <a:pt x="52341" y="34920"/>
                  </a:lnTo>
                  <a:lnTo>
                    <a:pt x="52321" y="34820"/>
                  </a:lnTo>
                  <a:lnTo>
                    <a:pt x="52341" y="34701"/>
                  </a:lnTo>
                  <a:lnTo>
                    <a:pt x="52361" y="34582"/>
                  </a:lnTo>
                  <a:lnTo>
                    <a:pt x="52401" y="34463"/>
                  </a:lnTo>
                  <a:lnTo>
                    <a:pt x="52420" y="34424"/>
                  </a:lnTo>
                  <a:lnTo>
                    <a:pt x="52460" y="34364"/>
                  </a:lnTo>
                  <a:lnTo>
                    <a:pt x="52559" y="34305"/>
                  </a:lnTo>
                  <a:lnTo>
                    <a:pt x="52678" y="34245"/>
                  </a:lnTo>
                  <a:lnTo>
                    <a:pt x="52797" y="34205"/>
                  </a:lnTo>
                  <a:lnTo>
                    <a:pt x="52916" y="34186"/>
                  </a:lnTo>
                  <a:lnTo>
                    <a:pt x="53075" y="34186"/>
                  </a:lnTo>
                  <a:lnTo>
                    <a:pt x="53154" y="34205"/>
                  </a:lnTo>
                  <a:lnTo>
                    <a:pt x="53214" y="34205"/>
                  </a:lnTo>
                  <a:lnTo>
                    <a:pt x="53214" y="34166"/>
                  </a:lnTo>
                  <a:lnTo>
                    <a:pt x="53214" y="34126"/>
                  </a:lnTo>
                  <a:lnTo>
                    <a:pt x="53174" y="34007"/>
                  </a:lnTo>
                  <a:lnTo>
                    <a:pt x="53135" y="33809"/>
                  </a:lnTo>
                  <a:lnTo>
                    <a:pt x="53135" y="33690"/>
                  </a:lnTo>
                  <a:lnTo>
                    <a:pt x="53135" y="33590"/>
                  </a:lnTo>
                  <a:lnTo>
                    <a:pt x="53194" y="33392"/>
                  </a:lnTo>
                  <a:lnTo>
                    <a:pt x="52956" y="33471"/>
                  </a:lnTo>
                  <a:lnTo>
                    <a:pt x="52837" y="33511"/>
                  </a:lnTo>
                  <a:lnTo>
                    <a:pt x="52738" y="33531"/>
                  </a:lnTo>
                  <a:lnTo>
                    <a:pt x="52619" y="33531"/>
                  </a:lnTo>
                  <a:lnTo>
                    <a:pt x="52520" y="33511"/>
                  </a:lnTo>
                  <a:lnTo>
                    <a:pt x="52401" y="33471"/>
                  </a:lnTo>
                  <a:lnTo>
                    <a:pt x="52281" y="33392"/>
                  </a:lnTo>
                  <a:lnTo>
                    <a:pt x="52202" y="33293"/>
                  </a:lnTo>
                  <a:lnTo>
                    <a:pt x="52143" y="33194"/>
                  </a:lnTo>
                  <a:lnTo>
                    <a:pt x="52103" y="33075"/>
                  </a:lnTo>
                  <a:lnTo>
                    <a:pt x="52103" y="32975"/>
                  </a:lnTo>
                  <a:lnTo>
                    <a:pt x="52103" y="32856"/>
                  </a:lnTo>
                  <a:lnTo>
                    <a:pt x="52123" y="32757"/>
                  </a:lnTo>
                  <a:lnTo>
                    <a:pt x="52162" y="32519"/>
                  </a:lnTo>
                  <a:lnTo>
                    <a:pt x="52162" y="32519"/>
                  </a:lnTo>
                  <a:lnTo>
                    <a:pt x="52083" y="32578"/>
                  </a:lnTo>
                  <a:lnTo>
                    <a:pt x="51984" y="32618"/>
                  </a:lnTo>
                  <a:lnTo>
                    <a:pt x="51885" y="32658"/>
                  </a:lnTo>
                  <a:lnTo>
                    <a:pt x="51766" y="32678"/>
                  </a:lnTo>
                  <a:lnTo>
                    <a:pt x="51647" y="32698"/>
                  </a:lnTo>
                  <a:lnTo>
                    <a:pt x="51547" y="32678"/>
                  </a:lnTo>
                  <a:lnTo>
                    <a:pt x="51448" y="32658"/>
                  </a:lnTo>
                  <a:lnTo>
                    <a:pt x="51349" y="32618"/>
                  </a:lnTo>
                  <a:lnTo>
                    <a:pt x="51250" y="32539"/>
                  </a:lnTo>
                  <a:lnTo>
                    <a:pt x="51190" y="32459"/>
                  </a:lnTo>
                  <a:lnTo>
                    <a:pt x="51151" y="32360"/>
                  </a:lnTo>
                  <a:lnTo>
                    <a:pt x="51111" y="32241"/>
                  </a:lnTo>
                  <a:lnTo>
                    <a:pt x="51111" y="32122"/>
                  </a:lnTo>
                  <a:lnTo>
                    <a:pt x="51111" y="32003"/>
                  </a:lnTo>
                  <a:lnTo>
                    <a:pt x="51131" y="31904"/>
                  </a:lnTo>
                  <a:lnTo>
                    <a:pt x="51170" y="31785"/>
                  </a:lnTo>
                  <a:lnTo>
                    <a:pt x="51230" y="31705"/>
                  </a:lnTo>
                  <a:lnTo>
                    <a:pt x="51329" y="31626"/>
                  </a:lnTo>
                  <a:lnTo>
                    <a:pt x="51428" y="31567"/>
                  </a:lnTo>
                  <a:lnTo>
                    <a:pt x="51547" y="31547"/>
                  </a:lnTo>
                  <a:lnTo>
                    <a:pt x="51666" y="31527"/>
                  </a:lnTo>
                  <a:lnTo>
                    <a:pt x="51785" y="31527"/>
                  </a:lnTo>
                  <a:lnTo>
                    <a:pt x="51885" y="31547"/>
                  </a:lnTo>
                  <a:lnTo>
                    <a:pt x="51984" y="31606"/>
                  </a:lnTo>
                  <a:lnTo>
                    <a:pt x="52103" y="31666"/>
                  </a:lnTo>
                  <a:lnTo>
                    <a:pt x="52162" y="31765"/>
                  </a:lnTo>
                  <a:lnTo>
                    <a:pt x="52222" y="31864"/>
                  </a:lnTo>
                  <a:lnTo>
                    <a:pt x="52242" y="31963"/>
                  </a:lnTo>
                  <a:lnTo>
                    <a:pt x="52242" y="32182"/>
                  </a:lnTo>
                  <a:lnTo>
                    <a:pt x="52242" y="32440"/>
                  </a:lnTo>
                  <a:lnTo>
                    <a:pt x="52401" y="32340"/>
                  </a:lnTo>
                  <a:lnTo>
                    <a:pt x="52579" y="32281"/>
                  </a:lnTo>
                  <a:lnTo>
                    <a:pt x="52758" y="32261"/>
                  </a:lnTo>
                  <a:lnTo>
                    <a:pt x="52956" y="32281"/>
                  </a:lnTo>
                  <a:lnTo>
                    <a:pt x="52916" y="32102"/>
                  </a:lnTo>
                  <a:lnTo>
                    <a:pt x="52877" y="31904"/>
                  </a:lnTo>
                  <a:lnTo>
                    <a:pt x="52897" y="31805"/>
                  </a:lnTo>
                  <a:lnTo>
                    <a:pt x="52916" y="31686"/>
                  </a:lnTo>
                  <a:lnTo>
                    <a:pt x="52956" y="31487"/>
                  </a:lnTo>
                  <a:lnTo>
                    <a:pt x="52877" y="31547"/>
                  </a:lnTo>
                  <a:lnTo>
                    <a:pt x="52777" y="31606"/>
                  </a:lnTo>
                  <a:lnTo>
                    <a:pt x="52658" y="31646"/>
                  </a:lnTo>
                  <a:lnTo>
                    <a:pt x="52539" y="31666"/>
                  </a:lnTo>
                  <a:lnTo>
                    <a:pt x="52420" y="31666"/>
                  </a:lnTo>
                  <a:lnTo>
                    <a:pt x="52301" y="31646"/>
                  </a:lnTo>
                  <a:lnTo>
                    <a:pt x="52182" y="31606"/>
                  </a:lnTo>
                  <a:lnTo>
                    <a:pt x="52103" y="31547"/>
                  </a:lnTo>
                  <a:lnTo>
                    <a:pt x="52004" y="31448"/>
                  </a:lnTo>
                  <a:lnTo>
                    <a:pt x="51944" y="31368"/>
                  </a:lnTo>
                  <a:lnTo>
                    <a:pt x="51904" y="31269"/>
                  </a:lnTo>
                  <a:lnTo>
                    <a:pt x="51865" y="31150"/>
                  </a:lnTo>
                  <a:lnTo>
                    <a:pt x="51845" y="30932"/>
                  </a:lnTo>
                  <a:lnTo>
                    <a:pt x="51845" y="30694"/>
                  </a:lnTo>
                  <a:lnTo>
                    <a:pt x="51766" y="30713"/>
                  </a:lnTo>
                  <a:lnTo>
                    <a:pt x="51686" y="30753"/>
                  </a:lnTo>
                  <a:lnTo>
                    <a:pt x="51488" y="30773"/>
                  </a:lnTo>
                  <a:lnTo>
                    <a:pt x="51289" y="30773"/>
                  </a:lnTo>
                  <a:lnTo>
                    <a:pt x="51210" y="30753"/>
                  </a:lnTo>
                  <a:lnTo>
                    <a:pt x="51131" y="30733"/>
                  </a:lnTo>
                  <a:lnTo>
                    <a:pt x="51031" y="30634"/>
                  </a:lnTo>
                  <a:lnTo>
                    <a:pt x="50952" y="30535"/>
                  </a:lnTo>
                  <a:lnTo>
                    <a:pt x="50912" y="30416"/>
                  </a:lnTo>
                  <a:lnTo>
                    <a:pt x="50893" y="30277"/>
                  </a:lnTo>
                  <a:lnTo>
                    <a:pt x="50893" y="30098"/>
                  </a:lnTo>
                  <a:lnTo>
                    <a:pt x="50893" y="29999"/>
                  </a:lnTo>
                  <a:lnTo>
                    <a:pt x="50912" y="29920"/>
                  </a:lnTo>
                  <a:lnTo>
                    <a:pt x="50952" y="29860"/>
                  </a:lnTo>
                  <a:lnTo>
                    <a:pt x="51012" y="29801"/>
                  </a:lnTo>
                  <a:lnTo>
                    <a:pt x="51131" y="29702"/>
                  </a:lnTo>
                  <a:lnTo>
                    <a:pt x="51210" y="29682"/>
                  </a:lnTo>
                  <a:lnTo>
                    <a:pt x="51289" y="29662"/>
                  </a:lnTo>
                  <a:lnTo>
                    <a:pt x="51448" y="29642"/>
                  </a:lnTo>
                  <a:lnTo>
                    <a:pt x="51766" y="29662"/>
                  </a:lnTo>
                  <a:lnTo>
                    <a:pt x="51686" y="29424"/>
                  </a:lnTo>
                  <a:lnTo>
                    <a:pt x="51647" y="29305"/>
                  </a:lnTo>
                  <a:lnTo>
                    <a:pt x="51627" y="29186"/>
                  </a:lnTo>
                  <a:lnTo>
                    <a:pt x="51607" y="29087"/>
                  </a:lnTo>
                  <a:lnTo>
                    <a:pt x="51627" y="28967"/>
                  </a:lnTo>
                  <a:lnTo>
                    <a:pt x="51686" y="28868"/>
                  </a:lnTo>
                  <a:lnTo>
                    <a:pt x="51766" y="28749"/>
                  </a:lnTo>
                  <a:lnTo>
                    <a:pt x="51865" y="28650"/>
                  </a:lnTo>
                  <a:lnTo>
                    <a:pt x="51964" y="28591"/>
                  </a:lnTo>
                  <a:lnTo>
                    <a:pt x="52063" y="28571"/>
                  </a:lnTo>
                  <a:lnTo>
                    <a:pt x="52182" y="28551"/>
                  </a:lnTo>
                  <a:lnTo>
                    <a:pt x="52281" y="28551"/>
                  </a:lnTo>
                  <a:lnTo>
                    <a:pt x="52401" y="28571"/>
                  </a:lnTo>
                  <a:lnTo>
                    <a:pt x="52639" y="28630"/>
                  </a:lnTo>
                  <a:lnTo>
                    <a:pt x="52520" y="28452"/>
                  </a:lnTo>
                  <a:lnTo>
                    <a:pt x="52440" y="28253"/>
                  </a:lnTo>
                  <a:lnTo>
                    <a:pt x="52401" y="28154"/>
                  </a:lnTo>
                  <a:lnTo>
                    <a:pt x="52401" y="28055"/>
                  </a:lnTo>
                  <a:lnTo>
                    <a:pt x="52401" y="27936"/>
                  </a:lnTo>
                  <a:lnTo>
                    <a:pt x="52420" y="27837"/>
                  </a:lnTo>
                  <a:lnTo>
                    <a:pt x="52420" y="27837"/>
                  </a:lnTo>
                  <a:lnTo>
                    <a:pt x="52321" y="27876"/>
                  </a:lnTo>
                  <a:lnTo>
                    <a:pt x="52222" y="27896"/>
                  </a:lnTo>
                  <a:lnTo>
                    <a:pt x="52123" y="27916"/>
                  </a:lnTo>
                  <a:lnTo>
                    <a:pt x="52024" y="27896"/>
                  </a:lnTo>
                  <a:lnTo>
                    <a:pt x="51924" y="27876"/>
                  </a:lnTo>
                  <a:lnTo>
                    <a:pt x="51845" y="27856"/>
                  </a:lnTo>
                  <a:lnTo>
                    <a:pt x="51746" y="27817"/>
                  </a:lnTo>
                  <a:lnTo>
                    <a:pt x="51666" y="27757"/>
                  </a:lnTo>
                  <a:lnTo>
                    <a:pt x="51607" y="27698"/>
                  </a:lnTo>
                  <a:lnTo>
                    <a:pt x="51547" y="27618"/>
                  </a:lnTo>
                  <a:lnTo>
                    <a:pt x="51508" y="27539"/>
                  </a:lnTo>
                  <a:lnTo>
                    <a:pt x="51468" y="27460"/>
                  </a:lnTo>
                  <a:lnTo>
                    <a:pt x="51448" y="27360"/>
                  </a:lnTo>
                  <a:lnTo>
                    <a:pt x="51448" y="27261"/>
                  </a:lnTo>
                  <a:lnTo>
                    <a:pt x="51448" y="27162"/>
                  </a:lnTo>
                  <a:lnTo>
                    <a:pt x="51488" y="27063"/>
                  </a:lnTo>
                  <a:lnTo>
                    <a:pt x="51508" y="26964"/>
                  </a:lnTo>
                  <a:lnTo>
                    <a:pt x="51567" y="26904"/>
                  </a:lnTo>
                  <a:lnTo>
                    <a:pt x="51666" y="26785"/>
                  </a:lnTo>
                  <a:lnTo>
                    <a:pt x="51825" y="26686"/>
                  </a:lnTo>
                  <a:lnTo>
                    <a:pt x="51904" y="26666"/>
                  </a:lnTo>
                  <a:lnTo>
                    <a:pt x="51984" y="26646"/>
                  </a:lnTo>
                  <a:lnTo>
                    <a:pt x="52321" y="26646"/>
                  </a:lnTo>
                  <a:lnTo>
                    <a:pt x="52341" y="26626"/>
                  </a:lnTo>
                  <a:lnTo>
                    <a:pt x="52341" y="26547"/>
                  </a:lnTo>
                  <a:lnTo>
                    <a:pt x="52301" y="26448"/>
                  </a:lnTo>
                  <a:lnTo>
                    <a:pt x="52262" y="26349"/>
                  </a:lnTo>
                  <a:lnTo>
                    <a:pt x="52242" y="26269"/>
                  </a:lnTo>
                  <a:lnTo>
                    <a:pt x="52222" y="26190"/>
                  </a:lnTo>
                  <a:lnTo>
                    <a:pt x="52242" y="26110"/>
                  </a:lnTo>
                  <a:lnTo>
                    <a:pt x="52242" y="26031"/>
                  </a:lnTo>
                  <a:lnTo>
                    <a:pt x="52242" y="25952"/>
                  </a:lnTo>
                  <a:lnTo>
                    <a:pt x="52222" y="25892"/>
                  </a:lnTo>
                  <a:lnTo>
                    <a:pt x="52202" y="25872"/>
                  </a:lnTo>
                  <a:lnTo>
                    <a:pt x="52182" y="25872"/>
                  </a:lnTo>
                  <a:lnTo>
                    <a:pt x="52043" y="25932"/>
                  </a:lnTo>
                  <a:lnTo>
                    <a:pt x="51944" y="25952"/>
                  </a:lnTo>
                  <a:lnTo>
                    <a:pt x="51845" y="25972"/>
                  </a:lnTo>
                  <a:lnTo>
                    <a:pt x="51746" y="25952"/>
                  </a:lnTo>
                  <a:lnTo>
                    <a:pt x="51647" y="25932"/>
                  </a:lnTo>
                  <a:lnTo>
                    <a:pt x="51567" y="25892"/>
                  </a:lnTo>
                  <a:lnTo>
                    <a:pt x="51488" y="25833"/>
                  </a:lnTo>
                  <a:lnTo>
                    <a:pt x="51408" y="25773"/>
                  </a:lnTo>
                  <a:lnTo>
                    <a:pt x="51349" y="25694"/>
                  </a:lnTo>
                  <a:lnTo>
                    <a:pt x="51289" y="25595"/>
                  </a:lnTo>
                  <a:lnTo>
                    <a:pt x="51270" y="25515"/>
                  </a:lnTo>
                  <a:lnTo>
                    <a:pt x="51250" y="25416"/>
                  </a:lnTo>
                  <a:lnTo>
                    <a:pt x="51250" y="25317"/>
                  </a:lnTo>
                  <a:lnTo>
                    <a:pt x="51270" y="25218"/>
                  </a:lnTo>
                  <a:lnTo>
                    <a:pt x="51309" y="25138"/>
                  </a:lnTo>
                  <a:lnTo>
                    <a:pt x="51349" y="25039"/>
                  </a:lnTo>
                  <a:lnTo>
                    <a:pt x="51408" y="24960"/>
                  </a:lnTo>
                  <a:lnTo>
                    <a:pt x="51547" y="24860"/>
                  </a:lnTo>
                  <a:lnTo>
                    <a:pt x="51627" y="24801"/>
                  </a:lnTo>
                  <a:lnTo>
                    <a:pt x="51706" y="24781"/>
                  </a:lnTo>
                  <a:lnTo>
                    <a:pt x="51825" y="24781"/>
                  </a:lnTo>
                  <a:lnTo>
                    <a:pt x="51924" y="24801"/>
                  </a:lnTo>
                  <a:lnTo>
                    <a:pt x="52043" y="24821"/>
                  </a:lnTo>
                  <a:lnTo>
                    <a:pt x="52162" y="24821"/>
                  </a:lnTo>
                  <a:lnTo>
                    <a:pt x="52083" y="24563"/>
                  </a:lnTo>
                  <a:lnTo>
                    <a:pt x="52043" y="24444"/>
                  </a:lnTo>
                  <a:lnTo>
                    <a:pt x="52024" y="24345"/>
                  </a:lnTo>
                  <a:lnTo>
                    <a:pt x="52004" y="24226"/>
                  </a:lnTo>
                  <a:lnTo>
                    <a:pt x="52043" y="24106"/>
                  </a:lnTo>
                  <a:lnTo>
                    <a:pt x="52083" y="24007"/>
                  </a:lnTo>
                  <a:lnTo>
                    <a:pt x="52182" y="23888"/>
                  </a:lnTo>
                  <a:lnTo>
                    <a:pt x="52262" y="23809"/>
                  </a:lnTo>
                  <a:lnTo>
                    <a:pt x="52361" y="23769"/>
                  </a:lnTo>
                  <a:lnTo>
                    <a:pt x="52460" y="23710"/>
                  </a:lnTo>
                  <a:lnTo>
                    <a:pt x="52559" y="23690"/>
                  </a:lnTo>
                  <a:lnTo>
                    <a:pt x="52678" y="23690"/>
                  </a:lnTo>
                  <a:lnTo>
                    <a:pt x="52797" y="23730"/>
                  </a:lnTo>
                  <a:lnTo>
                    <a:pt x="52897" y="23749"/>
                  </a:lnTo>
                  <a:lnTo>
                    <a:pt x="53016" y="23769"/>
                  </a:lnTo>
                  <a:lnTo>
                    <a:pt x="52996" y="23670"/>
                  </a:lnTo>
                  <a:lnTo>
                    <a:pt x="52936" y="23571"/>
                  </a:lnTo>
                  <a:lnTo>
                    <a:pt x="52877" y="23491"/>
                  </a:lnTo>
                  <a:lnTo>
                    <a:pt x="52837" y="23392"/>
                  </a:lnTo>
                  <a:lnTo>
                    <a:pt x="52817" y="23313"/>
                  </a:lnTo>
                  <a:lnTo>
                    <a:pt x="52797" y="23253"/>
                  </a:lnTo>
                  <a:lnTo>
                    <a:pt x="52817" y="23134"/>
                  </a:lnTo>
                  <a:lnTo>
                    <a:pt x="52877" y="23015"/>
                  </a:lnTo>
                  <a:lnTo>
                    <a:pt x="52936" y="22896"/>
                  </a:lnTo>
                  <a:lnTo>
                    <a:pt x="52956" y="22857"/>
                  </a:lnTo>
                  <a:lnTo>
                    <a:pt x="52956" y="22817"/>
                  </a:lnTo>
                  <a:lnTo>
                    <a:pt x="52956" y="22777"/>
                  </a:lnTo>
                  <a:lnTo>
                    <a:pt x="52956" y="22757"/>
                  </a:lnTo>
                  <a:lnTo>
                    <a:pt x="52976" y="22737"/>
                  </a:lnTo>
                  <a:lnTo>
                    <a:pt x="53016" y="22718"/>
                  </a:lnTo>
                  <a:lnTo>
                    <a:pt x="53095" y="22678"/>
                  </a:lnTo>
                  <a:lnTo>
                    <a:pt x="53194" y="22618"/>
                  </a:lnTo>
                  <a:lnTo>
                    <a:pt x="53313" y="22579"/>
                  </a:lnTo>
                  <a:lnTo>
                    <a:pt x="53412" y="22539"/>
                  </a:lnTo>
                  <a:lnTo>
                    <a:pt x="53531" y="22499"/>
                  </a:lnTo>
                  <a:lnTo>
                    <a:pt x="53650" y="22519"/>
                  </a:lnTo>
                  <a:lnTo>
                    <a:pt x="53611" y="22361"/>
                  </a:lnTo>
                  <a:lnTo>
                    <a:pt x="53591" y="22202"/>
                  </a:lnTo>
                  <a:lnTo>
                    <a:pt x="53611" y="22023"/>
                  </a:lnTo>
                  <a:lnTo>
                    <a:pt x="53650" y="21864"/>
                  </a:lnTo>
                  <a:lnTo>
                    <a:pt x="53650" y="21864"/>
                  </a:lnTo>
                  <a:lnTo>
                    <a:pt x="53492" y="21924"/>
                  </a:lnTo>
                  <a:lnTo>
                    <a:pt x="53353" y="21944"/>
                  </a:lnTo>
                  <a:lnTo>
                    <a:pt x="53194" y="21944"/>
                  </a:lnTo>
                  <a:lnTo>
                    <a:pt x="53055" y="21904"/>
                  </a:lnTo>
                  <a:lnTo>
                    <a:pt x="52936" y="21845"/>
                  </a:lnTo>
                  <a:lnTo>
                    <a:pt x="52817" y="21765"/>
                  </a:lnTo>
                  <a:lnTo>
                    <a:pt x="52718" y="21646"/>
                  </a:lnTo>
                  <a:lnTo>
                    <a:pt x="52658" y="21488"/>
                  </a:lnTo>
                  <a:lnTo>
                    <a:pt x="52619" y="21349"/>
                  </a:lnTo>
                  <a:lnTo>
                    <a:pt x="52619" y="21210"/>
                  </a:lnTo>
                  <a:lnTo>
                    <a:pt x="52658" y="21091"/>
                  </a:lnTo>
                  <a:lnTo>
                    <a:pt x="52718" y="20972"/>
                  </a:lnTo>
                  <a:lnTo>
                    <a:pt x="52817" y="20872"/>
                  </a:lnTo>
                  <a:lnTo>
                    <a:pt x="52916" y="20793"/>
                  </a:lnTo>
                  <a:lnTo>
                    <a:pt x="53035" y="20734"/>
                  </a:lnTo>
                  <a:lnTo>
                    <a:pt x="53174" y="20694"/>
                  </a:lnTo>
                  <a:lnTo>
                    <a:pt x="53293" y="20674"/>
                  </a:lnTo>
                  <a:lnTo>
                    <a:pt x="53393" y="20694"/>
                  </a:lnTo>
                  <a:lnTo>
                    <a:pt x="53512" y="20694"/>
                  </a:lnTo>
                  <a:lnTo>
                    <a:pt x="53531" y="20654"/>
                  </a:lnTo>
                  <a:lnTo>
                    <a:pt x="53531" y="20595"/>
                  </a:lnTo>
                  <a:lnTo>
                    <a:pt x="53492" y="20515"/>
                  </a:lnTo>
                  <a:lnTo>
                    <a:pt x="53432" y="20376"/>
                  </a:lnTo>
                  <a:lnTo>
                    <a:pt x="53432" y="20238"/>
                  </a:lnTo>
                  <a:lnTo>
                    <a:pt x="53452" y="20099"/>
                  </a:lnTo>
                  <a:lnTo>
                    <a:pt x="53531" y="19940"/>
                  </a:lnTo>
                  <a:lnTo>
                    <a:pt x="53611" y="19841"/>
                  </a:lnTo>
                  <a:lnTo>
                    <a:pt x="53710" y="19761"/>
                  </a:lnTo>
                  <a:lnTo>
                    <a:pt x="53829" y="19702"/>
                  </a:lnTo>
                  <a:lnTo>
                    <a:pt x="53968" y="19682"/>
                  </a:lnTo>
                  <a:lnTo>
                    <a:pt x="54107" y="19682"/>
                  </a:lnTo>
                  <a:lnTo>
                    <a:pt x="54385" y="19702"/>
                  </a:lnTo>
                  <a:lnTo>
                    <a:pt x="54325" y="19484"/>
                  </a:lnTo>
                  <a:lnTo>
                    <a:pt x="54285" y="19246"/>
                  </a:lnTo>
                  <a:lnTo>
                    <a:pt x="54305" y="19107"/>
                  </a:lnTo>
                  <a:lnTo>
                    <a:pt x="54325" y="19007"/>
                  </a:lnTo>
                  <a:lnTo>
                    <a:pt x="54365" y="18888"/>
                  </a:lnTo>
                  <a:lnTo>
                    <a:pt x="54424" y="18789"/>
                  </a:lnTo>
                  <a:lnTo>
                    <a:pt x="54504" y="18730"/>
                  </a:lnTo>
                  <a:lnTo>
                    <a:pt x="54583" y="18670"/>
                  </a:lnTo>
                  <a:lnTo>
                    <a:pt x="54682" y="18650"/>
                  </a:lnTo>
                  <a:lnTo>
                    <a:pt x="54781" y="18630"/>
                  </a:lnTo>
                  <a:lnTo>
                    <a:pt x="54980" y="18611"/>
                  </a:lnTo>
                  <a:lnTo>
                    <a:pt x="55178" y="18630"/>
                  </a:lnTo>
                  <a:lnTo>
                    <a:pt x="55178" y="18630"/>
                  </a:lnTo>
                  <a:lnTo>
                    <a:pt x="55119" y="18412"/>
                  </a:lnTo>
                  <a:lnTo>
                    <a:pt x="55059" y="18234"/>
                  </a:lnTo>
                  <a:lnTo>
                    <a:pt x="55059" y="18055"/>
                  </a:lnTo>
                  <a:lnTo>
                    <a:pt x="55079" y="17956"/>
                  </a:lnTo>
                  <a:lnTo>
                    <a:pt x="55099" y="17837"/>
                  </a:lnTo>
                  <a:lnTo>
                    <a:pt x="55099" y="17837"/>
                  </a:lnTo>
                  <a:lnTo>
                    <a:pt x="54980" y="17896"/>
                  </a:lnTo>
                  <a:lnTo>
                    <a:pt x="54881" y="17916"/>
                  </a:lnTo>
                  <a:lnTo>
                    <a:pt x="54762" y="17936"/>
                  </a:lnTo>
                  <a:lnTo>
                    <a:pt x="54643" y="17916"/>
                  </a:lnTo>
                  <a:lnTo>
                    <a:pt x="54523" y="17896"/>
                  </a:lnTo>
                  <a:lnTo>
                    <a:pt x="54404" y="17857"/>
                  </a:lnTo>
                  <a:lnTo>
                    <a:pt x="54305" y="17797"/>
                  </a:lnTo>
                  <a:lnTo>
                    <a:pt x="54226" y="17718"/>
                  </a:lnTo>
                  <a:lnTo>
                    <a:pt x="54186" y="17619"/>
                  </a:lnTo>
                  <a:lnTo>
                    <a:pt x="54147" y="17539"/>
                  </a:lnTo>
                  <a:lnTo>
                    <a:pt x="54127" y="17420"/>
                  </a:lnTo>
                  <a:lnTo>
                    <a:pt x="54127" y="17321"/>
                  </a:lnTo>
                  <a:lnTo>
                    <a:pt x="54127" y="17202"/>
                  </a:lnTo>
                  <a:lnTo>
                    <a:pt x="54166" y="17103"/>
                  </a:lnTo>
                  <a:lnTo>
                    <a:pt x="54206" y="17023"/>
                  </a:lnTo>
                  <a:lnTo>
                    <a:pt x="54266" y="16944"/>
                  </a:lnTo>
                  <a:lnTo>
                    <a:pt x="54345" y="16865"/>
                  </a:lnTo>
                  <a:lnTo>
                    <a:pt x="54444" y="16805"/>
                  </a:lnTo>
                  <a:lnTo>
                    <a:pt x="54543" y="16785"/>
                  </a:lnTo>
                  <a:lnTo>
                    <a:pt x="54662" y="16765"/>
                  </a:lnTo>
                  <a:lnTo>
                    <a:pt x="54762" y="16765"/>
                  </a:lnTo>
                  <a:lnTo>
                    <a:pt x="54881" y="16785"/>
                  </a:lnTo>
                  <a:lnTo>
                    <a:pt x="54980" y="16825"/>
                  </a:lnTo>
                  <a:lnTo>
                    <a:pt x="55059" y="16884"/>
                  </a:lnTo>
                  <a:lnTo>
                    <a:pt x="55139" y="16944"/>
                  </a:lnTo>
                  <a:lnTo>
                    <a:pt x="55198" y="17023"/>
                  </a:lnTo>
                  <a:lnTo>
                    <a:pt x="55238" y="17083"/>
                  </a:lnTo>
                  <a:lnTo>
                    <a:pt x="55258" y="17182"/>
                  </a:lnTo>
                  <a:lnTo>
                    <a:pt x="55258" y="17400"/>
                  </a:lnTo>
                  <a:lnTo>
                    <a:pt x="55258" y="17619"/>
                  </a:lnTo>
                  <a:lnTo>
                    <a:pt x="55416" y="17539"/>
                  </a:lnTo>
                  <a:lnTo>
                    <a:pt x="55575" y="17480"/>
                  </a:lnTo>
                  <a:lnTo>
                    <a:pt x="55734" y="17440"/>
                  </a:lnTo>
                  <a:lnTo>
                    <a:pt x="55912" y="17400"/>
                  </a:lnTo>
                  <a:lnTo>
                    <a:pt x="55853" y="17301"/>
                  </a:lnTo>
                  <a:lnTo>
                    <a:pt x="55833" y="17202"/>
                  </a:lnTo>
                  <a:lnTo>
                    <a:pt x="55813" y="17083"/>
                  </a:lnTo>
                  <a:lnTo>
                    <a:pt x="55833" y="16984"/>
                  </a:lnTo>
                  <a:lnTo>
                    <a:pt x="55873" y="16904"/>
                  </a:lnTo>
                  <a:lnTo>
                    <a:pt x="55893" y="16865"/>
                  </a:lnTo>
                  <a:lnTo>
                    <a:pt x="55853" y="16825"/>
                  </a:lnTo>
                  <a:lnTo>
                    <a:pt x="55833" y="16805"/>
                  </a:lnTo>
                  <a:lnTo>
                    <a:pt x="55793" y="16825"/>
                  </a:lnTo>
                  <a:lnTo>
                    <a:pt x="55734" y="16825"/>
                  </a:lnTo>
                  <a:lnTo>
                    <a:pt x="55654" y="16865"/>
                  </a:lnTo>
                  <a:lnTo>
                    <a:pt x="55615" y="16904"/>
                  </a:lnTo>
                  <a:lnTo>
                    <a:pt x="55555" y="16944"/>
                  </a:lnTo>
                  <a:lnTo>
                    <a:pt x="55476" y="16944"/>
                  </a:lnTo>
                  <a:lnTo>
                    <a:pt x="55377" y="16904"/>
                  </a:lnTo>
                  <a:lnTo>
                    <a:pt x="55258" y="16865"/>
                  </a:lnTo>
                  <a:lnTo>
                    <a:pt x="55238" y="16884"/>
                  </a:lnTo>
                  <a:lnTo>
                    <a:pt x="55198" y="16865"/>
                  </a:lnTo>
                  <a:lnTo>
                    <a:pt x="55178" y="16825"/>
                  </a:lnTo>
                  <a:lnTo>
                    <a:pt x="55099" y="16746"/>
                  </a:lnTo>
                  <a:lnTo>
                    <a:pt x="54960" y="16587"/>
                  </a:lnTo>
                  <a:lnTo>
                    <a:pt x="54920" y="16488"/>
                  </a:lnTo>
                  <a:lnTo>
                    <a:pt x="54881" y="16408"/>
                  </a:lnTo>
                  <a:lnTo>
                    <a:pt x="54881" y="16329"/>
                  </a:lnTo>
                  <a:lnTo>
                    <a:pt x="54900" y="16230"/>
                  </a:lnTo>
                  <a:lnTo>
                    <a:pt x="54980" y="16031"/>
                  </a:lnTo>
                  <a:lnTo>
                    <a:pt x="55020" y="15952"/>
                  </a:lnTo>
                  <a:lnTo>
                    <a:pt x="55099" y="15892"/>
                  </a:lnTo>
                  <a:lnTo>
                    <a:pt x="55158" y="15813"/>
                  </a:lnTo>
                  <a:lnTo>
                    <a:pt x="55258" y="15773"/>
                  </a:lnTo>
                  <a:lnTo>
                    <a:pt x="55337" y="15734"/>
                  </a:lnTo>
                  <a:lnTo>
                    <a:pt x="55436" y="15694"/>
                  </a:lnTo>
                  <a:lnTo>
                    <a:pt x="55516" y="15694"/>
                  </a:lnTo>
                  <a:lnTo>
                    <a:pt x="55595" y="15714"/>
                  </a:lnTo>
                  <a:lnTo>
                    <a:pt x="55694" y="15734"/>
                  </a:lnTo>
                  <a:lnTo>
                    <a:pt x="55773" y="15773"/>
                  </a:lnTo>
                  <a:lnTo>
                    <a:pt x="55912" y="15873"/>
                  </a:lnTo>
                  <a:lnTo>
                    <a:pt x="55972" y="15932"/>
                  </a:lnTo>
                  <a:lnTo>
                    <a:pt x="56031" y="16011"/>
                  </a:lnTo>
                  <a:lnTo>
                    <a:pt x="56031" y="16071"/>
                  </a:lnTo>
                  <a:lnTo>
                    <a:pt x="56051" y="16150"/>
                  </a:lnTo>
                  <a:lnTo>
                    <a:pt x="56091" y="16210"/>
                  </a:lnTo>
                  <a:lnTo>
                    <a:pt x="56131" y="16269"/>
                  </a:lnTo>
                  <a:lnTo>
                    <a:pt x="56131" y="16309"/>
                  </a:lnTo>
                  <a:lnTo>
                    <a:pt x="56111" y="16349"/>
                  </a:lnTo>
                  <a:lnTo>
                    <a:pt x="56091" y="16408"/>
                  </a:lnTo>
                  <a:lnTo>
                    <a:pt x="56051" y="16468"/>
                  </a:lnTo>
                  <a:lnTo>
                    <a:pt x="56051" y="16507"/>
                  </a:lnTo>
                  <a:lnTo>
                    <a:pt x="56071" y="16527"/>
                  </a:lnTo>
                  <a:lnTo>
                    <a:pt x="56111" y="16547"/>
                  </a:lnTo>
                  <a:lnTo>
                    <a:pt x="56150" y="16547"/>
                  </a:lnTo>
                  <a:lnTo>
                    <a:pt x="56230" y="16507"/>
                  </a:lnTo>
                  <a:lnTo>
                    <a:pt x="56408" y="16428"/>
                  </a:lnTo>
                  <a:lnTo>
                    <a:pt x="56488" y="16388"/>
                  </a:lnTo>
                  <a:lnTo>
                    <a:pt x="56567" y="16388"/>
                  </a:lnTo>
                  <a:lnTo>
                    <a:pt x="56646" y="16428"/>
                  </a:lnTo>
                  <a:lnTo>
                    <a:pt x="56686" y="16448"/>
                  </a:lnTo>
                  <a:lnTo>
                    <a:pt x="56726" y="16448"/>
                  </a:lnTo>
                  <a:lnTo>
                    <a:pt x="56766" y="16408"/>
                  </a:lnTo>
                  <a:lnTo>
                    <a:pt x="56766" y="16388"/>
                  </a:lnTo>
                  <a:lnTo>
                    <a:pt x="56746" y="16289"/>
                  </a:lnTo>
                  <a:lnTo>
                    <a:pt x="56706" y="16210"/>
                  </a:lnTo>
                  <a:lnTo>
                    <a:pt x="56686" y="16131"/>
                  </a:lnTo>
                  <a:lnTo>
                    <a:pt x="56686" y="16011"/>
                  </a:lnTo>
                  <a:lnTo>
                    <a:pt x="56726" y="15912"/>
                  </a:lnTo>
                  <a:lnTo>
                    <a:pt x="56746" y="15793"/>
                  </a:lnTo>
                  <a:lnTo>
                    <a:pt x="56766" y="15694"/>
                  </a:lnTo>
                  <a:lnTo>
                    <a:pt x="56547" y="15793"/>
                  </a:lnTo>
                  <a:lnTo>
                    <a:pt x="56448" y="15833"/>
                  </a:lnTo>
                  <a:lnTo>
                    <a:pt x="56329" y="15833"/>
                  </a:lnTo>
                  <a:lnTo>
                    <a:pt x="56210" y="15813"/>
                  </a:lnTo>
                  <a:lnTo>
                    <a:pt x="56111" y="15773"/>
                  </a:lnTo>
                  <a:lnTo>
                    <a:pt x="56012" y="15694"/>
                  </a:lnTo>
                  <a:lnTo>
                    <a:pt x="55932" y="15595"/>
                  </a:lnTo>
                  <a:lnTo>
                    <a:pt x="55873" y="15496"/>
                  </a:lnTo>
                  <a:lnTo>
                    <a:pt x="55813" y="15396"/>
                  </a:lnTo>
                  <a:lnTo>
                    <a:pt x="55773" y="15297"/>
                  </a:lnTo>
                  <a:lnTo>
                    <a:pt x="55773" y="15178"/>
                  </a:lnTo>
                  <a:lnTo>
                    <a:pt x="55773" y="15079"/>
                  </a:lnTo>
                  <a:lnTo>
                    <a:pt x="55813" y="14960"/>
                  </a:lnTo>
                  <a:lnTo>
                    <a:pt x="55873" y="14861"/>
                  </a:lnTo>
                  <a:lnTo>
                    <a:pt x="55952" y="14762"/>
                  </a:lnTo>
                  <a:lnTo>
                    <a:pt x="56031" y="14702"/>
                  </a:lnTo>
                  <a:lnTo>
                    <a:pt x="56131" y="14642"/>
                  </a:lnTo>
                  <a:lnTo>
                    <a:pt x="56230" y="14603"/>
                  </a:lnTo>
                  <a:lnTo>
                    <a:pt x="56329" y="14583"/>
                  </a:lnTo>
                  <a:lnTo>
                    <a:pt x="56428" y="14603"/>
                  </a:lnTo>
                  <a:lnTo>
                    <a:pt x="56527" y="14623"/>
                  </a:lnTo>
                  <a:lnTo>
                    <a:pt x="56607" y="14662"/>
                  </a:lnTo>
                  <a:lnTo>
                    <a:pt x="56706" y="14722"/>
                  </a:lnTo>
                  <a:lnTo>
                    <a:pt x="56785" y="14801"/>
                  </a:lnTo>
                  <a:lnTo>
                    <a:pt x="56865" y="14881"/>
                  </a:lnTo>
                  <a:lnTo>
                    <a:pt x="56924" y="14960"/>
                  </a:lnTo>
                  <a:lnTo>
                    <a:pt x="56964" y="15059"/>
                  </a:lnTo>
                  <a:lnTo>
                    <a:pt x="56964" y="15178"/>
                  </a:lnTo>
                  <a:lnTo>
                    <a:pt x="56944" y="15297"/>
                  </a:lnTo>
                  <a:lnTo>
                    <a:pt x="56924" y="15416"/>
                  </a:lnTo>
                  <a:lnTo>
                    <a:pt x="56924" y="15535"/>
                  </a:lnTo>
                  <a:lnTo>
                    <a:pt x="57103" y="15456"/>
                  </a:lnTo>
                  <a:lnTo>
                    <a:pt x="57262" y="15396"/>
                  </a:lnTo>
                  <a:lnTo>
                    <a:pt x="57361" y="15377"/>
                  </a:lnTo>
                  <a:lnTo>
                    <a:pt x="57440" y="15377"/>
                  </a:lnTo>
                  <a:lnTo>
                    <a:pt x="57539" y="15396"/>
                  </a:lnTo>
                  <a:lnTo>
                    <a:pt x="57619" y="15436"/>
                  </a:lnTo>
                  <a:lnTo>
                    <a:pt x="57619" y="15357"/>
                  </a:lnTo>
                  <a:lnTo>
                    <a:pt x="57599" y="15277"/>
                  </a:lnTo>
                  <a:lnTo>
                    <a:pt x="57519" y="15138"/>
                  </a:lnTo>
                  <a:lnTo>
                    <a:pt x="57480" y="15019"/>
                  </a:lnTo>
                  <a:lnTo>
                    <a:pt x="57500" y="14900"/>
                  </a:lnTo>
                  <a:lnTo>
                    <a:pt x="57539" y="14682"/>
                  </a:lnTo>
                  <a:lnTo>
                    <a:pt x="57460" y="14722"/>
                  </a:lnTo>
                  <a:lnTo>
                    <a:pt x="57341" y="14742"/>
                  </a:lnTo>
                  <a:lnTo>
                    <a:pt x="57242" y="14762"/>
                  </a:lnTo>
                  <a:lnTo>
                    <a:pt x="57123" y="14762"/>
                  </a:lnTo>
                  <a:lnTo>
                    <a:pt x="57004" y="14742"/>
                  </a:lnTo>
                  <a:lnTo>
                    <a:pt x="56904" y="14722"/>
                  </a:lnTo>
                  <a:lnTo>
                    <a:pt x="56805" y="14662"/>
                  </a:lnTo>
                  <a:lnTo>
                    <a:pt x="56726" y="14603"/>
                  </a:lnTo>
                  <a:lnTo>
                    <a:pt x="56666" y="14523"/>
                  </a:lnTo>
                  <a:lnTo>
                    <a:pt x="56627" y="14444"/>
                  </a:lnTo>
                  <a:lnTo>
                    <a:pt x="56607" y="14325"/>
                  </a:lnTo>
                  <a:lnTo>
                    <a:pt x="56587" y="14226"/>
                  </a:lnTo>
                  <a:lnTo>
                    <a:pt x="56587" y="14107"/>
                  </a:lnTo>
                  <a:lnTo>
                    <a:pt x="56607" y="13988"/>
                  </a:lnTo>
                  <a:lnTo>
                    <a:pt x="56627" y="13889"/>
                  </a:lnTo>
                  <a:lnTo>
                    <a:pt x="56686" y="13809"/>
                  </a:lnTo>
                  <a:lnTo>
                    <a:pt x="56746" y="13730"/>
                  </a:lnTo>
                  <a:lnTo>
                    <a:pt x="56825" y="13670"/>
                  </a:lnTo>
                  <a:lnTo>
                    <a:pt x="56924" y="13631"/>
                  </a:lnTo>
                  <a:lnTo>
                    <a:pt x="57043" y="13611"/>
                  </a:lnTo>
                  <a:lnTo>
                    <a:pt x="57162" y="13591"/>
                  </a:lnTo>
                  <a:lnTo>
                    <a:pt x="57262" y="13591"/>
                  </a:lnTo>
                  <a:lnTo>
                    <a:pt x="57361" y="13611"/>
                  </a:lnTo>
                  <a:lnTo>
                    <a:pt x="57460" y="13650"/>
                  </a:lnTo>
                  <a:lnTo>
                    <a:pt x="57559" y="13730"/>
                  </a:lnTo>
                  <a:lnTo>
                    <a:pt x="57639" y="13809"/>
                  </a:lnTo>
                  <a:lnTo>
                    <a:pt x="57678" y="13889"/>
                  </a:lnTo>
                  <a:lnTo>
                    <a:pt x="57718" y="13988"/>
                  </a:lnTo>
                  <a:lnTo>
                    <a:pt x="57718" y="14206"/>
                  </a:lnTo>
                  <a:lnTo>
                    <a:pt x="57718" y="14424"/>
                  </a:lnTo>
                  <a:lnTo>
                    <a:pt x="57916" y="14345"/>
                  </a:lnTo>
                  <a:lnTo>
                    <a:pt x="58095" y="14305"/>
                  </a:lnTo>
                  <a:lnTo>
                    <a:pt x="58273" y="14285"/>
                  </a:lnTo>
                  <a:lnTo>
                    <a:pt x="58373" y="14305"/>
                  </a:lnTo>
                  <a:lnTo>
                    <a:pt x="58492" y="14325"/>
                  </a:lnTo>
                  <a:lnTo>
                    <a:pt x="58432" y="14186"/>
                  </a:lnTo>
                  <a:lnTo>
                    <a:pt x="58392" y="14047"/>
                  </a:lnTo>
                  <a:lnTo>
                    <a:pt x="58373" y="13968"/>
                  </a:lnTo>
                  <a:lnTo>
                    <a:pt x="58392" y="13908"/>
                  </a:lnTo>
                  <a:lnTo>
                    <a:pt x="58432" y="13769"/>
                  </a:lnTo>
                  <a:lnTo>
                    <a:pt x="58472" y="13631"/>
                  </a:lnTo>
                  <a:lnTo>
                    <a:pt x="58512" y="13531"/>
                  </a:lnTo>
                  <a:lnTo>
                    <a:pt x="58591" y="13452"/>
                  </a:lnTo>
                  <a:lnTo>
                    <a:pt x="58690" y="13373"/>
                  </a:lnTo>
                  <a:lnTo>
                    <a:pt x="58908" y="13273"/>
                  </a:lnTo>
                  <a:lnTo>
                    <a:pt x="59027" y="13234"/>
                  </a:lnTo>
                  <a:lnTo>
                    <a:pt x="59127" y="13254"/>
                  </a:lnTo>
                  <a:lnTo>
                    <a:pt x="59206" y="13293"/>
                  </a:lnTo>
                  <a:lnTo>
                    <a:pt x="59246" y="13313"/>
                  </a:lnTo>
                  <a:lnTo>
                    <a:pt x="59265" y="13293"/>
                  </a:lnTo>
                  <a:lnTo>
                    <a:pt x="59285" y="13273"/>
                  </a:lnTo>
                  <a:lnTo>
                    <a:pt x="59265" y="13234"/>
                  </a:lnTo>
                  <a:lnTo>
                    <a:pt x="59246" y="13214"/>
                  </a:lnTo>
                  <a:lnTo>
                    <a:pt x="59226" y="13016"/>
                  </a:lnTo>
                  <a:lnTo>
                    <a:pt x="59206" y="12817"/>
                  </a:lnTo>
                  <a:lnTo>
                    <a:pt x="59226" y="12678"/>
                  </a:lnTo>
                  <a:lnTo>
                    <a:pt x="59285" y="12559"/>
                  </a:lnTo>
                  <a:lnTo>
                    <a:pt x="59385" y="12440"/>
                  </a:lnTo>
                  <a:lnTo>
                    <a:pt x="59504" y="12361"/>
                  </a:lnTo>
                  <a:lnTo>
                    <a:pt x="59642" y="12301"/>
                  </a:lnTo>
                  <a:lnTo>
                    <a:pt x="59781" y="12262"/>
                  </a:lnTo>
                  <a:lnTo>
                    <a:pt x="59920" y="12262"/>
                  </a:lnTo>
                  <a:lnTo>
                    <a:pt x="60079" y="12281"/>
                  </a:lnTo>
                  <a:lnTo>
                    <a:pt x="60178" y="12321"/>
                  </a:lnTo>
                  <a:lnTo>
                    <a:pt x="60277" y="12400"/>
                  </a:lnTo>
                  <a:lnTo>
                    <a:pt x="60357" y="12480"/>
                  </a:lnTo>
                  <a:lnTo>
                    <a:pt x="60436" y="12579"/>
                  </a:lnTo>
                  <a:lnTo>
                    <a:pt x="60476" y="12639"/>
                  </a:lnTo>
                  <a:lnTo>
                    <a:pt x="60496" y="12718"/>
                  </a:lnTo>
                  <a:lnTo>
                    <a:pt x="60515" y="12857"/>
                  </a:lnTo>
                  <a:lnTo>
                    <a:pt x="60496" y="13174"/>
                  </a:lnTo>
                  <a:lnTo>
                    <a:pt x="60635" y="13075"/>
                  </a:lnTo>
                  <a:lnTo>
                    <a:pt x="60793" y="13016"/>
                  </a:lnTo>
                  <a:lnTo>
                    <a:pt x="60952" y="12996"/>
                  </a:lnTo>
                  <a:lnTo>
                    <a:pt x="61131" y="12996"/>
                  </a:lnTo>
                  <a:lnTo>
                    <a:pt x="61071" y="12837"/>
                  </a:lnTo>
                  <a:lnTo>
                    <a:pt x="61051" y="12678"/>
                  </a:lnTo>
                  <a:lnTo>
                    <a:pt x="61071" y="12520"/>
                  </a:lnTo>
                  <a:lnTo>
                    <a:pt x="61111" y="12361"/>
                  </a:lnTo>
                  <a:lnTo>
                    <a:pt x="60912" y="12400"/>
                  </a:lnTo>
                  <a:lnTo>
                    <a:pt x="60734" y="12420"/>
                  </a:lnTo>
                  <a:lnTo>
                    <a:pt x="60635" y="12420"/>
                  </a:lnTo>
                  <a:lnTo>
                    <a:pt x="60535" y="12400"/>
                  </a:lnTo>
                  <a:lnTo>
                    <a:pt x="60456" y="12381"/>
                  </a:lnTo>
                  <a:lnTo>
                    <a:pt x="60357" y="12321"/>
                  </a:lnTo>
                  <a:lnTo>
                    <a:pt x="60258" y="12222"/>
                  </a:lnTo>
                  <a:lnTo>
                    <a:pt x="60158" y="12083"/>
                  </a:lnTo>
                  <a:lnTo>
                    <a:pt x="60099" y="11944"/>
                  </a:lnTo>
                  <a:lnTo>
                    <a:pt x="60099" y="11785"/>
                  </a:lnTo>
                  <a:lnTo>
                    <a:pt x="60119" y="11627"/>
                  </a:lnTo>
                  <a:lnTo>
                    <a:pt x="60178" y="11488"/>
                  </a:lnTo>
                  <a:lnTo>
                    <a:pt x="60277" y="11349"/>
                  </a:lnTo>
                  <a:lnTo>
                    <a:pt x="60416" y="11250"/>
                  </a:lnTo>
                  <a:lnTo>
                    <a:pt x="60496" y="11210"/>
                  </a:lnTo>
                  <a:lnTo>
                    <a:pt x="60575" y="11170"/>
                  </a:lnTo>
                  <a:lnTo>
                    <a:pt x="60674" y="11150"/>
                  </a:lnTo>
                  <a:lnTo>
                    <a:pt x="60754" y="11150"/>
                  </a:lnTo>
                  <a:lnTo>
                    <a:pt x="60853" y="11170"/>
                  </a:lnTo>
                  <a:lnTo>
                    <a:pt x="60952" y="11210"/>
                  </a:lnTo>
                  <a:lnTo>
                    <a:pt x="61031" y="11230"/>
                  </a:lnTo>
                  <a:lnTo>
                    <a:pt x="61131" y="11250"/>
                  </a:lnTo>
                  <a:lnTo>
                    <a:pt x="61111" y="11190"/>
                  </a:lnTo>
                  <a:lnTo>
                    <a:pt x="61071" y="11131"/>
                  </a:lnTo>
                  <a:lnTo>
                    <a:pt x="61011" y="11091"/>
                  </a:lnTo>
                  <a:lnTo>
                    <a:pt x="60972" y="11051"/>
                  </a:lnTo>
                  <a:lnTo>
                    <a:pt x="60972" y="11012"/>
                  </a:lnTo>
                  <a:lnTo>
                    <a:pt x="60972" y="10972"/>
                  </a:lnTo>
                  <a:lnTo>
                    <a:pt x="60972" y="10912"/>
                  </a:lnTo>
                  <a:lnTo>
                    <a:pt x="60952" y="10873"/>
                  </a:lnTo>
                  <a:lnTo>
                    <a:pt x="60932" y="10833"/>
                  </a:lnTo>
                  <a:lnTo>
                    <a:pt x="60892" y="10813"/>
                  </a:lnTo>
                  <a:lnTo>
                    <a:pt x="60892" y="10754"/>
                  </a:lnTo>
                  <a:lnTo>
                    <a:pt x="60912" y="10674"/>
                  </a:lnTo>
                  <a:lnTo>
                    <a:pt x="60932" y="10595"/>
                  </a:lnTo>
                  <a:lnTo>
                    <a:pt x="61011" y="10436"/>
                  </a:lnTo>
                  <a:lnTo>
                    <a:pt x="61150" y="10317"/>
                  </a:lnTo>
                  <a:lnTo>
                    <a:pt x="61269" y="10218"/>
                  </a:lnTo>
                  <a:lnTo>
                    <a:pt x="61369" y="10178"/>
                  </a:lnTo>
                  <a:lnTo>
                    <a:pt x="61468" y="10158"/>
                  </a:lnTo>
                  <a:lnTo>
                    <a:pt x="61567" y="10158"/>
                  </a:lnTo>
                  <a:lnTo>
                    <a:pt x="61686" y="10178"/>
                  </a:lnTo>
                  <a:lnTo>
                    <a:pt x="61785" y="10218"/>
                  </a:lnTo>
                  <a:lnTo>
                    <a:pt x="61865" y="10258"/>
                  </a:lnTo>
                  <a:lnTo>
                    <a:pt x="61944" y="10337"/>
                  </a:lnTo>
                  <a:lnTo>
                    <a:pt x="62023" y="10416"/>
                  </a:lnTo>
                  <a:lnTo>
                    <a:pt x="62103" y="10555"/>
                  </a:lnTo>
                  <a:lnTo>
                    <a:pt x="62123" y="10654"/>
                  </a:lnTo>
                  <a:lnTo>
                    <a:pt x="62142" y="10734"/>
                  </a:lnTo>
                  <a:lnTo>
                    <a:pt x="62142" y="10813"/>
                  </a:lnTo>
                  <a:lnTo>
                    <a:pt x="62103" y="10912"/>
                  </a:lnTo>
                  <a:lnTo>
                    <a:pt x="62083" y="10992"/>
                  </a:lnTo>
                  <a:lnTo>
                    <a:pt x="62083" y="11091"/>
                  </a:lnTo>
                  <a:lnTo>
                    <a:pt x="62281" y="10972"/>
                  </a:lnTo>
                  <a:lnTo>
                    <a:pt x="62400" y="10932"/>
                  </a:lnTo>
                  <a:lnTo>
                    <a:pt x="62500" y="10893"/>
                  </a:lnTo>
                  <a:lnTo>
                    <a:pt x="62599" y="10853"/>
                  </a:lnTo>
                  <a:lnTo>
                    <a:pt x="62817" y="10853"/>
                  </a:lnTo>
                  <a:lnTo>
                    <a:pt x="62817" y="10774"/>
                  </a:lnTo>
                  <a:lnTo>
                    <a:pt x="62817" y="10654"/>
                  </a:lnTo>
                  <a:lnTo>
                    <a:pt x="62797" y="10516"/>
                  </a:lnTo>
                  <a:lnTo>
                    <a:pt x="62797" y="10397"/>
                  </a:lnTo>
                  <a:lnTo>
                    <a:pt x="62797" y="10337"/>
                  </a:lnTo>
                  <a:lnTo>
                    <a:pt x="62837" y="10258"/>
                  </a:lnTo>
                  <a:lnTo>
                    <a:pt x="62877" y="10158"/>
                  </a:lnTo>
                  <a:lnTo>
                    <a:pt x="62956" y="10079"/>
                  </a:lnTo>
                  <a:lnTo>
                    <a:pt x="63035" y="10000"/>
                  </a:lnTo>
                  <a:lnTo>
                    <a:pt x="63115" y="9940"/>
                  </a:lnTo>
                  <a:lnTo>
                    <a:pt x="63194" y="9901"/>
                  </a:lnTo>
                  <a:lnTo>
                    <a:pt x="63293" y="9881"/>
                  </a:lnTo>
                  <a:lnTo>
                    <a:pt x="63591" y="9881"/>
                  </a:lnTo>
                  <a:lnTo>
                    <a:pt x="63690" y="9901"/>
                  </a:lnTo>
                  <a:lnTo>
                    <a:pt x="63769" y="9940"/>
                  </a:lnTo>
                  <a:lnTo>
                    <a:pt x="63829" y="10000"/>
                  </a:lnTo>
                  <a:lnTo>
                    <a:pt x="63908" y="10079"/>
                  </a:lnTo>
                  <a:lnTo>
                    <a:pt x="63968" y="10158"/>
                  </a:lnTo>
                  <a:lnTo>
                    <a:pt x="64007" y="10238"/>
                  </a:lnTo>
                  <a:lnTo>
                    <a:pt x="64027" y="10317"/>
                  </a:lnTo>
                  <a:lnTo>
                    <a:pt x="64067" y="10496"/>
                  </a:lnTo>
                  <a:lnTo>
                    <a:pt x="64067" y="10694"/>
                  </a:lnTo>
                  <a:lnTo>
                    <a:pt x="64384" y="10635"/>
                  </a:lnTo>
                  <a:lnTo>
                    <a:pt x="64702" y="10615"/>
                  </a:lnTo>
                  <a:lnTo>
                    <a:pt x="64642" y="10397"/>
                  </a:lnTo>
                  <a:lnTo>
                    <a:pt x="64623" y="10297"/>
                  </a:lnTo>
                  <a:lnTo>
                    <a:pt x="64642" y="10178"/>
                  </a:lnTo>
                  <a:lnTo>
                    <a:pt x="64662" y="10079"/>
                  </a:lnTo>
                  <a:lnTo>
                    <a:pt x="64722" y="9960"/>
                  </a:lnTo>
                  <a:lnTo>
                    <a:pt x="64761" y="9861"/>
                  </a:lnTo>
                  <a:lnTo>
                    <a:pt x="64841" y="9781"/>
                  </a:lnTo>
                  <a:lnTo>
                    <a:pt x="64920" y="9722"/>
                  </a:lnTo>
                  <a:lnTo>
                    <a:pt x="65000" y="9682"/>
                  </a:lnTo>
                  <a:lnTo>
                    <a:pt x="65178" y="9623"/>
                  </a:lnTo>
                  <a:lnTo>
                    <a:pt x="65297" y="9583"/>
                  </a:lnTo>
                  <a:lnTo>
                    <a:pt x="65377" y="9583"/>
                  </a:lnTo>
                  <a:lnTo>
                    <a:pt x="65575" y="9623"/>
                  </a:lnTo>
                  <a:lnTo>
                    <a:pt x="65515" y="9464"/>
                  </a:lnTo>
                  <a:lnTo>
                    <a:pt x="65515" y="9285"/>
                  </a:lnTo>
                  <a:lnTo>
                    <a:pt x="65515" y="9127"/>
                  </a:lnTo>
                  <a:lnTo>
                    <a:pt x="65575" y="8968"/>
                  </a:lnTo>
                  <a:lnTo>
                    <a:pt x="65654" y="8829"/>
                  </a:lnTo>
                  <a:lnTo>
                    <a:pt x="65694" y="8770"/>
                  </a:lnTo>
                  <a:lnTo>
                    <a:pt x="65753" y="8710"/>
                  </a:lnTo>
                  <a:lnTo>
                    <a:pt x="65833" y="8670"/>
                  </a:lnTo>
                  <a:lnTo>
                    <a:pt x="65912" y="8651"/>
                  </a:lnTo>
                  <a:lnTo>
                    <a:pt x="65992" y="8631"/>
                  </a:lnTo>
                  <a:lnTo>
                    <a:pt x="66091" y="8611"/>
                  </a:lnTo>
                  <a:lnTo>
                    <a:pt x="66250" y="8631"/>
                  </a:lnTo>
                  <a:lnTo>
                    <a:pt x="66388" y="8670"/>
                  </a:lnTo>
                  <a:lnTo>
                    <a:pt x="66507" y="8730"/>
                  </a:lnTo>
                  <a:lnTo>
                    <a:pt x="66626" y="8829"/>
                  </a:lnTo>
                  <a:lnTo>
                    <a:pt x="66666" y="8908"/>
                  </a:lnTo>
                  <a:lnTo>
                    <a:pt x="66706" y="8988"/>
                  </a:lnTo>
                  <a:lnTo>
                    <a:pt x="66765" y="9147"/>
                  </a:lnTo>
                  <a:lnTo>
                    <a:pt x="66765" y="9325"/>
                  </a:lnTo>
                  <a:lnTo>
                    <a:pt x="66765" y="9504"/>
                  </a:lnTo>
                  <a:lnTo>
                    <a:pt x="66904" y="9405"/>
                  </a:lnTo>
                  <a:lnTo>
                    <a:pt x="66984" y="9365"/>
                  </a:lnTo>
                  <a:lnTo>
                    <a:pt x="67063" y="9345"/>
                  </a:lnTo>
                  <a:lnTo>
                    <a:pt x="67142" y="9325"/>
                  </a:lnTo>
                  <a:lnTo>
                    <a:pt x="67242" y="9325"/>
                  </a:lnTo>
                  <a:lnTo>
                    <a:pt x="67400" y="9345"/>
                  </a:lnTo>
                  <a:lnTo>
                    <a:pt x="67400" y="9067"/>
                  </a:lnTo>
                  <a:lnTo>
                    <a:pt x="67400" y="8948"/>
                  </a:lnTo>
                  <a:lnTo>
                    <a:pt x="67420" y="8829"/>
                  </a:lnTo>
                  <a:lnTo>
                    <a:pt x="67460" y="8710"/>
                  </a:lnTo>
                  <a:lnTo>
                    <a:pt x="67519" y="8611"/>
                  </a:lnTo>
                  <a:lnTo>
                    <a:pt x="67599" y="8532"/>
                  </a:lnTo>
                  <a:lnTo>
                    <a:pt x="67738" y="8452"/>
                  </a:lnTo>
                  <a:lnTo>
                    <a:pt x="67896" y="8393"/>
                  </a:lnTo>
                  <a:lnTo>
                    <a:pt x="68075" y="8373"/>
                  </a:lnTo>
                  <a:lnTo>
                    <a:pt x="68174" y="8373"/>
                  </a:lnTo>
                  <a:lnTo>
                    <a:pt x="68253" y="8393"/>
                  </a:lnTo>
                  <a:lnTo>
                    <a:pt x="68333" y="8412"/>
                  </a:lnTo>
                  <a:lnTo>
                    <a:pt x="68412" y="8472"/>
                  </a:lnTo>
                  <a:lnTo>
                    <a:pt x="68551" y="8631"/>
                  </a:lnTo>
                  <a:lnTo>
                    <a:pt x="68611" y="8710"/>
                  </a:lnTo>
                  <a:lnTo>
                    <a:pt x="68650" y="8789"/>
                  </a:lnTo>
                  <a:lnTo>
                    <a:pt x="68670" y="8889"/>
                  </a:lnTo>
                  <a:lnTo>
                    <a:pt x="68670" y="8988"/>
                  </a:lnTo>
                  <a:lnTo>
                    <a:pt x="68670" y="9087"/>
                  </a:lnTo>
                  <a:lnTo>
                    <a:pt x="68650" y="9206"/>
                  </a:lnTo>
                  <a:lnTo>
                    <a:pt x="68809" y="9147"/>
                  </a:lnTo>
                  <a:lnTo>
                    <a:pt x="68968" y="9127"/>
                  </a:lnTo>
                  <a:lnTo>
                    <a:pt x="69126" y="9107"/>
                  </a:lnTo>
                  <a:lnTo>
                    <a:pt x="69305" y="9107"/>
                  </a:lnTo>
                  <a:lnTo>
                    <a:pt x="69325" y="8690"/>
                  </a:lnTo>
                  <a:lnTo>
                    <a:pt x="69345" y="8512"/>
                  </a:lnTo>
                  <a:lnTo>
                    <a:pt x="69384" y="8313"/>
                  </a:lnTo>
                  <a:lnTo>
                    <a:pt x="69305" y="8333"/>
                  </a:lnTo>
                  <a:lnTo>
                    <a:pt x="69246" y="8373"/>
                  </a:lnTo>
                  <a:lnTo>
                    <a:pt x="69166" y="8432"/>
                  </a:lnTo>
                  <a:lnTo>
                    <a:pt x="69107" y="8472"/>
                  </a:lnTo>
                  <a:lnTo>
                    <a:pt x="69047" y="8472"/>
                  </a:lnTo>
                  <a:lnTo>
                    <a:pt x="69027" y="8492"/>
                  </a:lnTo>
                  <a:lnTo>
                    <a:pt x="69007" y="8512"/>
                  </a:lnTo>
                  <a:lnTo>
                    <a:pt x="68948" y="8532"/>
                  </a:lnTo>
                  <a:lnTo>
                    <a:pt x="68888" y="8551"/>
                  </a:lnTo>
                  <a:lnTo>
                    <a:pt x="68849" y="8532"/>
                  </a:lnTo>
                  <a:lnTo>
                    <a:pt x="68789" y="8512"/>
                  </a:lnTo>
                  <a:lnTo>
                    <a:pt x="68690" y="8472"/>
                  </a:lnTo>
                  <a:lnTo>
                    <a:pt x="68591" y="8393"/>
                  </a:lnTo>
                  <a:lnTo>
                    <a:pt x="68492" y="8313"/>
                  </a:lnTo>
                  <a:lnTo>
                    <a:pt x="68412" y="8234"/>
                  </a:lnTo>
                  <a:lnTo>
                    <a:pt x="68353" y="8135"/>
                  </a:lnTo>
                  <a:lnTo>
                    <a:pt x="68333" y="8016"/>
                  </a:lnTo>
                  <a:lnTo>
                    <a:pt x="68313" y="7916"/>
                  </a:lnTo>
                  <a:lnTo>
                    <a:pt x="68333" y="7778"/>
                  </a:lnTo>
                  <a:lnTo>
                    <a:pt x="68373" y="7659"/>
                  </a:lnTo>
                  <a:lnTo>
                    <a:pt x="68412" y="7559"/>
                  </a:lnTo>
                  <a:lnTo>
                    <a:pt x="68492" y="7480"/>
                  </a:lnTo>
                  <a:lnTo>
                    <a:pt x="68571" y="7401"/>
                  </a:lnTo>
                  <a:lnTo>
                    <a:pt x="68670" y="7341"/>
                  </a:lnTo>
                  <a:lnTo>
                    <a:pt x="68769" y="7301"/>
                  </a:lnTo>
                  <a:lnTo>
                    <a:pt x="68888" y="7282"/>
                  </a:lnTo>
                  <a:lnTo>
                    <a:pt x="68988" y="7282"/>
                  </a:lnTo>
                  <a:lnTo>
                    <a:pt x="69107" y="7321"/>
                  </a:lnTo>
                  <a:lnTo>
                    <a:pt x="69206" y="7381"/>
                  </a:lnTo>
                  <a:lnTo>
                    <a:pt x="69305" y="7480"/>
                  </a:lnTo>
                  <a:lnTo>
                    <a:pt x="69404" y="7579"/>
                  </a:lnTo>
                  <a:lnTo>
                    <a:pt x="69464" y="7698"/>
                  </a:lnTo>
                  <a:lnTo>
                    <a:pt x="69484" y="7758"/>
                  </a:lnTo>
                  <a:lnTo>
                    <a:pt x="69503" y="7837"/>
                  </a:lnTo>
                  <a:lnTo>
                    <a:pt x="69503" y="7956"/>
                  </a:lnTo>
                  <a:lnTo>
                    <a:pt x="69464" y="8095"/>
                  </a:lnTo>
                  <a:lnTo>
                    <a:pt x="69464" y="8234"/>
                  </a:lnTo>
                  <a:lnTo>
                    <a:pt x="69702" y="8155"/>
                  </a:lnTo>
                  <a:lnTo>
                    <a:pt x="69940" y="8135"/>
                  </a:lnTo>
                  <a:lnTo>
                    <a:pt x="70178" y="8155"/>
                  </a:lnTo>
                  <a:lnTo>
                    <a:pt x="70317" y="8174"/>
                  </a:lnTo>
                  <a:lnTo>
                    <a:pt x="70416" y="8234"/>
                  </a:lnTo>
                  <a:lnTo>
                    <a:pt x="70476" y="8293"/>
                  </a:lnTo>
                  <a:lnTo>
                    <a:pt x="70515" y="8373"/>
                  </a:lnTo>
                  <a:lnTo>
                    <a:pt x="70555" y="8472"/>
                  </a:lnTo>
                  <a:lnTo>
                    <a:pt x="70575" y="8571"/>
                  </a:lnTo>
                  <a:lnTo>
                    <a:pt x="70575" y="8789"/>
                  </a:lnTo>
                  <a:lnTo>
                    <a:pt x="70555" y="8968"/>
                  </a:lnTo>
                  <a:lnTo>
                    <a:pt x="70714" y="8908"/>
                  </a:lnTo>
                  <a:lnTo>
                    <a:pt x="70872" y="8869"/>
                  </a:lnTo>
                  <a:lnTo>
                    <a:pt x="71210" y="8869"/>
                  </a:lnTo>
                  <a:lnTo>
                    <a:pt x="71210" y="8512"/>
                  </a:lnTo>
                  <a:lnTo>
                    <a:pt x="71230" y="8333"/>
                  </a:lnTo>
                  <a:lnTo>
                    <a:pt x="71249" y="8234"/>
                  </a:lnTo>
                  <a:lnTo>
                    <a:pt x="71309" y="8155"/>
                  </a:lnTo>
                  <a:lnTo>
                    <a:pt x="71368" y="8095"/>
                  </a:lnTo>
                  <a:lnTo>
                    <a:pt x="71428" y="8036"/>
                  </a:lnTo>
                  <a:lnTo>
                    <a:pt x="71507" y="7976"/>
                  </a:lnTo>
                  <a:lnTo>
                    <a:pt x="71567" y="7956"/>
                  </a:lnTo>
                  <a:lnTo>
                    <a:pt x="71745" y="7916"/>
                  </a:lnTo>
                  <a:lnTo>
                    <a:pt x="71924" y="7897"/>
                  </a:lnTo>
                  <a:lnTo>
                    <a:pt x="72063" y="7916"/>
                  </a:lnTo>
                  <a:lnTo>
                    <a:pt x="72162" y="7956"/>
                  </a:lnTo>
                  <a:lnTo>
                    <a:pt x="72261" y="8036"/>
                  </a:lnTo>
                  <a:lnTo>
                    <a:pt x="72361" y="8135"/>
                  </a:lnTo>
                  <a:lnTo>
                    <a:pt x="72440" y="8274"/>
                  </a:lnTo>
                  <a:lnTo>
                    <a:pt x="72480" y="8412"/>
                  </a:lnTo>
                  <a:lnTo>
                    <a:pt x="72480" y="8571"/>
                  </a:lnTo>
                  <a:lnTo>
                    <a:pt x="72480" y="8730"/>
                  </a:lnTo>
                  <a:lnTo>
                    <a:pt x="72658" y="8651"/>
                  </a:lnTo>
                  <a:lnTo>
                    <a:pt x="72817" y="8631"/>
                  </a:lnTo>
                  <a:lnTo>
                    <a:pt x="72995" y="8631"/>
                  </a:lnTo>
                  <a:lnTo>
                    <a:pt x="73174" y="8670"/>
                  </a:lnTo>
                  <a:lnTo>
                    <a:pt x="73174" y="8670"/>
                  </a:lnTo>
                  <a:lnTo>
                    <a:pt x="73134" y="8432"/>
                  </a:lnTo>
                  <a:lnTo>
                    <a:pt x="73134" y="8333"/>
                  </a:lnTo>
                  <a:lnTo>
                    <a:pt x="73134" y="8214"/>
                  </a:lnTo>
                  <a:lnTo>
                    <a:pt x="73134" y="8115"/>
                  </a:lnTo>
                  <a:lnTo>
                    <a:pt x="73174" y="8016"/>
                  </a:lnTo>
                  <a:lnTo>
                    <a:pt x="73234" y="7916"/>
                  </a:lnTo>
                  <a:lnTo>
                    <a:pt x="73333" y="7817"/>
                  </a:lnTo>
                  <a:lnTo>
                    <a:pt x="73432" y="7738"/>
                  </a:lnTo>
                  <a:lnTo>
                    <a:pt x="73531" y="7698"/>
                  </a:lnTo>
                  <a:lnTo>
                    <a:pt x="73630" y="7678"/>
                  </a:lnTo>
                  <a:lnTo>
                    <a:pt x="73730" y="7678"/>
                  </a:lnTo>
                  <a:lnTo>
                    <a:pt x="73928" y="7698"/>
                  </a:lnTo>
                  <a:lnTo>
                    <a:pt x="74146" y="7758"/>
                  </a:lnTo>
                  <a:lnTo>
                    <a:pt x="74146" y="7758"/>
                  </a:lnTo>
                  <a:lnTo>
                    <a:pt x="74067" y="7579"/>
                  </a:lnTo>
                  <a:lnTo>
                    <a:pt x="74007" y="7401"/>
                  </a:lnTo>
                  <a:lnTo>
                    <a:pt x="73988" y="7301"/>
                  </a:lnTo>
                  <a:lnTo>
                    <a:pt x="73988" y="7202"/>
                  </a:lnTo>
                  <a:lnTo>
                    <a:pt x="73988" y="7123"/>
                  </a:lnTo>
                  <a:lnTo>
                    <a:pt x="74027" y="7024"/>
                  </a:lnTo>
                  <a:lnTo>
                    <a:pt x="74067" y="6944"/>
                  </a:lnTo>
                  <a:lnTo>
                    <a:pt x="74126" y="6885"/>
                  </a:lnTo>
                  <a:lnTo>
                    <a:pt x="74186" y="6825"/>
                  </a:lnTo>
                  <a:lnTo>
                    <a:pt x="74245" y="6786"/>
                  </a:lnTo>
                  <a:lnTo>
                    <a:pt x="74404" y="6726"/>
                  </a:lnTo>
                  <a:lnTo>
                    <a:pt x="74563" y="6706"/>
                  </a:lnTo>
                  <a:close/>
                  <a:moveTo>
                    <a:pt x="78968" y="49423"/>
                  </a:moveTo>
                  <a:lnTo>
                    <a:pt x="79067" y="49463"/>
                  </a:lnTo>
                  <a:lnTo>
                    <a:pt x="79146" y="49503"/>
                  </a:lnTo>
                  <a:lnTo>
                    <a:pt x="79206" y="49562"/>
                  </a:lnTo>
                  <a:lnTo>
                    <a:pt x="79245" y="49642"/>
                  </a:lnTo>
                  <a:lnTo>
                    <a:pt x="79285" y="49721"/>
                  </a:lnTo>
                  <a:lnTo>
                    <a:pt x="79305" y="49840"/>
                  </a:lnTo>
                  <a:lnTo>
                    <a:pt x="79305" y="49939"/>
                  </a:lnTo>
                  <a:lnTo>
                    <a:pt x="79285" y="50038"/>
                  </a:lnTo>
                  <a:lnTo>
                    <a:pt x="79265" y="50138"/>
                  </a:lnTo>
                  <a:lnTo>
                    <a:pt x="79226" y="50197"/>
                  </a:lnTo>
                  <a:lnTo>
                    <a:pt x="79166" y="50276"/>
                  </a:lnTo>
                  <a:lnTo>
                    <a:pt x="79087" y="50316"/>
                  </a:lnTo>
                  <a:lnTo>
                    <a:pt x="79007" y="50356"/>
                  </a:lnTo>
                  <a:lnTo>
                    <a:pt x="78670" y="50356"/>
                  </a:lnTo>
                  <a:lnTo>
                    <a:pt x="78571" y="50316"/>
                  </a:lnTo>
                  <a:lnTo>
                    <a:pt x="78491" y="50276"/>
                  </a:lnTo>
                  <a:lnTo>
                    <a:pt x="78432" y="50197"/>
                  </a:lnTo>
                  <a:lnTo>
                    <a:pt x="78392" y="50118"/>
                  </a:lnTo>
                  <a:lnTo>
                    <a:pt x="78372" y="50019"/>
                  </a:lnTo>
                  <a:lnTo>
                    <a:pt x="78353" y="49899"/>
                  </a:lnTo>
                  <a:lnTo>
                    <a:pt x="78353" y="49800"/>
                  </a:lnTo>
                  <a:lnTo>
                    <a:pt x="78372" y="49701"/>
                  </a:lnTo>
                  <a:lnTo>
                    <a:pt x="78392" y="49622"/>
                  </a:lnTo>
                  <a:lnTo>
                    <a:pt x="78452" y="49562"/>
                  </a:lnTo>
                  <a:lnTo>
                    <a:pt x="78491" y="49503"/>
                  </a:lnTo>
                  <a:lnTo>
                    <a:pt x="78571" y="49463"/>
                  </a:lnTo>
                  <a:lnTo>
                    <a:pt x="78650" y="49423"/>
                  </a:lnTo>
                  <a:close/>
                  <a:moveTo>
                    <a:pt x="61547" y="49741"/>
                  </a:moveTo>
                  <a:lnTo>
                    <a:pt x="61646" y="49780"/>
                  </a:lnTo>
                  <a:lnTo>
                    <a:pt x="61726" y="49860"/>
                  </a:lnTo>
                  <a:lnTo>
                    <a:pt x="61805" y="49939"/>
                  </a:lnTo>
                  <a:lnTo>
                    <a:pt x="61845" y="50038"/>
                  </a:lnTo>
                  <a:lnTo>
                    <a:pt x="61845" y="50078"/>
                  </a:lnTo>
                  <a:lnTo>
                    <a:pt x="61825" y="50138"/>
                  </a:lnTo>
                  <a:lnTo>
                    <a:pt x="61746" y="50237"/>
                  </a:lnTo>
                  <a:lnTo>
                    <a:pt x="61646" y="50316"/>
                  </a:lnTo>
                  <a:lnTo>
                    <a:pt x="61547" y="50376"/>
                  </a:lnTo>
                  <a:lnTo>
                    <a:pt x="61508" y="50356"/>
                  </a:lnTo>
                  <a:lnTo>
                    <a:pt x="61448" y="50336"/>
                  </a:lnTo>
                  <a:lnTo>
                    <a:pt x="61349" y="50276"/>
                  </a:lnTo>
                  <a:lnTo>
                    <a:pt x="61269" y="50177"/>
                  </a:lnTo>
                  <a:lnTo>
                    <a:pt x="61210" y="50078"/>
                  </a:lnTo>
                  <a:lnTo>
                    <a:pt x="61210" y="50019"/>
                  </a:lnTo>
                  <a:lnTo>
                    <a:pt x="61230" y="49959"/>
                  </a:lnTo>
                  <a:lnTo>
                    <a:pt x="61269" y="49899"/>
                  </a:lnTo>
                  <a:lnTo>
                    <a:pt x="61309" y="49840"/>
                  </a:lnTo>
                  <a:lnTo>
                    <a:pt x="61369" y="49780"/>
                  </a:lnTo>
                  <a:lnTo>
                    <a:pt x="61428" y="49761"/>
                  </a:lnTo>
                  <a:lnTo>
                    <a:pt x="61488" y="49741"/>
                  </a:lnTo>
                  <a:close/>
                  <a:moveTo>
                    <a:pt x="70317" y="49423"/>
                  </a:moveTo>
                  <a:lnTo>
                    <a:pt x="70416" y="49463"/>
                  </a:lnTo>
                  <a:lnTo>
                    <a:pt x="70515" y="49503"/>
                  </a:lnTo>
                  <a:lnTo>
                    <a:pt x="70595" y="49562"/>
                  </a:lnTo>
                  <a:lnTo>
                    <a:pt x="70654" y="49642"/>
                  </a:lnTo>
                  <a:lnTo>
                    <a:pt x="70694" y="49741"/>
                  </a:lnTo>
                  <a:lnTo>
                    <a:pt x="70734" y="49860"/>
                  </a:lnTo>
                  <a:lnTo>
                    <a:pt x="70734" y="49979"/>
                  </a:lnTo>
                  <a:lnTo>
                    <a:pt x="70714" y="50098"/>
                  </a:lnTo>
                  <a:lnTo>
                    <a:pt x="70694" y="50197"/>
                  </a:lnTo>
                  <a:lnTo>
                    <a:pt x="70654" y="50296"/>
                  </a:lnTo>
                  <a:lnTo>
                    <a:pt x="70595" y="50376"/>
                  </a:lnTo>
                  <a:lnTo>
                    <a:pt x="70515" y="50435"/>
                  </a:lnTo>
                  <a:lnTo>
                    <a:pt x="70416" y="50475"/>
                  </a:lnTo>
                  <a:lnTo>
                    <a:pt x="70317" y="50515"/>
                  </a:lnTo>
                  <a:lnTo>
                    <a:pt x="70198" y="50534"/>
                  </a:lnTo>
                  <a:lnTo>
                    <a:pt x="70059" y="50515"/>
                  </a:lnTo>
                  <a:lnTo>
                    <a:pt x="69960" y="50495"/>
                  </a:lnTo>
                  <a:lnTo>
                    <a:pt x="69861" y="50435"/>
                  </a:lnTo>
                  <a:lnTo>
                    <a:pt x="69781" y="50376"/>
                  </a:lnTo>
                  <a:lnTo>
                    <a:pt x="69702" y="50296"/>
                  </a:lnTo>
                  <a:lnTo>
                    <a:pt x="69662" y="50197"/>
                  </a:lnTo>
                  <a:lnTo>
                    <a:pt x="69622" y="50078"/>
                  </a:lnTo>
                  <a:lnTo>
                    <a:pt x="69622" y="49959"/>
                  </a:lnTo>
                  <a:lnTo>
                    <a:pt x="69642" y="49840"/>
                  </a:lnTo>
                  <a:lnTo>
                    <a:pt x="69662" y="49721"/>
                  </a:lnTo>
                  <a:lnTo>
                    <a:pt x="69722" y="49642"/>
                  </a:lnTo>
                  <a:lnTo>
                    <a:pt x="69781" y="49562"/>
                  </a:lnTo>
                  <a:lnTo>
                    <a:pt x="69861" y="49503"/>
                  </a:lnTo>
                  <a:lnTo>
                    <a:pt x="69960" y="49443"/>
                  </a:lnTo>
                  <a:lnTo>
                    <a:pt x="70059" y="49423"/>
                  </a:lnTo>
                  <a:close/>
                  <a:moveTo>
                    <a:pt x="83749" y="50058"/>
                  </a:moveTo>
                  <a:lnTo>
                    <a:pt x="83829" y="50118"/>
                  </a:lnTo>
                  <a:lnTo>
                    <a:pt x="83888" y="50177"/>
                  </a:lnTo>
                  <a:lnTo>
                    <a:pt x="83908" y="50276"/>
                  </a:lnTo>
                  <a:lnTo>
                    <a:pt x="83908" y="50356"/>
                  </a:lnTo>
                  <a:lnTo>
                    <a:pt x="83868" y="50435"/>
                  </a:lnTo>
                  <a:lnTo>
                    <a:pt x="83809" y="50495"/>
                  </a:lnTo>
                  <a:lnTo>
                    <a:pt x="83690" y="50534"/>
                  </a:lnTo>
                  <a:lnTo>
                    <a:pt x="83591" y="50515"/>
                  </a:lnTo>
                  <a:lnTo>
                    <a:pt x="83511" y="50475"/>
                  </a:lnTo>
                  <a:lnTo>
                    <a:pt x="83452" y="50395"/>
                  </a:lnTo>
                  <a:lnTo>
                    <a:pt x="83432" y="50316"/>
                  </a:lnTo>
                  <a:lnTo>
                    <a:pt x="83432" y="50217"/>
                  </a:lnTo>
                  <a:lnTo>
                    <a:pt x="83472" y="50138"/>
                  </a:lnTo>
                  <a:lnTo>
                    <a:pt x="83531" y="50078"/>
                  </a:lnTo>
                  <a:lnTo>
                    <a:pt x="83630" y="50058"/>
                  </a:lnTo>
                  <a:close/>
                  <a:moveTo>
                    <a:pt x="76944" y="49582"/>
                  </a:moveTo>
                  <a:lnTo>
                    <a:pt x="77063" y="49602"/>
                  </a:lnTo>
                  <a:lnTo>
                    <a:pt x="77162" y="49642"/>
                  </a:lnTo>
                  <a:lnTo>
                    <a:pt x="77241" y="49701"/>
                  </a:lnTo>
                  <a:lnTo>
                    <a:pt x="77321" y="49780"/>
                  </a:lnTo>
                  <a:lnTo>
                    <a:pt x="77400" y="49860"/>
                  </a:lnTo>
                  <a:lnTo>
                    <a:pt x="77440" y="49959"/>
                  </a:lnTo>
                  <a:lnTo>
                    <a:pt x="77480" y="50058"/>
                  </a:lnTo>
                  <a:lnTo>
                    <a:pt x="77480" y="50177"/>
                  </a:lnTo>
                  <a:lnTo>
                    <a:pt x="77460" y="50257"/>
                  </a:lnTo>
                  <a:lnTo>
                    <a:pt x="77420" y="50356"/>
                  </a:lnTo>
                  <a:lnTo>
                    <a:pt x="77360" y="50455"/>
                  </a:lnTo>
                  <a:lnTo>
                    <a:pt x="77281" y="50534"/>
                  </a:lnTo>
                  <a:lnTo>
                    <a:pt x="77202" y="50594"/>
                  </a:lnTo>
                  <a:lnTo>
                    <a:pt x="77103" y="50634"/>
                  </a:lnTo>
                  <a:lnTo>
                    <a:pt x="77023" y="50673"/>
                  </a:lnTo>
                  <a:lnTo>
                    <a:pt x="76924" y="50693"/>
                  </a:lnTo>
                  <a:lnTo>
                    <a:pt x="76805" y="50673"/>
                  </a:lnTo>
                  <a:lnTo>
                    <a:pt x="76706" y="50634"/>
                  </a:lnTo>
                  <a:lnTo>
                    <a:pt x="76626" y="50574"/>
                  </a:lnTo>
                  <a:lnTo>
                    <a:pt x="76527" y="50495"/>
                  </a:lnTo>
                  <a:lnTo>
                    <a:pt x="76468" y="50415"/>
                  </a:lnTo>
                  <a:lnTo>
                    <a:pt x="76408" y="50316"/>
                  </a:lnTo>
                  <a:lnTo>
                    <a:pt x="76368" y="50217"/>
                  </a:lnTo>
                  <a:lnTo>
                    <a:pt x="76368" y="50118"/>
                  </a:lnTo>
                  <a:lnTo>
                    <a:pt x="76388" y="50019"/>
                  </a:lnTo>
                  <a:lnTo>
                    <a:pt x="76428" y="49899"/>
                  </a:lnTo>
                  <a:lnTo>
                    <a:pt x="76487" y="49820"/>
                  </a:lnTo>
                  <a:lnTo>
                    <a:pt x="76567" y="49741"/>
                  </a:lnTo>
                  <a:lnTo>
                    <a:pt x="76646" y="49661"/>
                  </a:lnTo>
                  <a:lnTo>
                    <a:pt x="76745" y="49602"/>
                  </a:lnTo>
                  <a:lnTo>
                    <a:pt x="76845" y="49582"/>
                  </a:lnTo>
                  <a:close/>
                  <a:moveTo>
                    <a:pt x="68293" y="49661"/>
                  </a:moveTo>
                  <a:lnTo>
                    <a:pt x="68333" y="49701"/>
                  </a:lnTo>
                  <a:lnTo>
                    <a:pt x="68373" y="49721"/>
                  </a:lnTo>
                  <a:lnTo>
                    <a:pt x="68472" y="49741"/>
                  </a:lnTo>
                  <a:lnTo>
                    <a:pt x="68571" y="49780"/>
                  </a:lnTo>
                  <a:lnTo>
                    <a:pt x="68650" y="49820"/>
                  </a:lnTo>
                  <a:lnTo>
                    <a:pt x="68710" y="49919"/>
                  </a:lnTo>
                  <a:lnTo>
                    <a:pt x="68730" y="50019"/>
                  </a:lnTo>
                  <a:lnTo>
                    <a:pt x="68769" y="50118"/>
                  </a:lnTo>
                  <a:lnTo>
                    <a:pt x="68809" y="50197"/>
                  </a:lnTo>
                  <a:lnTo>
                    <a:pt x="68789" y="50237"/>
                  </a:lnTo>
                  <a:lnTo>
                    <a:pt x="68769" y="50296"/>
                  </a:lnTo>
                  <a:lnTo>
                    <a:pt x="68710" y="50495"/>
                  </a:lnTo>
                  <a:lnTo>
                    <a:pt x="68670" y="50574"/>
                  </a:lnTo>
                  <a:lnTo>
                    <a:pt x="68630" y="50614"/>
                  </a:lnTo>
                  <a:lnTo>
                    <a:pt x="68571" y="50653"/>
                  </a:lnTo>
                  <a:lnTo>
                    <a:pt x="68492" y="50673"/>
                  </a:lnTo>
                  <a:lnTo>
                    <a:pt x="68392" y="50693"/>
                  </a:lnTo>
                  <a:lnTo>
                    <a:pt x="68313" y="50733"/>
                  </a:lnTo>
                  <a:lnTo>
                    <a:pt x="68293" y="50772"/>
                  </a:lnTo>
                  <a:lnTo>
                    <a:pt x="68253" y="50772"/>
                  </a:lnTo>
                  <a:lnTo>
                    <a:pt x="68234" y="50753"/>
                  </a:lnTo>
                  <a:lnTo>
                    <a:pt x="68134" y="50733"/>
                  </a:lnTo>
                  <a:lnTo>
                    <a:pt x="68035" y="50693"/>
                  </a:lnTo>
                  <a:lnTo>
                    <a:pt x="67936" y="50634"/>
                  </a:lnTo>
                  <a:lnTo>
                    <a:pt x="67876" y="50554"/>
                  </a:lnTo>
                  <a:lnTo>
                    <a:pt x="67777" y="50356"/>
                  </a:lnTo>
                  <a:lnTo>
                    <a:pt x="67738" y="50257"/>
                  </a:lnTo>
                  <a:lnTo>
                    <a:pt x="67738" y="50157"/>
                  </a:lnTo>
                  <a:lnTo>
                    <a:pt x="67777" y="49979"/>
                  </a:lnTo>
                  <a:lnTo>
                    <a:pt x="67817" y="49899"/>
                  </a:lnTo>
                  <a:lnTo>
                    <a:pt x="67876" y="49840"/>
                  </a:lnTo>
                  <a:lnTo>
                    <a:pt x="67936" y="49800"/>
                  </a:lnTo>
                  <a:lnTo>
                    <a:pt x="68015" y="49761"/>
                  </a:lnTo>
                  <a:lnTo>
                    <a:pt x="68154" y="49701"/>
                  </a:lnTo>
                  <a:lnTo>
                    <a:pt x="68293" y="49661"/>
                  </a:lnTo>
                  <a:close/>
                  <a:moveTo>
                    <a:pt x="81924" y="50217"/>
                  </a:moveTo>
                  <a:lnTo>
                    <a:pt x="81983" y="50237"/>
                  </a:lnTo>
                  <a:lnTo>
                    <a:pt x="82023" y="50276"/>
                  </a:lnTo>
                  <a:lnTo>
                    <a:pt x="82063" y="50316"/>
                  </a:lnTo>
                  <a:lnTo>
                    <a:pt x="82063" y="50376"/>
                  </a:lnTo>
                  <a:lnTo>
                    <a:pt x="82083" y="50554"/>
                  </a:lnTo>
                  <a:lnTo>
                    <a:pt x="82063" y="50693"/>
                  </a:lnTo>
                  <a:lnTo>
                    <a:pt x="82043" y="50753"/>
                  </a:lnTo>
                  <a:lnTo>
                    <a:pt x="82003" y="50792"/>
                  </a:lnTo>
                  <a:lnTo>
                    <a:pt x="81964" y="50812"/>
                  </a:lnTo>
                  <a:lnTo>
                    <a:pt x="81904" y="50832"/>
                  </a:lnTo>
                  <a:lnTo>
                    <a:pt x="81745" y="50852"/>
                  </a:lnTo>
                  <a:lnTo>
                    <a:pt x="81606" y="50832"/>
                  </a:lnTo>
                  <a:lnTo>
                    <a:pt x="81547" y="50812"/>
                  </a:lnTo>
                  <a:lnTo>
                    <a:pt x="81507" y="50772"/>
                  </a:lnTo>
                  <a:lnTo>
                    <a:pt x="81468" y="50733"/>
                  </a:lnTo>
                  <a:lnTo>
                    <a:pt x="81468" y="50673"/>
                  </a:lnTo>
                  <a:lnTo>
                    <a:pt x="81448" y="50515"/>
                  </a:lnTo>
                  <a:lnTo>
                    <a:pt x="81468" y="50356"/>
                  </a:lnTo>
                  <a:lnTo>
                    <a:pt x="81487" y="50316"/>
                  </a:lnTo>
                  <a:lnTo>
                    <a:pt x="81507" y="50276"/>
                  </a:lnTo>
                  <a:lnTo>
                    <a:pt x="81567" y="50237"/>
                  </a:lnTo>
                  <a:lnTo>
                    <a:pt x="81606" y="50217"/>
                  </a:lnTo>
                  <a:close/>
                  <a:moveTo>
                    <a:pt x="66369" y="49979"/>
                  </a:moveTo>
                  <a:lnTo>
                    <a:pt x="66448" y="49999"/>
                  </a:lnTo>
                  <a:lnTo>
                    <a:pt x="66527" y="50019"/>
                  </a:lnTo>
                  <a:lnTo>
                    <a:pt x="66607" y="50038"/>
                  </a:lnTo>
                  <a:lnTo>
                    <a:pt x="66686" y="50098"/>
                  </a:lnTo>
                  <a:lnTo>
                    <a:pt x="66746" y="50157"/>
                  </a:lnTo>
                  <a:lnTo>
                    <a:pt x="66805" y="50237"/>
                  </a:lnTo>
                  <a:lnTo>
                    <a:pt x="66825" y="50336"/>
                  </a:lnTo>
                  <a:lnTo>
                    <a:pt x="66845" y="50435"/>
                  </a:lnTo>
                  <a:lnTo>
                    <a:pt x="66825" y="50534"/>
                  </a:lnTo>
                  <a:lnTo>
                    <a:pt x="66805" y="50634"/>
                  </a:lnTo>
                  <a:lnTo>
                    <a:pt x="66765" y="50713"/>
                  </a:lnTo>
                  <a:lnTo>
                    <a:pt x="66706" y="50772"/>
                  </a:lnTo>
                  <a:lnTo>
                    <a:pt x="66626" y="50832"/>
                  </a:lnTo>
                  <a:lnTo>
                    <a:pt x="66547" y="50872"/>
                  </a:lnTo>
                  <a:lnTo>
                    <a:pt x="66468" y="50891"/>
                  </a:lnTo>
                  <a:lnTo>
                    <a:pt x="66369" y="50911"/>
                  </a:lnTo>
                  <a:lnTo>
                    <a:pt x="66289" y="50891"/>
                  </a:lnTo>
                  <a:lnTo>
                    <a:pt x="66210" y="50872"/>
                  </a:lnTo>
                  <a:lnTo>
                    <a:pt x="66130" y="50852"/>
                  </a:lnTo>
                  <a:lnTo>
                    <a:pt x="66051" y="50792"/>
                  </a:lnTo>
                  <a:lnTo>
                    <a:pt x="65992" y="50733"/>
                  </a:lnTo>
                  <a:lnTo>
                    <a:pt x="65932" y="50653"/>
                  </a:lnTo>
                  <a:lnTo>
                    <a:pt x="65912" y="50574"/>
                  </a:lnTo>
                  <a:lnTo>
                    <a:pt x="65892" y="50455"/>
                  </a:lnTo>
                  <a:lnTo>
                    <a:pt x="65912" y="50356"/>
                  </a:lnTo>
                  <a:lnTo>
                    <a:pt x="65932" y="50257"/>
                  </a:lnTo>
                  <a:lnTo>
                    <a:pt x="65972" y="50177"/>
                  </a:lnTo>
                  <a:lnTo>
                    <a:pt x="66031" y="50118"/>
                  </a:lnTo>
                  <a:lnTo>
                    <a:pt x="66111" y="50058"/>
                  </a:lnTo>
                  <a:lnTo>
                    <a:pt x="66190" y="50019"/>
                  </a:lnTo>
                  <a:lnTo>
                    <a:pt x="66269" y="49999"/>
                  </a:lnTo>
                  <a:lnTo>
                    <a:pt x="66369" y="49979"/>
                  </a:lnTo>
                  <a:close/>
                  <a:moveTo>
                    <a:pt x="75059" y="49820"/>
                  </a:moveTo>
                  <a:lnTo>
                    <a:pt x="75158" y="49840"/>
                  </a:lnTo>
                  <a:lnTo>
                    <a:pt x="75237" y="49880"/>
                  </a:lnTo>
                  <a:lnTo>
                    <a:pt x="75337" y="49919"/>
                  </a:lnTo>
                  <a:lnTo>
                    <a:pt x="75416" y="49999"/>
                  </a:lnTo>
                  <a:lnTo>
                    <a:pt x="75476" y="50078"/>
                  </a:lnTo>
                  <a:lnTo>
                    <a:pt x="75535" y="50177"/>
                  </a:lnTo>
                  <a:lnTo>
                    <a:pt x="75555" y="50276"/>
                  </a:lnTo>
                  <a:lnTo>
                    <a:pt x="75575" y="50376"/>
                  </a:lnTo>
                  <a:lnTo>
                    <a:pt x="75555" y="50475"/>
                  </a:lnTo>
                  <a:lnTo>
                    <a:pt x="75515" y="50574"/>
                  </a:lnTo>
                  <a:lnTo>
                    <a:pt x="75456" y="50673"/>
                  </a:lnTo>
                  <a:lnTo>
                    <a:pt x="75396" y="50753"/>
                  </a:lnTo>
                  <a:lnTo>
                    <a:pt x="75297" y="50832"/>
                  </a:lnTo>
                  <a:lnTo>
                    <a:pt x="75198" y="50891"/>
                  </a:lnTo>
                  <a:lnTo>
                    <a:pt x="75099" y="50911"/>
                  </a:lnTo>
                  <a:lnTo>
                    <a:pt x="74999" y="50931"/>
                  </a:lnTo>
                  <a:lnTo>
                    <a:pt x="74880" y="50911"/>
                  </a:lnTo>
                  <a:lnTo>
                    <a:pt x="74781" y="50852"/>
                  </a:lnTo>
                  <a:lnTo>
                    <a:pt x="74702" y="50792"/>
                  </a:lnTo>
                  <a:lnTo>
                    <a:pt x="74622" y="50733"/>
                  </a:lnTo>
                  <a:lnTo>
                    <a:pt x="74543" y="50634"/>
                  </a:lnTo>
                  <a:lnTo>
                    <a:pt x="74503" y="50534"/>
                  </a:lnTo>
                  <a:lnTo>
                    <a:pt x="74464" y="50435"/>
                  </a:lnTo>
                  <a:lnTo>
                    <a:pt x="74464" y="50336"/>
                  </a:lnTo>
                  <a:lnTo>
                    <a:pt x="74484" y="50237"/>
                  </a:lnTo>
                  <a:lnTo>
                    <a:pt x="74523" y="50138"/>
                  </a:lnTo>
                  <a:lnTo>
                    <a:pt x="74583" y="50038"/>
                  </a:lnTo>
                  <a:lnTo>
                    <a:pt x="74662" y="49959"/>
                  </a:lnTo>
                  <a:lnTo>
                    <a:pt x="74761" y="49899"/>
                  </a:lnTo>
                  <a:lnTo>
                    <a:pt x="74841" y="49840"/>
                  </a:lnTo>
                  <a:lnTo>
                    <a:pt x="74940" y="49820"/>
                  </a:lnTo>
                  <a:close/>
                  <a:moveTo>
                    <a:pt x="64603" y="50296"/>
                  </a:moveTo>
                  <a:lnTo>
                    <a:pt x="64662" y="50316"/>
                  </a:lnTo>
                  <a:lnTo>
                    <a:pt x="64742" y="50356"/>
                  </a:lnTo>
                  <a:lnTo>
                    <a:pt x="64801" y="50415"/>
                  </a:lnTo>
                  <a:lnTo>
                    <a:pt x="64861" y="50475"/>
                  </a:lnTo>
                  <a:lnTo>
                    <a:pt x="64900" y="50534"/>
                  </a:lnTo>
                  <a:lnTo>
                    <a:pt x="64920" y="50594"/>
                  </a:lnTo>
                  <a:lnTo>
                    <a:pt x="64940" y="50673"/>
                  </a:lnTo>
                  <a:lnTo>
                    <a:pt x="64940" y="50733"/>
                  </a:lnTo>
                  <a:lnTo>
                    <a:pt x="64900" y="50812"/>
                  </a:lnTo>
                  <a:lnTo>
                    <a:pt x="64861" y="50872"/>
                  </a:lnTo>
                  <a:lnTo>
                    <a:pt x="64821" y="50951"/>
                  </a:lnTo>
                  <a:lnTo>
                    <a:pt x="64761" y="50991"/>
                  </a:lnTo>
                  <a:lnTo>
                    <a:pt x="64702" y="51050"/>
                  </a:lnTo>
                  <a:lnTo>
                    <a:pt x="64623" y="51070"/>
                  </a:lnTo>
                  <a:lnTo>
                    <a:pt x="64563" y="51090"/>
                  </a:lnTo>
                  <a:lnTo>
                    <a:pt x="64484" y="51070"/>
                  </a:lnTo>
                  <a:lnTo>
                    <a:pt x="64424" y="51050"/>
                  </a:lnTo>
                  <a:lnTo>
                    <a:pt x="64345" y="51011"/>
                  </a:lnTo>
                  <a:lnTo>
                    <a:pt x="64285" y="50951"/>
                  </a:lnTo>
                  <a:lnTo>
                    <a:pt x="64226" y="50891"/>
                  </a:lnTo>
                  <a:lnTo>
                    <a:pt x="64186" y="50832"/>
                  </a:lnTo>
                  <a:lnTo>
                    <a:pt x="64166" y="50772"/>
                  </a:lnTo>
                  <a:lnTo>
                    <a:pt x="64146" y="50693"/>
                  </a:lnTo>
                  <a:lnTo>
                    <a:pt x="64146" y="50634"/>
                  </a:lnTo>
                  <a:lnTo>
                    <a:pt x="64186" y="50554"/>
                  </a:lnTo>
                  <a:lnTo>
                    <a:pt x="64226" y="50495"/>
                  </a:lnTo>
                  <a:lnTo>
                    <a:pt x="64265" y="50415"/>
                  </a:lnTo>
                  <a:lnTo>
                    <a:pt x="64325" y="50376"/>
                  </a:lnTo>
                  <a:lnTo>
                    <a:pt x="64384" y="50336"/>
                  </a:lnTo>
                  <a:lnTo>
                    <a:pt x="64464" y="50296"/>
                  </a:lnTo>
                  <a:close/>
                  <a:moveTo>
                    <a:pt x="79940" y="50296"/>
                  </a:moveTo>
                  <a:lnTo>
                    <a:pt x="80039" y="50316"/>
                  </a:lnTo>
                  <a:lnTo>
                    <a:pt x="80099" y="50336"/>
                  </a:lnTo>
                  <a:lnTo>
                    <a:pt x="80158" y="50376"/>
                  </a:lnTo>
                  <a:lnTo>
                    <a:pt x="80198" y="50435"/>
                  </a:lnTo>
                  <a:lnTo>
                    <a:pt x="80237" y="50515"/>
                  </a:lnTo>
                  <a:lnTo>
                    <a:pt x="80257" y="50594"/>
                  </a:lnTo>
                  <a:lnTo>
                    <a:pt x="80257" y="50693"/>
                  </a:lnTo>
                  <a:lnTo>
                    <a:pt x="80257" y="50792"/>
                  </a:lnTo>
                  <a:lnTo>
                    <a:pt x="80237" y="50872"/>
                  </a:lnTo>
                  <a:lnTo>
                    <a:pt x="80198" y="50931"/>
                  </a:lnTo>
                  <a:lnTo>
                    <a:pt x="80158" y="50991"/>
                  </a:lnTo>
                  <a:lnTo>
                    <a:pt x="80099" y="51030"/>
                  </a:lnTo>
                  <a:lnTo>
                    <a:pt x="80039" y="51050"/>
                  </a:lnTo>
                  <a:lnTo>
                    <a:pt x="79960" y="51070"/>
                  </a:lnTo>
                  <a:lnTo>
                    <a:pt x="79860" y="51090"/>
                  </a:lnTo>
                  <a:lnTo>
                    <a:pt x="79761" y="51070"/>
                  </a:lnTo>
                  <a:lnTo>
                    <a:pt x="79682" y="51050"/>
                  </a:lnTo>
                  <a:lnTo>
                    <a:pt x="79622" y="51030"/>
                  </a:lnTo>
                  <a:lnTo>
                    <a:pt x="79563" y="50991"/>
                  </a:lnTo>
                  <a:lnTo>
                    <a:pt x="79523" y="50931"/>
                  </a:lnTo>
                  <a:lnTo>
                    <a:pt x="79483" y="50872"/>
                  </a:lnTo>
                  <a:lnTo>
                    <a:pt x="79464" y="50772"/>
                  </a:lnTo>
                  <a:lnTo>
                    <a:pt x="79464" y="50693"/>
                  </a:lnTo>
                  <a:lnTo>
                    <a:pt x="79464" y="50594"/>
                  </a:lnTo>
                  <a:lnTo>
                    <a:pt x="79483" y="50515"/>
                  </a:lnTo>
                  <a:lnTo>
                    <a:pt x="79523" y="50455"/>
                  </a:lnTo>
                  <a:lnTo>
                    <a:pt x="79563" y="50395"/>
                  </a:lnTo>
                  <a:lnTo>
                    <a:pt x="79603" y="50356"/>
                  </a:lnTo>
                  <a:lnTo>
                    <a:pt x="79682" y="50316"/>
                  </a:lnTo>
                  <a:lnTo>
                    <a:pt x="79761" y="50296"/>
                  </a:lnTo>
                  <a:close/>
                  <a:moveTo>
                    <a:pt x="62658" y="50673"/>
                  </a:moveTo>
                  <a:lnTo>
                    <a:pt x="62698" y="50693"/>
                  </a:lnTo>
                  <a:lnTo>
                    <a:pt x="62797" y="50733"/>
                  </a:lnTo>
                  <a:lnTo>
                    <a:pt x="62857" y="50812"/>
                  </a:lnTo>
                  <a:lnTo>
                    <a:pt x="62877" y="50911"/>
                  </a:lnTo>
                  <a:lnTo>
                    <a:pt x="62877" y="50991"/>
                  </a:lnTo>
                  <a:lnTo>
                    <a:pt x="62837" y="51070"/>
                  </a:lnTo>
                  <a:lnTo>
                    <a:pt x="62757" y="51130"/>
                  </a:lnTo>
                  <a:lnTo>
                    <a:pt x="62698" y="51149"/>
                  </a:lnTo>
                  <a:lnTo>
                    <a:pt x="62658" y="51169"/>
                  </a:lnTo>
                  <a:lnTo>
                    <a:pt x="62539" y="51149"/>
                  </a:lnTo>
                  <a:lnTo>
                    <a:pt x="62480" y="51090"/>
                  </a:lnTo>
                  <a:lnTo>
                    <a:pt x="62420" y="51030"/>
                  </a:lnTo>
                  <a:lnTo>
                    <a:pt x="62400" y="50951"/>
                  </a:lnTo>
                  <a:lnTo>
                    <a:pt x="62400" y="50852"/>
                  </a:lnTo>
                  <a:lnTo>
                    <a:pt x="62440" y="50772"/>
                  </a:lnTo>
                  <a:lnTo>
                    <a:pt x="62500" y="50713"/>
                  </a:lnTo>
                  <a:lnTo>
                    <a:pt x="62599" y="50693"/>
                  </a:lnTo>
                  <a:lnTo>
                    <a:pt x="62658" y="50673"/>
                  </a:lnTo>
                  <a:close/>
                  <a:moveTo>
                    <a:pt x="73174" y="50078"/>
                  </a:moveTo>
                  <a:lnTo>
                    <a:pt x="73253" y="50138"/>
                  </a:lnTo>
                  <a:lnTo>
                    <a:pt x="73372" y="50157"/>
                  </a:lnTo>
                  <a:lnTo>
                    <a:pt x="73412" y="50157"/>
                  </a:lnTo>
                  <a:lnTo>
                    <a:pt x="73472" y="50197"/>
                  </a:lnTo>
                  <a:lnTo>
                    <a:pt x="73531" y="50257"/>
                  </a:lnTo>
                  <a:lnTo>
                    <a:pt x="73571" y="50356"/>
                  </a:lnTo>
                  <a:lnTo>
                    <a:pt x="73630" y="50554"/>
                  </a:lnTo>
                  <a:lnTo>
                    <a:pt x="73650" y="50574"/>
                  </a:lnTo>
                  <a:lnTo>
                    <a:pt x="73670" y="50594"/>
                  </a:lnTo>
                  <a:lnTo>
                    <a:pt x="73670" y="50614"/>
                  </a:lnTo>
                  <a:lnTo>
                    <a:pt x="73630" y="50653"/>
                  </a:lnTo>
                  <a:lnTo>
                    <a:pt x="73591" y="50753"/>
                  </a:lnTo>
                  <a:lnTo>
                    <a:pt x="73571" y="50872"/>
                  </a:lnTo>
                  <a:lnTo>
                    <a:pt x="73551" y="50911"/>
                  </a:lnTo>
                  <a:lnTo>
                    <a:pt x="73511" y="50971"/>
                  </a:lnTo>
                  <a:lnTo>
                    <a:pt x="73472" y="51011"/>
                  </a:lnTo>
                  <a:lnTo>
                    <a:pt x="73412" y="51050"/>
                  </a:lnTo>
                  <a:lnTo>
                    <a:pt x="73313" y="51070"/>
                  </a:lnTo>
                  <a:lnTo>
                    <a:pt x="73214" y="51130"/>
                  </a:lnTo>
                  <a:lnTo>
                    <a:pt x="73115" y="51169"/>
                  </a:lnTo>
                  <a:lnTo>
                    <a:pt x="72956" y="51110"/>
                  </a:lnTo>
                  <a:lnTo>
                    <a:pt x="72797" y="51030"/>
                  </a:lnTo>
                  <a:lnTo>
                    <a:pt x="72718" y="50971"/>
                  </a:lnTo>
                  <a:lnTo>
                    <a:pt x="72658" y="50891"/>
                  </a:lnTo>
                  <a:lnTo>
                    <a:pt x="72618" y="50792"/>
                  </a:lnTo>
                  <a:lnTo>
                    <a:pt x="72599" y="50693"/>
                  </a:lnTo>
                  <a:lnTo>
                    <a:pt x="72579" y="50594"/>
                  </a:lnTo>
                  <a:lnTo>
                    <a:pt x="72579" y="50495"/>
                  </a:lnTo>
                  <a:lnTo>
                    <a:pt x="72618" y="50395"/>
                  </a:lnTo>
                  <a:lnTo>
                    <a:pt x="72658" y="50316"/>
                  </a:lnTo>
                  <a:lnTo>
                    <a:pt x="72738" y="50237"/>
                  </a:lnTo>
                  <a:lnTo>
                    <a:pt x="72837" y="50157"/>
                  </a:lnTo>
                  <a:lnTo>
                    <a:pt x="72956" y="50118"/>
                  </a:lnTo>
                  <a:lnTo>
                    <a:pt x="73055" y="50078"/>
                  </a:lnTo>
                  <a:close/>
                  <a:moveTo>
                    <a:pt x="71230" y="50356"/>
                  </a:moveTo>
                  <a:lnTo>
                    <a:pt x="71329" y="50376"/>
                  </a:lnTo>
                  <a:lnTo>
                    <a:pt x="71428" y="50415"/>
                  </a:lnTo>
                  <a:lnTo>
                    <a:pt x="71527" y="50455"/>
                  </a:lnTo>
                  <a:lnTo>
                    <a:pt x="71587" y="50534"/>
                  </a:lnTo>
                  <a:lnTo>
                    <a:pt x="71646" y="50614"/>
                  </a:lnTo>
                  <a:lnTo>
                    <a:pt x="71686" y="50713"/>
                  </a:lnTo>
                  <a:lnTo>
                    <a:pt x="71686" y="50832"/>
                  </a:lnTo>
                  <a:lnTo>
                    <a:pt x="71666" y="50951"/>
                  </a:lnTo>
                  <a:lnTo>
                    <a:pt x="71646" y="51050"/>
                  </a:lnTo>
                  <a:lnTo>
                    <a:pt x="71626" y="51130"/>
                  </a:lnTo>
                  <a:lnTo>
                    <a:pt x="71567" y="51189"/>
                  </a:lnTo>
                  <a:lnTo>
                    <a:pt x="71507" y="51249"/>
                  </a:lnTo>
                  <a:lnTo>
                    <a:pt x="71428" y="51288"/>
                  </a:lnTo>
                  <a:lnTo>
                    <a:pt x="71329" y="51308"/>
                  </a:lnTo>
                  <a:lnTo>
                    <a:pt x="71230" y="51328"/>
                  </a:lnTo>
                  <a:lnTo>
                    <a:pt x="71111" y="51308"/>
                  </a:lnTo>
                  <a:lnTo>
                    <a:pt x="71031" y="51288"/>
                  </a:lnTo>
                  <a:lnTo>
                    <a:pt x="70932" y="51268"/>
                  </a:lnTo>
                  <a:lnTo>
                    <a:pt x="70872" y="51209"/>
                  </a:lnTo>
                  <a:lnTo>
                    <a:pt x="70813" y="51149"/>
                  </a:lnTo>
                  <a:lnTo>
                    <a:pt x="70773" y="51070"/>
                  </a:lnTo>
                  <a:lnTo>
                    <a:pt x="70753" y="50971"/>
                  </a:lnTo>
                  <a:lnTo>
                    <a:pt x="70734" y="50872"/>
                  </a:lnTo>
                  <a:lnTo>
                    <a:pt x="70753" y="50693"/>
                  </a:lnTo>
                  <a:lnTo>
                    <a:pt x="70773" y="50614"/>
                  </a:lnTo>
                  <a:lnTo>
                    <a:pt x="70813" y="50534"/>
                  </a:lnTo>
                  <a:lnTo>
                    <a:pt x="70872" y="50475"/>
                  </a:lnTo>
                  <a:lnTo>
                    <a:pt x="70932" y="50435"/>
                  </a:lnTo>
                  <a:lnTo>
                    <a:pt x="71011" y="50395"/>
                  </a:lnTo>
                  <a:lnTo>
                    <a:pt x="71111" y="50376"/>
                  </a:lnTo>
                  <a:lnTo>
                    <a:pt x="71230" y="50356"/>
                  </a:lnTo>
                  <a:close/>
                  <a:moveTo>
                    <a:pt x="78055" y="50495"/>
                  </a:moveTo>
                  <a:lnTo>
                    <a:pt x="78134" y="50515"/>
                  </a:lnTo>
                  <a:lnTo>
                    <a:pt x="78194" y="50574"/>
                  </a:lnTo>
                  <a:lnTo>
                    <a:pt x="78253" y="50614"/>
                  </a:lnTo>
                  <a:lnTo>
                    <a:pt x="78313" y="50673"/>
                  </a:lnTo>
                  <a:lnTo>
                    <a:pt x="78392" y="50812"/>
                  </a:lnTo>
                  <a:lnTo>
                    <a:pt x="78412" y="50911"/>
                  </a:lnTo>
                  <a:lnTo>
                    <a:pt x="78392" y="50991"/>
                  </a:lnTo>
                  <a:lnTo>
                    <a:pt x="78353" y="51090"/>
                  </a:lnTo>
                  <a:lnTo>
                    <a:pt x="78293" y="51169"/>
                  </a:lnTo>
                  <a:lnTo>
                    <a:pt x="78233" y="51229"/>
                  </a:lnTo>
                  <a:lnTo>
                    <a:pt x="78174" y="51288"/>
                  </a:lnTo>
                  <a:lnTo>
                    <a:pt x="78114" y="51328"/>
                  </a:lnTo>
                  <a:lnTo>
                    <a:pt x="78035" y="51348"/>
                  </a:lnTo>
                  <a:lnTo>
                    <a:pt x="77956" y="51368"/>
                  </a:lnTo>
                  <a:lnTo>
                    <a:pt x="77876" y="51348"/>
                  </a:lnTo>
                  <a:lnTo>
                    <a:pt x="77797" y="51328"/>
                  </a:lnTo>
                  <a:lnTo>
                    <a:pt x="77718" y="51288"/>
                  </a:lnTo>
                  <a:lnTo>
                    <a:pt x="77638" y="51209"/>
                  </a:lnTo>
                  <a:lnTo>
                    <a:pt x="77579" y="51130"/>
                  </a:lnTo>
                  <a:lnTo>
                    <a:pt x="77539" y="51050"/>
                  </a:lnTo>
                  <a:lnTo>
                    <a:pt x="77519" y="50971"/>
                  </a:lnTo>
                  <a:lnTo>
                    <a:pt x="77519" y="50891"/>
                  </a:lnTo>
                  <a:lnTo>
                    <a:pt x="77539" y="50812"/>
                  </a:lnTo>
                  <a:lnTo>
                    <a:pt x="77579" y="50713"/>
                  </a:lnTo>
                  <a:lnTo>
                    <a:pt x="77638" y="50634"/>
                  </a:lnTo>
                  <a:lnTo>
                    <a:pt x="77698" y="50574"/>
                  </a:lnTo>
                  <a:lnTo>
                    <a:pt x="77757" y="50534"/>
                  </a:lnTo>
                  <a:lnTo>
                    <a:pt x="77837" y="50515"/>
                  </a:lnTo>
                  <a:lnTo>
                    <a:pt x="77916" y="50495"/>
                  </a:lnTo>
                  <a:close/>
                  <a:moveTo>
                    <a:pt x="82896" y="51169"/>
                  </a:moveTo>
                  <a:lnTo>
                    <a:pt x="82936" y="51189"/>
                  </a:lnTo>
                  <a:lnTo>
                    <a:pt x="82936" y="51209"/>
                  </a:lnTo>
                  <a:lnTo>
                    <a:pt x="82956" y="51288"/>
                  </a:lnTo>
                  <a:lnTo>
                    <a:pt x="82956" y="51467"/>
                  </a:lnTo>
                  <a:lnTo>
                    <a:pt x="82638" y="51467"/>
                  </a:lnTo>
                  <a:lnTo>
                    <a:pt x="82638" y="51288"/>
                  </a:lnTo>
                  <a:lnTo>
                    <a:pt x="82638" y="51229"/>
                  </a:lnTo>
                  <a:lnTo>
                    <a:pt x="82658" y="51189"/>
                  </a:lnTo>
                  <a:lnTo>
                    <a:pt x="82678" y="51169"/>
                  </a:lnTo>
                  <a:close/>
                  <a:moveTo>
                    <a:pt x="69444" y="50634"/>
                  </a:moveTo>
                  <a:lnTo>
                    <a:pt x="69543" y="50653"/>
                  </a:lnTo>
                  <a:lnTo>
                    <a:pt x="69622" y="50673"/>
                  </a:lnTo>
                  <a:lnTo>
                    <a:pt x="69682" y="50733"/>
                  </a:lnTo>
                  <a:lnTo>
                    <a:pt x="69761" y="50792"/>
                  </a:lnTo>
                  <a:lnTo>
                    <a:pt x="69801" y="50872"/>
                  </a:lnTo>
                  <a:lnTo>
                    <a:pt x="69841" y="50951"/>
                  </a:lnTo>
                  <a:lnTo>
                    <a:pt x="69861" y="51070"/>
                  </a:lnTo>
                  <a:lnTo>
                    <a:pt x="69841" y="51169"/>
                  </a:lnTo>
                  <a:lnTo>
                    <a:pt x="69821" y="51268"/>
                  </a:lnTo>
                  <a:lnTo>
                    <a:pt x="69781" y="51348"/>
                  </a:lnTo>
                  <a:lnTo>
                    <a:pt x="69722" y="51407"/>
                  </a:lnTo>
                  <a:lnTo>
                    <a:pt x="69662" y="51467"/>
                  </a:lnTo>
                  <a:lnTo>
                    <a:pt x="69583" y="51507"/>
                  </a:lnTo>
                  <a:lnTo>
                    <a:pt x="69503" y="51526"/>
                  </a:lnTo>
                  <a:lnTo>
                    <a:pt x="69404" y="51546"/>
                  </a:lnTo>
                  <a:lnTo>
                    <a:pt x="69325" y="51546"/>
                  </a:lnTo>
                  <a:lnTo>
                    <a:pt x="69226" y="51526"/>
                  </a:lnTo>
                  <a:lnTo>
                    <a:pt x="69146" y="51487"/>
                  </a:lnTo>
                  <a:lnTo>
                    <a:pt x="69087" y="51447"/>
                  </a:lnTo>
                  <a:lnTo>
                    <a:pt x="69007" y="51368"/>
                  </a:lnTo>
                  <a:lnTo>
                    <a:pt x="68968" y="51308"/>
                  </a:lnTo>
                  <a:lnTo>
                    <a:pt x="68928" y="51209"/>
                  </a:lnTo>
                  <a:lnTo>
                    <a:pt x="68908" y="51090"/>
                  </a:lnTo>
                  <a:lnTo>
                    <a:pt x="68908" y="50991"/>
                  </a:lnTo>
                  <a:lnTo>
                    <a:pt x="68948" y="50891"/>
                  </a:lnTo>
                  <a:lnTo>
                    <a:pt x="68988" y="50812"/>
                  </a:lnTo>
                  <a:lnTo>
                    <a:pt x="69047" y="50753"/>
                  </a:lnTo>
                  <a:lnTo>
                    <a:pt x="69107" y="50693"/>
                  </a:lnTo>
                  <a:lnTo>
                    <a:pt x="69186" y="50653"/>
                  </a:lnTo>
                  <a:lnTo>
                    <a:pt x="69265" y="50634"/>
                  </a:lnTo>
                  <a:close/>
                  <a:moveTo>
                    <a:pt x="76150" y="50713"/>
                  </a:moveTo>
                  <a:lnTo>
                    <a:pt x="76230" y="50733"/>
                  </a:lnTo>
                  <a:lnTo>
                    <a:pt x="76309" y="50772"/>
                  </a:lnTo>
                  <a:lnTo>
                    <a:pt x="76388" y="50832"/>
                  </a:lnTo>
                  <a:lnTo>
                    <a:pt x="76448" y="50891"/>
                  </a:lnTo>
                  <a:lnTo>
                    <a:pt x="76487" y="50971"/>
                  </a:lnTo>
                  <a:lnTo>
                    <a:pt x="76507" y="51070"/>
                  </a:lnTo>
                  <a:lnTo>
                    <a:pt x="76527" y="51169"/>
                  </a:lnTo>
                  <a:lnTo>
                    <a:pt x="76507" y="51288"/>
                  </a:lnTo>
                  <a:lnTo>
                    <a:pt x="76468" y="51368"/>
                  </a:lnTo>
                  <a:lnTo>
                    <a:pt x="76428" y="51447"/>
                  </a:lnTo>
                  <a:lnTo>
                    <a:pt x="76368" y="51507"/>
                  </a:lnTo>
                  <a:lnTo>
                    <a:pt x="76289" y="51566"/>
                  </a:lnTo>
                  <a:lnTo>
                    <a:pt x="76210" y="51586"/>
                  </a:lnTo>
                  <a:lnTo>
                    <a:pt x="76130" y="51606"/>
                  </a:lnTo>
                  <a:lnTo>
                    <a:pt x="76051" y="51626"/>
                  </a:lnTo>
                  <a:lnTo>
                    <a:pt x="75952" y="51606"/>
                  </a:lnTo>
                  <a:lnTo>
                    <a:pt x="75872" y="51586"/>
                  </a:lnTo>
                  <a:lnTo>
                    <a:pt x="75793" y="51546"/>
                  </a:lnTo>
                  <a:lnTo>
                    <a:pt x="75714" y="51507"/>
                  </a:lnTo>
                  <a:lnTo>
                    <a:pt x="75654" y="51427"/>
                  </a:lnTo>
                  <a:lnTo>
                    <a:pt x="75614" y="51348"/>
                  </a:lnTo>
                  <a:lnTo>
                    <a:pt x="75595" y="51249"/>
                  </a:lnTo>
                  <a:lnTo>
                    <a:pt x="75575" y="51149"/>
                  </a:lnTo>
                  <a:lnTo>
                    <a:pt x="75595" y="51050"/>
                  </a:lnTo>
                  <a:lnTo>
                    <a:pt x="75614" y="50951"/>
                  </a:lnTo>
                  <a:lnTo>
                    <a:pt x="75674" y="50872"/>
                  </a:lnTo>
                  <a:lnTo>
                    <a:pt x="75734" y="50812"/>
                  </a:lnTo>
                  <a:lnTo>
                    <a:pt x="75813" y="50753"/>
                  </a:lnTo>
                  <a:lnTo>
                    <a:pt x="75892" y="50733"/>
                  </a:lnTo>
                  <a:lnTo>
                    <a:pt x="75972" y="50713"/>
                  </a:lnTo>
                  <a:close/>
                  <a:moveTo>
                    <a:pt x="67480" y="50852"/>
                  </a:moveTo>
                  <a:lnTo>
                    <a:pt x="67638" y="50872"/>
                  </a:lnTo>
                  <a:lnTo>
                    <a:pt x="67718" y="50891"/>
                  </a:lnTo>
                  <a:lnTo>
                    <a:pt x="67777" y="50931"/>
                  </a:lnTo>
                  <a:lnTo>
                    <a:pt x="67817" y="50971"/>
                  </a:lnTo>
                  <a:lnTo>
                    <a:pt x="67837" y="51050"/>
                  </a:lnTo>
                  <a:lnTo>
                    <a:pt x="67857" y="51110"/>
                  </a:lnTo>
                  <a:lnTo>
                    <a:pt x="67876" y="51209"/>
                  </a:lnTo>
                  <a:lnTo>
                    <a:pt x="67876" y="51308"/>
                  </a:lnTo>
                  <a:lnTo>
                    <a:pt x="67857" y="51388"/>
                  </a:lnTo>
                  <a:lnTo>
                    <a:pt x="67837" y="51467"/>
                  </a:lnTo>
                  <a:lnTo>
                    <a:pt x="67797" y="51526"/>
                  </a:lnTo>
                  <a:lnTo>
                    <a:pt x="67738" y="51566"/>
                  </a:lnTo>
                  <a:lnTo>
                    <a:pt x="67678" y="51606"/>
                  </a:lnTo>
                  <a:lnTo>
                    <a:pt x="67599" y="51626"/>
                  </a:lnTo>
                  <a:lnTo>
                    <a:pt x="67499" y="51645"/>
                  </a:lnTo>
                  <a:lnTo>
                    <a:pt x="67400" y="51626"/>
                  </a:lnTo>
                  <a:lnTo>
                    <a:pt x="67321" y="51626"/>
                  </a:lnTo>
                  <a:lnTo>
                    <a:pt x="67242" y="51586"/>
                  </a:lnTo>
                  <a:lnTo>
                    <a:pt x="67202" y="51546"/>
                  </a:lnTo>
                  <a:lnTo>
                    <a:pt x="67142" y="51507"/>
                  </a:lnTo>
                  <a:lnTo>
                    <a:pt x="67123" y="51427"/>
                  </a:lnTo>
                  <a:lnTo>
                    <a:pt x="67083" y="51348"/>
                  </a:lnTo>
                  <a:lnTo>
                    <a:pt x="67083" y="51268"/>
                  </a:lnTo>
                  <a:lnTo>
                    <a:pt x="67083" y="51169"/>
                  </a:lnTo>
                  <a:lnTo>
                    <a:pt x="67103" y="51090"/>
                  </a:lnTo>
                  <a:lnTo>
                    <a:pt x="67123" y="51011"/>
                  </a:lnTo>
                  <a:lnTo>
                    <a:pt x="67182" y="50951"/>
                  </a:lnTo>
                  <a:lnTo>
                    <a:pt x="67222" y="50911"/>
                  </a:lnTo>
                  <a:lnTo>
                    <a:pt x="67301" y="50872"/>
                  </a:lnTo>
                  <a:lnTo>
                    <a:pt x="67380" y="50852"/>
                  </a:lnTo>
                  <a:close/>
                  <a:moveTo>
                    <a:pt x="65674" y="51169"/>
                  </a:moveTo>
                  <a:lnTo>
                    <a:pt x="65734" y="51209"/>
                  </a:lnTo>
                  <a:lnTo>
                    <a:pt x="65793" y="51249"/>
                  </a:lnTo>
                  <a:lnTo>
                    <a:pt x="65833" y="51288"/>
                  </a:lnTo>
                  <a:lnTo>
                    <a:pt x="65853" y="51348"/>
                  </a:lnTo>
                  <a:lnTo>
                    <a:pt x="65873" y="51467"/>
                  </a:lnTo>
                  <a:lnTo>
                    <a:pt x="65873" y="51586"/>
                  </a:lnTo>
                  <a:lnTo>
                    <a:pt x="65833" y="51645"/>
                  </a:lnTo>
                  <a:lnTo>
                    <a:pt x="65813" y="51685"/>
                  </a:lnTo>
                  <a:lnTo>
                    <a:pt x="65773" y="51725"/>
                  </a:lnTo>
                  <a:lnTo>
                    <a:pt x="65714" y="51764"/>
                  </a:lnTo>
                  <a:lnTo>
                    <a:pt x="65654" y="51784"/>
                  </a:lnTo>
                  <a:lnTo>
                    <a:pt x="65575" y="51804"/>
                  </a:lnTo>
                  <a:lnTo>
                    <a:pt x="65515" y="51784"/>
                  </a:lnTo>
                  <a:lnTo>
                    <a:pt x="65436" y="51764"/>
                  </a:lnTo>
                  <a:lnTo>
                    <a:pt x="65396" y="51745"/>
                  </a:lnTo>
                  <a:lnTo>
                    <a:pt x="65357" y="51705"/>
                  </a:lnTo>
                  <a:lnTo>
                    <a:pt x="65297" y="51606"/>
                  </a:lnTo>
                  <a:lnTo>
                    <a:pt x="65277" y="51487"/>
                  </a:lnTo>
                  <a:lnTo>
                    <a:pt x="65277" y="51388"/>
                  </a:lnTo>
                  <a:lnTo>
                    <a:pt x="65337" y="51288"/>
                  </a:lnTo>
                  <a:lnTo>
                    <a:pt x="65377" y="51229"/>
                  </a:lnTo>
                  <a:lnTo>
                    <a:pt x="65416" y="51209"/>
                  </a:lnTo>
                  <a:lnTo>
                    <a:pt x="65476" y="51169"/>
                  </a:lnTo>
                  <a:close/>
                  <a:moveTo>
                    <a:pt x="80972" y="51328"/>
                  </a:moveTo>
                  <a:lnTo>
                    <a:pt x="81051" y="51388"/>
                  </a:lnTo>
                  <a:lnTo>
                    <a:pt x="81110" y="51447"/>
                  </a:lnTo>
                  <a:lnTo>
                    <a:pt x="81130" y="51546"/>
                  </a:lnTo>
                  <a:lnTo>
                    <a:pt x="81130" y="51626"/>
                  </a:lnTo>
                  <a:lnTo>
                    <a:pt x="81091" y="51705"/>
                  </a:lnTo>
                  <a:lnTo>
                    <a:pt x="81011" y="51764"/>
                  </a:lnTo>
                  <a:lnTo>
                    <a:pt x="80912" y="51804"/>
                  </a:lnTo>
                  <a:lnTo>
                    <a:pt x="80813" y="51784"/>
                  </a:lnTo>
                  <a:lnTo>
                    <a:pt x="80733" y="51725"/>
                  </a:lnTo>
                  <a:lnTo>
                    <a:pt x="80674" y="51665"/>
                  </a:lnTo>
                  <a:lnTo>
                    <a:pt x="80654" y="51566"/>
                  </a:lnTo>
                  <a:lnTo>
                    <a:pt x="80654" y="51487"/>
                  </a:lnTo>
                  <a:lnTo>
                    <a:pt x="80694" y="51407"/>
                  </a:lnTo>
                  <a:lnTo>
                    <a:pt x="80753" y="51348"/>
                  </a:lnTo>
                  <a:lnTo>
                    <a:pt x="80872" y="51328"/>
                  </a:lnTo>
                  <a:close/>
                  <a:moveTo>
                    <a:pt x="74265" y="50951"/>
                  </a:moveTo>
                  <a:lnTo>
                    <a:pt x="74345" y="50971"/>
                  </a:lnTo>
                  <a:lnTo>
                    <a:pt x="74484" y="51070"/>
                  </a:lnTo>
                  <a:lnTo>
                    <a:pt x="74603" y="51189"/>
                  </a:lnTo>
                  <a:lnTo>
                    <a:pt x="74662" y="51268"/>
                  </a:lnTo>
                  <a:lnTo>
                    <a:pt x="74682" y="51348"/>
                  </a:lnTo>
                  <a:lnTo>
                    <a:pt x="74682" y="51427"/>
                  </a:lnTo>
                  <a:lnTo>
                    <a:pt x="74662" y="51507"/>
                  </a:lnTo>
                  <a:lnTo>
                    <a:pt x="74603" y="51626"/>
                  </a:lnTo>
                  <a:lnTo>
                    <a:pt x="74484" y="51745"/>
                  </a:lnTo>
                  <a:lnTo>
                    <a:pt x="74424" y="51804"/>
                  </a:lnTo>
                  <a:lnTo>
                    <a:pt x="74364" y="51844"/>
                  </a:lnTo>
                  <a:lnTo>
                    <a:pt x="74305" y="51864"/>
                  </a:lnTo>
                  <a:lnTo>
                    <a:pt x="74245" y="51864"/>
                  </a:lnTo>
                  <a:lnTo>
                    <a:pt x="74146" y="51844"/>
                  </a:lnTo>
                  <a:lnTo>
                    <a:pt x="74047" y="51804"/>
                  </a:lnTo>
                  <a:lnTo>
                    <a:pt x="73968" y="51745"/>
                  </a:lnTo>
                  <a:lnTo>
                    <a:pt x="73888" y="51665"/>
                  </a:lnTo>
                  <a:lnTo>
                    <a:pt x="73829" y="51566"/>
                  </a:lnTo>
                  <a:lnTo>
                    <a:pt x="73789" y="51487"/>
                  </a:lnTo>
                  <a:lnTo>
                    <a:pt x="73769" y="51388"/>
                  </a:lnTo>
                  <a:lnTo>
                    <a:pt x="73789" y="51288"/>
                  </a:lnTo>
                  <a:lnTo>
                    <a:pt x="73829" y="51209"/>
                  </a:lnTo>
                  <a:lnTo>
                    <a:pt x="73888" y="51149"/>
                  </a:lnTo>
                  <a:lnTo>
                    <a:pt x="73948" y="51070"/>
                  </a:lnTo>
                  <a:lnTo>
                    <a:pt x="74027" y="51011"/>
                  </a:lnTo>
                  <a:lnTo>
                    <a:pt x="74107" y="50971"/>
                  </a:lnTo>
                  <a:lnTo>
                    <a:pt x="74186" y="50951"/>
                  </a:lnTo>
                  <a:close/>
                  <a:moveTo>
                    <a:pt x="63769" y="51566"/>
                  </a:moveTo>
                  <a:lnTo>
                    <a:pt x="63789" y="51586"/>
                  </a:lnTo>
                  <a:lnTo>
                    <a:pt x="63809" y="51626"/>
                  </a:lnTo>
                  <a:lnTo>
                    <a:pt x="63829" y="51665"/>
                  </a:lnTo>
                  <a:lnTo>
                    <a:pt x="63829" y="51745"/>
                  </a:lnTo>
                  <a:lnTo>
                    <a:pt x="63809" y="51864"/>
                  </a:lnTo>
                  <a:lnTo>
                    <a:pt x="63531" y="51884"/>
                  </a:lnTo>
                  <a:lnTo>
                    <a:pt x="63511" y="51745"/>
                  </a:lnTo>
                  <a:lnTo>
                    <a:pt x="63511" y="51685"/>
                  </a:lnTo>
                  <a:lnTo>
                    <a:pt x="63531" y="51626"/>
                  </a:lnTo>
                  <a:lnTo>
                    <a:pt x="63551" y="51586"/>
                  </a:lnTo>
                  <a:lnTo>
                    <a:pt x="63571" y="51566"/>
                  </a:lnTo>
                  <a:close/>
                  <a:moveTo>
                    <a:pt x="72460" y="51249"/>
                  </a:moveTo>
                  <a:lnTo>
                    <a:pt x="72539" y="51268"/>
                  </a:lnTo>
                  <a:lnTo>
                    <a:pt x="72599" y="51308"/>
                  </a:lnTo>
                  <a:lnTo>
                    <a:pt x="72638" y="51368"/>
                  </a:lnTo>
                  <a:lnTo>
                    <a:pt x="72678" y="51427"/>
                  </a:lnTo>
                  <a:lnTo>
                    <a:pt x="72698" y="51507"/>
                  </a:lnTo>
                  <a:lnTo>
                    <a:pt x="72718" y="51586"/>
                  </a:lnTo>
                  <a:lnTo>
                    <a:pt x="72718" y="51685"/>
                  </a:lnTo>
                  <a:lnTo>
                    <a:pt x="72698" y="51764"/>
                  </a:lnTo>
                  <a:lnTo>
                    <a:pt x="72678" y="51844"/>
                  </a:lnTo>
                  <a:lnTo>
                    <a:pt x="72638" y="51903"/>
                  </a:lnTo>
                  <a:lnTo>
                    <a:pt x="72599" y="51963"/>
                  </a:lnTo>
                  <a:lnTo>
                    <a:pt x="72519" y="52003"/>
                  </a:lnTo>
                  <a:lnTo>
                    <a:pt x="72440" y="52022"/>
                  </a:lnTo>
                  <a:lnTo>
                    <a:pt x="72341" y="52042"/>
                  </a:lnTo>
                  <a:lnTo>
                    <a:pt x="72182" y="52022"/>
                  </a:lnTo>
                  <a:lnTo>
                    <a:pt x="72103" y="52003"/>
                  </a:lnTo>
                  <a:lnTo>
                    <a:pt x="72043" y="51963"/>
                  </a:lnTo>
                  <a:lnTo>
                    <a:pt x="72003" y="51903"/>
                  </a:lnTo>
                  <a:lnTo>
                    <a:pt x="71964" y="51844"/>
                  </a:lnTo>
                  <a:lnTo>
                    <a:pt x="71944" y="51764"/>
                  </a:lnTo>
                  <a:lnTo>
                    <a:pt x="71924" y="51665"/>
                  </a:lnTo>
                  <a:lnTo>
                    <a:pt x="71944" y="51507"/>
                  </a:lnTo>
                  <a:lnTo>
                    <a:pt x="71964" y="51427"/>
                  </a:lnTo>
                  <a:lnTo>
                    <a:pt x="72003" y="51368"/>
                  </a:lnTo>
                  <a:lnTo>
                    <a:pt x="72043" y="51308"/>
                  </a:lnTo>
                  <a:lnTo>
                    <a:pt x="72103" y="51268"/>
                  </a:lnTo>
                  <a:lnTo>
                    <a:pt x="72182" y="51249"/>
                  </a:lnTo>
                  <a:close/>
                  <a:moveTo>
                    <a:pt x="79166" y="51487"/>
                  </a:moveTo>
                  <a:lnTo>
                    <a:pt x="79226" y="51507"/>
                  </a:lnTo>
                  <a:lnTo>
                    <a:pt x="79265" y="51546"/>
                  </a:lnTo>
                  <a:lnTo>
                    <a:pt x="79305" y="51586"/>
                  </a:lnTo>
                  <a:lnTo>
                    <a:pt x="79345" y="51645"/>
                  </a:lnTo>
                  <a:lnTo>
                    <a:pt x="79364" y="51764"/>
                  </a:lnTo>
                  <a:lnTo>
                    <a:pt x="79364" y="51884"/>
                  </a:lnTo>
                  <a:lnTo>
                    <a:pt x="79345" y="51943"/>
                  </a:lnTo>
                  <a:lnTo>
                    <a:pt x="79305" y="52003"/>
                  </a:lnTo>
                  <a:lnTo>
                    <a:pt x="79265" y="52042"/>
                  </a:lnTo>
                  <a:lnTo>
                    <a:pt x="79206" y="52082"/>
                  </a:lnTo>
                  <a:lnTo>
                    <a:pt x="79146" y="52102"/>
                  </a:lnTo>
                  <a:lnTo>
                    <a:pt x="79067" y="52122"/>
                  </a:lnTo>
                  <a:lnTo>
                    <a:pt x="79007" y="52102"/>
                  </a:lnTo>
                  <a:lnTo>
                    <a:pt x="78948" y="52082"/>
                  </a:lnTo>
                  <a:lnTo>
                    <a:pt x="78888" y="52062"/>
                  </a:lnTo>
                  <a:lnTo>
                    <a:pt x="78849" y="52022"/>
                  </a:lnTo>
                  <a:lnTo>
                    <a:pt x="78789" y="51943"/>
                  </a:lnTo>
                  <a:lnTo>
                    <a:pt x="78769" y="51824"/>
                  </a:lnTo>
                  <a:lnTo>
                    <a:pt x="78769" y="51705"/>
                  </a:lnTo>
                  <a:lnTo>
                    <a:pt x="78809" y="51606"/>
                  </a:lnTo>
                  <a:lnTo>
                    <a:pt x="78849" y="51566"/>
                  </a:lnTo>
                  <a:lnTo>
                    <a:pt x="78888" y="51526"/>
                  </a:lnTo>
                  <a:lnTo>
                    <a:pt x="78948" y="51507"/>
                  </a:lnTo>
                  <a:lnTo>
                    <a:pt x="79007" y="51487"/>
                  </a:lnTo>
                  <a:close/>
                  <a:moveTo>
                    <a:pt x="70476" y="51487"/>
                  </a:moveTo>
                  <a:lnTo>
                    <a:pt x="70555" y="51507"/>
                  </a:lnTo>
                  <a:lnTo>
                    <a:pt x="70634" y="51546"/>
                  </a:lnTo>
                  <a:lnTo>
                    <a:pt x="70694" y="51586"/>
                  </a:lnTo>
                  <a:lnTo>
                    <a:pt x="70734" y="51645"/>
                  </a:lnTo>
                  <a:lnTo>
                    <a:pt x="70773" y="51705"/>
                  </a:lnTo>
                  <a:lnTo>
                    <a:pt x="70793" y="51784"/>
                  </a:lnTo>
                  <a:lnTo>
                    <a:pt x="70793" y="51864"/>
                  </a:lnTo>
                  <a:lnTo>
                    <a:pt x="70793" y="51943"/>
                  </a:lnTo>
                  <a:lnTo>
                    <a:pt x="70773" y="52022"/>
                  </a:lnTo>
                  <a:lnTo>
                    <a:pt x="70753" y="52082"/>
                  </a:lnTo>
                  <a:lnTo>
                    <a:pt x="70714" y="52141"/>
                  </a:lnTo>
                  <a:lnTo>
                    <a:pt x="70654" y="52201"/>
                  </a:lnTo>
                  <a:lnTo>
                    <a:pt x="70595" y="52241"/>
                  </a:lnTo>
                  <a:lnTo>
                    <a:pt x="70515" y="52261"/>
                  </a:lnTo>
                  <a:lnTo>
                    <a:pt x="70416" y="52280"/>
                  </a:lnTo>
                  <a:lnTo>
                    <a:pt x="70317" y="52261"/>
                  </a:lnTo>
                  <a:lnTo>
                    <a:pt x="70257" y="52241"/>
                  </a:lnTo>
                  <a:lnTo>
                    <a:pt x="70178" y="52201"/>
                  </a:lnTo>
                  <a:lnTo>
                    <a:pt x="70138" y="52161"/>
                  </a:lnTo>
                  <a:lnTo>
                    <a:pt x="70099" y="52102"/>
                  </a:lnTo>
                  <a:lnTo>
                    <a:pt x="70059" y="52042"/>
                  </a:lnTo>
                  <a:lnTo>
                    <a:pt x="70039" y="51903"/>
                  </a:lnTo>
                  <a:lnTo>
                    <a:pt x="70059" y="51745"/>
                  </a:lnTo>
                  <a:lnTo>
                    <a:pt x="70079" y="51685"/>
                  </a:lnTo>
                  <a:lnTo>
                    <a:pt x="70119" y="51626"/>
                  </a:lnTo>
                  <a:lnTo>
                    <a:pt x="70158" y="51566"/>
                  </a:lnTo>
                  <a:lnTo>
                    <a:pt x="70218" y="51526"/>
                  </a:lnTo>
                  <a:lnTo>
                    <a:pt x="70297" y="51487"/>
                  </a:lnTo>
                  <a:close/>
                  <a:moveTo>
                    <a:pt x="77241" y="51725"/>
                  </a:moveTo>
                  <a:lnTo>
                    <a:pt x="77301" y="51745"/>
                  </a:lnTo>
                  <a:lnTo>
                    <a:pt x="77360" y="51784"/>
                  </a:lnTo>
                  <a:lnTo>
                    <a:pt x="77400" y="51824"/>
                  </a:lnTo>
                  <a:lnTo>
                    <a:pt x="77460" y="51923"/>
                  </a:lnTo>
                  <a:lnTo>
                    <a:pt x="77460" y="52042"/>
                  </a:lnTo>
                  <a:lnTo>
                    <a:pt x="77440" y="52161"/>
                  </a:lnTo>
                  <a:lnTo>
                    <a:pt x="77380" y="52261"/>
                  </a:lnTo>
                  <a:lnTo>
                    <a:pt x="77341" y="52300"/>
                  </a:lnTo>
                  <a:lnTo>
                    <a:pt x="77301" y="52320"/>
                  </a:lnTo>
                  <a:lnTo>
                    <a:pt x="77222" y="52340"/>
                  </a:lnTo>
                  <a:lnTo>
                    <a:pt x="77162" y="52360"/>
                  </a:lnTo>
                  <a:lnTo>
                    <a:pt x="77083" y="52340"/>
                  </a:lnTo>
                  <a:lnTo>
                    <a:pt x="77023" y="52320"/>
                  </a:lnTo>
                  <a:lnTo>
                    <a:pt x="76964" y="52300"/>
                  </a:lnTo>
                  <a:lnTo>
                    <a:pt x="76924" y="52241"/>
                  </a:lnTo>
                  <a:lnTo>
                    <a:pt x="76864" y="52141"/>
                  </a:lnTo>
                  <a:lnTo>
                    <a:pt x="76864" y="52022"/>
                  </a:lnTo>
                  <a:lnTo>
                    <a:pt x="76884" y="51903"/>
                  </a:lnTo>
                  <a:lnTo>
                    <a:pt x="76944" y="51804"/>
                  </a:lnTo>
                  <a:lnTo>
                    <a:pt x="76984" y="51764"/>
                  </a:lnTo>
                  <a:lnTo>
                    <a:pt x="77043" y="51745"/>
                  </a:lnTo>
                  <a:lnTo>
                    <a:pt x="77103" y="51725"/>
                  </a:lnTo>
                  <a:close/>
                  <a:moveTo>
                    <a:pt x="68571" y="51804"/>
                  </a:moveTo>
                  <a:lnTo>
                    <a:pt x="68630" y="51824"/>
                  </a:lnTo>
                  <a:lnTo>
                    <a:pt x="68690" y="51844"/>
                  </a:lnTo>
                  <a:lnTo>
                    <a:pt x="68730" y="51884"/>
                  </a:lnTo>
                  <a:lnTo>
                    <a:pt x="68789" y="51983"/>
                  </a:lnTo>
                  <a:lnTo>
                    <a:pt x="68809" y="52102"/>
                  </a:lnTo>
                  <a:lnTo>
                    <a:pt x="68809" y="52221"/>
                  </a:lnTo>
                  <a:lnTo>
                    <a:pt x="68749" y="52320"/>
                  </a:lnTo>
                  <a:lnTo>
                    <a:pt x="68710" y="52360"/>
                  </a:lnTo>
                  <a:lnTo>
                    <a:pt x="68650" y="52399"/>
                  </a:lnTo>
                  <a:lnTo>
                    <a:pt x="68591" y="52419"/>
                  </a:lnTo>
                  <a:lnTo>
                    <a:pt x="68511" y="52439"/>
                  </a:lnTo>
                  <a:lnTo>
                    <a:pt x="68452" y="52419"/>
                  </a:lnTo>
                  <a:lnTo>
                    <a:pt x="68392" y="52399"/>
                  </a:lnTo>
                  <a:lnTo>
                    <a:pt x="68333" y="52380"/>
                  </a:lnTo>
                  <a:lnTo>
                    <a:pt x="68293" y="52340"/>
                  </a:lnTo>
                  <a:lnTo>
                    <a:pt x="68234" y="52241"/>
                  </a:lnTo>
                  <a:lnTo>
                    <a:pt x="68214" y="52122"/>
                  </a:lnTo>
                  <a:lnTo>
                    <a:pt x="68214" y="52003"/>
                  </a:lnTo>
                  <a:lnTo>
                    <a:pt x="68273" y="51903"/>
                  </a:lnTo>
                  <a:lnTo>
                    <a:pt x="68313" y="51864"/>
                  </a:lnTo>
                  <a:lnTo>
                    <a:pt x="68373" y="51824"/>
                  </a:lnTo>
                  <a:lnTo>
                    <a:pt x="68432" y="51804"/>
                  </a:lnTo>
                  <a:close/>
                  <a:moveTo>
                    <a:pt x="66686" y="52122"/>
                  </a:moveTo>
                  <a:lnTo>
                    <a:pt x="66765" y="52181"/>
                  </a:lnTo>
                  <a:lnTo>
                    <a:pt x="66825" y="52241"/>
                  </a:lnTo>
                  <a:lnTo>
                    <a:pt x="66845" y="52340"/>
                  </a:lnTo>
                  <a:lnTo>
                    <a:pt x="66845" y="52419"/>
                  </a:lnTo>
                  <a:lnTo>
                    <a:pt x="66805" y="52499"/>
                  </a:lnTo>
                  <a:lnTo>
                    <a:pt x="66726" y="52558"/>
                  </a:lnTo>
                  <a:lnTo>
                    <a:pt x="66626" y="52598"/>
                  </a:lnTo>
                  <a:lnTo>
                    <a:pt x="66527" y="52578"/>
                  </a:lnTo>
                  <a:lnTo>
                    <a:pt x="66448" y="52518"/>
                  </a:lnTo>
                  <a:lnTo>
                    <a:pt x="66388" y="52459"/>
                  </a:lnTo>
                  <a:lnTo>
                    <a:pt x="66369" y="52360"/>
                  </a:lnTo>
                  <a:lnTo>
                    <a:pt x="66369" y="52280"/>
                  </a:lnTo>
                  <a:lnTo>
                    <a:pt x="66408" y="52201"/>
                  </a:lnTo>
                  <a:lnTo>
                    <a:pt x="66468" y="52141"/>
                  </a:lnTo>
                  <a:lnTo>
                    <a:pt x="66587" y="52122"/>
                  </a:lnTo>
                  <a:close/>
                  <a:moveTo>
                    <a:pt x="75396" y="51963"/>
                  </a:moveTo>
                  <a:lnTo>
                    <a:pt x="75456" y="51983"/>
                  </a:lnTo>
                  <a:lnTo>
                    <a:pt x="75495" y="52003"/>
                  </a:lnTo>
                  <a:lnTo>
                    <a:pt x="75535" y="52062"/>
                  </a:lnTo>
                  <a:lnTo>
                    <a:pt x="75555" y="52102"/>
                  </a:lnTo>
                  <a:lnTo>
                    <a:pt x="75575" y="52280"/>
                  </a:lnTo>
                  <a:lnTo>
                    <a:pt x="75555" y="52439"/>
                  </a:lnTo>
                  <a:lnTo>
                    <a:pt x="75535" y="52499"/>
                  </a:lnTo>
                  <a:lnTo>
                    <a:pt x="75515" y="52538"/>
                  </a:lnTo>
                  <a:lnTo>
                    <a:pt x="75476" y="52558"/>
                  </a:lnTo>
                  <a:lnTo>
                    <a:pt x="75416" y="52578"/>
                  </a:lnTo>
                  <a:lnTo>
                    <a:pt x="75257" y="52598"/>
                  </a:lnTo>
                  <a:lnTo>
                    <a:pt x="75099" y="52578"/>
                  </a:lnTo>
                  <a:lnTo>
                    <a:pt x="75059" y="52558"/>
                  </a:lnTo>
                  <a:lnTo>
                    <a:pt x="75019" y="52538"/>
                  </a:lnTo>
                  <a:lnTo>
                    <a:pt x="74980" y="52499"/>
                  </a:lnTo>
                  <a:lnTo>
                    <a:pt x="74960" y="52439"/>
                  </a:lnTo>
                  <a:lnTo>
                    <a:pt x="74940" y="52300"/>
                  </a:lnTo>
                  <a:lnTo>
                    <a:pt x="74940" y="52141"/>
                  </a:lnTo>
                  <a:lnTo>
                    <a:pt x="74960" y="52082"/>
                  </a:lnTo>
                  <a:lnTo>
                    <a:pt x="74980" y="52042"/>
                  </a:lnTo>
                  <a:lnTo>
                    <a:pt x="75019" y="52003"/>
                  </a:lnTo>
                  <a:lnTo>
                    <a:pt x="75079" y="51983"/>
                  </a:lnTo>
                  <a:lnTo>
                    <a:pt x="75138" y="51963"/>
                  </a:lnTo>
                  <a:close/>
                  <a:moveTo>
                    <a:pt x="80158" y="52459"/>
                  </a:moveTo>
                  <a:lnTo>
                    <a:pt x="80277" y="52558"/>
                  </a:lnTo>
                  <a:lnTo>
                    <a:pt x="80019" y="52637"/>
                  </a:lnTo>
                  <a:lnTo>
                    <a:pt x="79979" y="52637"/>
                  </a:lnTo>
                  <a:lnTo>
                    <a:pt x="79960" y="52618"/>
                  </a:lnTo>
                  <a:lnTo>
                    <a:pt x="79940" y="52618"/>
                  </a:lnTo>
                  <a:lnTo>
                    <a:pt x="79940" y="52578"/>
                  </a:lnTo>
                  <a:lnTo>
                    <a:pt x="79960" y="52518"/>
                  </a:lnTo>
                  <a:lnTo>
                    <a:pt x="80019" y="52479"/>
                  </a:lnTo>
                  <a:lnTo>
                    <a:pt x="80079" y="52459"/>
                  </a:lnTo>
                  <a:close/>
                  <a:moveTo>
                    <a:pt x="73432" y="52201"/>
                  </a:moveTo>
                  <a:lnTo>
                    <a:pt x="73491" y="52221"/>
                  </a:lnTo>
                  <a:lnTo>
                    <a:pt x="73551" y="52261"/>
                  </a:lnTo>
                  <a:lnTo>
                    <a:pt x="73591" y="52300"/>
                  </a:lnTo>
                  <a:lnTo>
                    <a:pt x="73611" y="52360"/>
                  </a:lnTo>
                  <a:lnTo>
                    <a:pt x="73650" y="52479"/>
                  </a:lnTo>
                  <a:lnTo>
                    <a:pt x="73650" y="52598"/>
                  </a:lnTo>
                  <a:lnTo>
                    <a:pt x="73630" y="52657"/>
                  </a:lnTo>
                  <a:lnTo>
                    <a:pt x="73591" y="52717"/>
                  </a:lnTo>
                  <a:lnTo>
                    <a:pt x="73551" y="52757"/>
                  </a:lnTo>
                  <a:lnTo>
                    <a:pt x="73511" y="52796"/>
                  </a:lnTo>
                  <a:lnTo>
                    <a:pt x="73452" y="52816"/>
                  </a:lnTo>
                  <a:lnTo>
                    <a:pt x="73372" y="52836"/>
                  </a:lnTo>
                  <a:lnTo>
                    <a:pt x="73293" y="52816"/>
                  </a:lnTo>
                  <a:lnTo>
                    <a:pt x="73234" y="52816"/>
                  </a:lnTo>
                  <a:lnTo>
                    <a:pt x="73194" y="52776"/>
                  </a:lnTo>
                  <a:lnTo>
                    <a:pt x="73154" y="52757"/>
                  </a:lnTo>
                  <a:lnTo>
                    <a:pt x="73075" y="52657"/>
                  </a:lnTo>
                  <a:lnTo>
                    <a:pt x="73055" y="52538"/>
                  </a:lnTo>
                  <a:lnTo>
                    <a:pt x="73055" y="52439"/>
                  </a:lnTo>
                  <a:lnTo>
                    <a:pt x="73095" y="52340"/>
                  </a:lnTo>
                  <a:lnTo>
                    <a:pt x="73134" y="52280"/>
                  </a:lnTo>
                  <a:lnTo>
                    <a:pt x="73174" y="52241"/>
                  </a:lnTo>
                  <a:lnTo>
                    <a:pt x="73234" y="52221"/>
                  </a:lnTo>
                  <a:lnTo>
                    <a:pt x="73293" y="52201"/>
                  </a:lnTo>
                  <a:close/>
                  <a:moveTo>
                    <a:pt x="71507" y="52360"/>
                  </a:moveTo>
                  <a:lnTo>
                    <a:pt x="71587" y="52399"/>
                  </a:lnTo>
                  <a:lnTo>
                    <a:pt x="71666" y="52499"/>
                  </a:lnTo>
                  <a:lnTo>
                    <a:pt x="71745" y="52598"/>
                  </a:lnTo>
                  <a:lnTo>
                    <a:pt x="71765" y="52637"/>
                  </a:lnTo>
                  <a:lnTo>
                    <a:pt x="71765" y="52677"/>
                  </a:lnTo>
                  <a:lnTo>
                    <a:pt x="71745" y="52737"/>
                  </a:lnTo>
                  <a:lnTo>
                    <a:pt x="71726" y="52776"/>
                  </a:lnTo>
                  <a:lnTo>
                    <a:pt x="71646" y="52876"/>
                  </a:lnTo>
                  <a:lnTo>
                    <a:pt x="71527" y="52955"/>
                  </a:lnTo>
                  <a:lnTo>
                    <a:pt x="71488" y="52975"/>
                  </a:lnTo>
                  <a:lnTo>
                    <a:pt x="71448" y="52995"/>
                  </a:lnTo>
                  <a:lnTo>
                    <a:pt x="71309" y="52915"/>
                  </a:lnTo>
                  <a:lnTo>
                    <a:pt x="71210" y="52836"/>
                  </a:lnTo>
                  <a:lnTo>
                    <a:pt x="71170" y="52796"/>
                  </a:lnTo>
                  <a:lnTo>
                    <a:pt x="71150" y="52737"/>
                  </a:lnTo>
                  <a:lnTo>
                    <a:pt x="71130" y="52677"/>
                  </a:lnTo>
                  <a:lnTo>
                    <a:pt x="71150" y="52598"/>
                  </a:lnTo>
                  <a:lnTo>
                    <a:pt x="71210" y="52499"/>
                  </a:lnTo>
                  <a:lnTo>
                    <a:pt x="71309" y="52419"/>
                  </a:lnTo>
                  <a:lnTo>
                    <a:pt x="71408" y="52360"/>
                  </a:lnTo>
                  <a:close/>
                  <a:moveTo>
                    <a:pt x="78333" y="52657"/>
                  </a:moveTo>
                  <a:lnTo>
                    <a:pt x="78333" y="52975"/>
                  </a:lnTo>
                  <a:lnTo>
                    <a:pt x="78174" y="52995"/>
                  </a:lnTo>
                  <a:lnTo>
                    <a:pt x="78095" y="52975"/>
                  </a:lnTo>
                  <a:lnTo>
                    <a:pt x="78075" y="52955"/>
                  </a:lnTo>
                  <a:lnTo>
                    <a:pt x="78055" y="52935"/>
                  </a:lnTo>
                  <a:lnTo>
                    <a:pt x="78035" y="52836"/>
                  </a:lnTo>
                  <a:lnTo>
                    <a:pt x="78055" y="52717"/>
                  </a:lnTo>
                  <a:lnTo>
                    <a:pt x="78075" y="52697"/>
                  </a:lnTo>
                  <a:lnTo>
                    <a:pt x="78095" y="52677"/>
                  </a:lnTo>
                  <a:lnTo>
                    <a:pt x="78174" y="52657"/>
                  </a:lnTo>
                  <a:close/>
                  <a:moveTo>
                    <a:pt x="69702" y="52677"/>
                  </a:moveTo>
                  <a:lnTo>
                    <a:pt x="69781" y="52737"/>
                  </a:lnTo>
                  <a:lnTo>
                    <a:pt x="69841" y="52816"/>
                  </a:lnTo>
                  <a:lnTo>
                    <a:pt x="69861" y="52895"/>
                  </a:lnTo>
                  <a:lnTo>
                    <a:pt x="69841" y="52995"/>
                  </a:lnTo>
                  <a:lnTo>
                    <a:pt x="69801" y="53074"/>
                  </a:lnTo>
                  <a:lnTo>
                    <a:pt x="69742" y="53114"/>
                  </a:lnTo>
                  <a:lnTo>
                    <a:pt x="69682" y="53133"/>
                  </a:lnTo>
                  <a:lnTo>
                    <a:pt x="69622" y="53153"/>
                  </a:lnTo>
                  <a:lnTo>
                    <a:pt x="69523" y="53133"/>
                  </a:lnTo>
                  <a:lnTo>
                    <a:pt x="69444" y="53074"/>
                  </a:lnTo>
                  <a:lnTo>
                    <a:pt x="69404" y="52995"/>
                  </a:lnTo>
                  <a:lnTo>
                    <a:pt x="69384" y="52915"/>
                  </a:lnTo>
                  <a:lnTo>
                    <a:pt x="69384" y="52836"/>
                  </a:lnTo>
                  <a:lnTo>
                    <a:pt x="69424" y="52757"/>
                  </a:lnTo>
                  <a:lnTo>
                    <a:pt x="69484" y="52697"/>
                  </a:lnTo>
                  <a:lnTo>
                    <a:pt x="69583" y="52677"/>
                  </a:lnTo>
                  <a:close/>
                  <a:moveTo>
                    <a:pt x="76269" y="52796"/>
                  </a:moveTo>
                  <a:lnTo>
                    <a:pt x="76309" y="52816"/>
                  </a:lnTo>
                  <a:lnTo>
                    <a:pt x="76349" y="52876"/>
                  </a:lnTo>
                  <a:lnTo>
                    <a:pt x="76428" y="52955"/>
                  </a:lnTo>
                  <a:lnTo>
                    <a:pt x="76487" y="53014"/>
                  </a:lnTo>
                  <a:lnTo>
                    <a:pt x="76507" y="53054"/>
                  </a:lnTo>
                  <a:lnTo>
                    <a:pt x="76487" y="53074"/>
                  </a:lnTo>
                  <a:lnTo>
                    <a:pt x="76468" y="53133"/>
                  </a:lnTo>
                  <a:lnTo>
                    <a:pt x="76408" y="53213"/>
                  </a:lnTo>
                  <a:lnTo>
                    <a:pt x="76349" y="53253"/>
                  </a:lnTo>
                  <a:lnTo>
                    <a:pt x="76309" y="53272"/>
                  </a:lnTo>
                  <a:lnTo>
                    <a:pt x="76249" y="53253"/>
                  </a:lnTo>
                  <a:lnTo>
                    <a:pt x="76190" y="53233"/>
                  </a:lnTo>
                  <a:lnTo>
                    <a:pt x="76150" y="53193"/>
                  </a:lnTo>
                  <a:lnTo>
                    <a:pt x="76031" y="53074"/>
                  </a:lnTo>
                  <a:lnTo>
                    <a:pt x="76150" y="52915"/>
                  </a:lnTo>
                  <a:lnTo>
                    <a:pt x="76210" y="52836"/>
                  </a:lnTo>
                  <a:lnTo>
                    <a:pt x="76249" y="52816"/>
                  </a:lnTo>
                  <a:lnTo>
                    <a:pt x="76269" y="52796"/>
                  </a:lnTo>
                  <a:close/>
                  <a:moveTo>
                    <a:pt x="67738" y="52995"/>
                  </a:moveTo>
                  <a:lnTo>
                    <a:pt x="67777" y="53014"/>
                  </a:lnTo>
                  <a:lnTo>
                    <a:pt x="67817" y="53054"/>
                  </a:lnTo>
                  <a:lnTo>
                    <a:pt x="67857" y="53094"/>
                  </a:lnTo>
                  <a:lnTo>
                    <a:pt x="67857" y="53173"/>
                  </a:lnTo>
                  <a:lnTo>
                    <a:pt x="67817" y="53233"/>
                  </a:lnTo>
                  <a:lnTo>
                    <a:pt x="67718" y="53352"/>
                  </a:lnTo>
                  <a:lnTo>
                    <a:pt x="67658" y="53272"/>
                  </a:lnTo>
                  <a:lnTo>
                    <a:pt x="67579" y="53173"/>
                  </a:lnTo>
                  <a:lnTo>
                    <a:pt x="67559" y="53114"/>
                  </a:lnTo>
                  <a:lnTo>
                    <a:pt x="67579" y="53074"/>
                  </a:lnTo>
                  <a:lnTo>
                    <a:pt x="67599" y="53034"/>
                  </a:lnTo>
                  <a:lnTo>
                    <a:pt x="67678" y="52995"/>
                  </a:lnTo>
                  <a:close/>
                  <a:moveTo>
                    <a:pt x="74603" y="53133"/>
                  </a:moveTo>
                  <a:lnTo>
                    <a:pt x="74603" y="53451"/>
                  </a:lnTo>
                  <a:lnTo>
                    <a:pt x="74444" y="53471"/>
                  </a:lnTo>
                  <a:lnTo>
                    <a:pt x="74364" y="53451"/>
                  </a:lnTo>
                  <a:lnTo>
                    <a:pt x="74345" y="53431"/>
                  </a:lnTo>
                  <a:lnTo>
                    <a:pt x="74325" y="53411"/>
                  </a:lnTo>
                  <a:lnTo>
                    <a:pt x="74305" y="53312"/>
                  </a:lnTo>
                  <a:lnTo>
                    <a:pt x="74325" y="53193"/>
                  </a:lnTo>
                  <a:lnTo>
                    <a:pt x="74345" y="53173"/>
                  </a:lnTo>
                  <a:lnTo>
                    <a:pt x="74364" y="53153"/>
                  </a:lnTo>
                  <a:lnTo>
                    <a:pt x="74444" y="53133"/>
                  </a:lnTo>
                  <a:close/>
                  <a:moveTo>
                    <a:pt x="70654" y="53630"/>
                  </a:moveTo>
                  <a:lnTo>
                    <a:pt x="70734" y="53669"/>
                  </a:lnTo>
                  <a:lnTo>
                    <a:pt x="70674" y="53689"/>
                  </a:lnTo>
                  <a:lnTo>
                    <a:pt x="70575" y="53669"/>
                  </a:lnTo>
                  <a:lnTo>
                    <a:pt x="70615" y="53630"/>
                  </a:lnTo>
                  <a:close/>
                  <a:moveTo>
                    <a:pt x="72718" y="53372"/>
                  </a:moveTo>
                  <a:lnTo>
                    <a:pt x="72718" y="53689"/>
                  </a:lnTo>
                  <a:lnTo>
                    <a:pt x="72559" y="53689"/>
                  </a:lnTo>
                  <a:lnTo>
                    <a:pt x="72460" y="53709"/>
                  </a:lnTo>
                  <a:lnTo>
                    <a:pt x="72420" y="53689"/>
                  </a:lnTo>
                  <a:lnTo>
                    <a:pt x="72400" y="53630"/>
                  </a:lnTo>
                  <a:lnTo>
                    <a:pt x="72400" y="53550"/>
                  </a:lnTo>
                  <a:lnTo>
                    <a:pt x="72400" y="53451"/>
                  </a:lnTo>
                  <a:lnTo>
                    <a:pt x="72440" y="53411"/>
                  </a:lnTo>
                  <a:lnTo>
                    <a:pt x="72499" y="53372"/>
                  </a:lnTo>
                  <a:close/>
                  <a:moveTo>
                    <a:pt x="101527" y="0"/>
                  </a:moveTo>
                  <a:lnTo>
                    <a:pt x="101447" y="20"/>
                  </a:lnTo>
                  <a:lnTo>
                    <a:pt x="20" y="20"/>
                  </a:lnTo>
                  <a:lnTo>
                    <a:pt x="20" y="774"/>
                  </a:lnTo>
                  <a:lnTo>
                    <a:pt x="20" y="2897"/>
                  </a:lnTo>
                  <a:lnTo>
                    <a:pt x="20" y="6151"/>
                  </a:lnTo>
                  <a:lnTo>
                    <a:pt x="20" y="10357"/>
                  </a:lnTo>
                  <a:lnTo>
                    <a:pt x="20" y="15277"/>
                  </a:lnTo>
                  <a:lnTo>
                    <a:pt x="20" y="20714"/>
                  </a:lnTo>
                  <a:lnTo>
                    <a:pt x="20" y="26428"/>
                  </a:lnTo>
                  <a:lnTo>
                    <a:pt x="20" y="32221"/>
                  </a:lnTo>
                  <a:lnTo>
                    <a:pt x="20" y="37896"/>
                  </a:lnTo>
                  <a:lnTo>
                    <a:pt x="20" y="43213"/>
                  </a:lnTo>
                  <a:lnTo>
                    <a:pt x="20" y="47975"/>
                  </a:lnTo>
                  <a:lnTo>
                    <a:pt x="20" y="51963"/>
                  </a:lnTo>
                  <a:lnTo>
                    <a:pt x="20" y="54939"/>
                  </a:lnTo>
                  <a:lnTo>
                    <a:pt x="20" y="56745"/>
                  </a:lnTo>
                  <a:lnTo>
                    <a:pt x="0" y="56963"/>
                  </a:lnTo>
                  <a:lnTo>
                    <a:pt x="20" y="57082"/>
                  </a:lnTo>
                  <a:lnTo>
                    <a:pt x="20" y="57141"/>
                  </a:lnTo>
                  <a:lnTo>
                    <a:pt x="40" y="57161"/>
                  </a:lnTo>
                  <a:lnTo>
                    <a:pt x="100" y="57181"/>
                  </a:lnTo>
                  <a:lnTo>
                    <a:pt x="159" y="57161"/>
                  </a:lnTo>
                  <a:lnTo>
                    <a:pt x="101209" y="57161"/>
                  </a:lnTo>
                  <a:lnTo>
                    <a:pt x="101408" y="57181"/>
                  </a:lnTo>
                  <a:lnTo>
                    <a:pt x="101527" y="57181"/>
                  </a:lnTo>
                  <a:lnTo>
                    <a:pt x="101606" y="57161"/>
                  </a:lnTo>
                  <a:lnTo>
                    <a:pt x="101626" y="57121"/>
                  </a:lnTo>
                  <a:lnTo>
                    <a:pt x="101606" y="57042"/>
                  </a:lnTo>
                  <a:lnTo>
                    <a:pt x="101606" y="56943"/>
                  </a:lnTo>
                  <a:lnTo>
                    <a:pt x="101606" y="56348"/>
                  </a:lnTo>
                  <a:lnTo>
                    <a:pt x="101606" y="54185"/>
                  </a:lnTo>
                  <a:lnTo>
                    <a:pt x="101606" y="50891"/>
                  </a:lnTo>
                  <a:lnTo>
                    <a:pt x="101606" y="46665"/>
                  </a:lnTo>
                  <a:lnTo>
                    <a:pt x="101606" y="41705"/>
                  </a:lnTo>
                  <a:lnTo>
                    <a:pt x="101606" y="36269"/>
                  </a:lnTo>
                  <a:lnTo>
                    <a:pt x="101606" y="30515"/>
                  </a:lnTo>
                  <a:lnTo>
                    <a:pt x="101606" y="24741"/>
                  </a:lnTo>
                  <a:lnTo>
                    <a:pt x="101606" y="19087"/>
                  </a:lnTo>
                  <a:lnTo>
                    <a:pt x="101606" y="13769"/>
                  </a:lnTo>
                  <a:lnTo>
                    <a:pt x="101606" y="9047"/>
                  </a:lnTo>
                  <a:lnTo>
                    <a:pt x="101606" y="5079"/>
                  </a:lnTo>
                  <a:lnTo>
                    <a:pt x="101606" y="2143"/>
                  </a:lnTo>
                  <a:lnTo>
                    <a:pt x="101606" y="397"/>
                  </a:lnTo>
                  <a:lnTo>
                    <a:pt x="101626" y="198"/>
                  </a:lnTo>
                  <a:lnTo>
                    <a:pt x="101606" y="79"/>
                  </a:lnTo>
                  <a:lnTo>
                    <a:pt x="101586" y="40"/>
                  </a:lnTo>
                  <a:lnTo>
                    <a:pt x="101566" y="20"/>
                  </a:lnTo>
                  <a:lnTo>
                    <a:pt x="10152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762000" y="1350950"/>
            <a:ext cx="3315900" cy="639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762000" y="2129249"/>
            <a:ext cx="3315900" cy="2178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46" name="Google Shape;146;p9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65" name="Google Shape;165;p12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">
    <p:bg>
      <p:bgPr>
        <a:solidFill>
          <a:srgbClr val="EF007E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4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79" name="Google Shape;179;p14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B90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4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_1_1_1">
    <p:bg>
      <p:bgPr>
        <a:solidFill>
          <a:srgbClr val="ECE4D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6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93" name="Google Shape;193;p16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FF8700"/>
            </a:gs>
            <a:gs pos="13000">
              <a:srgbClr val="EF007E"/>
            </a:gs>
            <a:gs pos="29000">
              <a:srgbClr val="550062"/>
            </a:gs>
            <a:gs pos="100000">
              <a:srgbClr val="0F0027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fif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ags.disastermanaged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ctrTitle"/>
          </p:nvPr>
        </p:nvSpPr>
        <p:spPr>
          <a:xfrm>
            <a:off x="1896175" y="1847987"/>
            <a:ext cx="535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4" y="0"/>
            <a:ext cx="9152444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ctrTitle" idx="4294967295"/>
          </p:nvPr>
        </p:nvSpPr>
        <p:spPr>
          <a:xfrm>
            <a:off x="914400" y="495600"/>
            <a:ext cx="57561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$154 billion</a:t>
            </a:r>
            <a:endParaRPr sz="4800" dirty="0"/>
          </a:p>
        </p:txBody>
      </p:sp>
      <p:sp>
        <p:nvSpPr>
          <p:cNvPr id="340" name="Google Shape;340;p32"/>
          <p:cNvSpPr txBox="1">
            <a:spLocks noGrp="1"/>
          </p:cNvSpPr>
          <p:nvPr>
            <p:ph type="subTitle" idx="4294967295"/>
          </p:nvPr>
        </p:nvSpPr>
        <p:spPr>
          <a:xfrm>
            <a:off x="914400" y="1258907"/>
            <a:ext cx="5756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were</a:t>
            </a:r>
            <a:r>
              <a:rPr lang="en" dirty="0" smtClean="0"/>
              <a:t> lost due to natural disasters last year</a:t>
            </a:r>
            <a:endParaRPr sz="2400" dirty="0"/>
          </a:p>
        </p:txBody>
      </p:sp>
      <p:sp>
        <p:nvSpPr>
          <p:cNvPr id="341" name="Google Shape;341;p32"/>
          <p:cNvSpPr txBox="1">
            <a:spLocks noGrp="1"/>
          </p:cNvSpPr>
          <p:nvPr>
            <p:ph type="ctrTitle" idx="4294967295"/>
          </p:nvPr>
        </p:nvSpPr>
        <p:spPr>
          <a:xfrm>
            <a:off x="914400" y="3276894"/>
            <a:ext cx="57561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Countless</a:t>
            </a:r>
            <a:endParaRPr sz="4800" dirty="0"/>
          </a:p>
        </p:txBody>
      </p:sp>
      <p:sp>
        <p:nvSpPr>
          <p:cNvPr id="342" name="Google Shape;342;p32"/>
          <p:cNvSpPr txBox="1">
            <a:spLocks noGrp="1"/>
          </p:cNvSpPr>
          <p:nvPr>
            <p:ph type="subTitle" idx="4294967295"/>
          </p:nvPr>
        </p:nvSpPr>
        <p:spPr>
          <a:xfrm>
            <a:off x="914400" y="4040201"/>
            <a:ext cx="5756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lives were ruined</a:t>
            </a:r>
            <a:endParaRPr sz="2400" dirty="0"/>
          </a:p>
        </p:txBody>
      </p:sp>
      <p:sp>
        <p:nvSpPr>
          <p:cNvPr id="343" name="Google Shape;343;p32"/>
          <p:cNvSpPr txBox="1">
            <a:spLocks noGrp="1"/>
          </p:cNvSpPr>
          <p:nvPr>
            <p:ph type="ctrTitle" idx="4294967295"/>
          </p:nvPr>
        </p:nvSpPr>
        <p:spPr>
          <a:xfrm>
            <a:off x="914400" y="1886247"/>
            <a:ext cx="57561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75,000 </a:t>
            </a:r>
            <a:endParaRPr sz="4800" dirty="0"/>
          </a:p>
        </p:txBody>
      </p:sp>
      <p:sp>
        <p:nvSpPr>
          <p:cNvPr id="344" name="Google Shape;344;p32"/>
          <p:cNvSpPr txBox="1">
            <a:spLocks noGrp="1"/>
          </p:cNvSpPr>
          <p:nvPr>
            <p:ph type="subTitle" idx="4294967295"/>
          </p:nvPr>
        </p:nvSpPr>
        <p:spPr>
          <a:xfrm>
            <a:off x="914400" y="2649554"/>
            <a:ext cx="5756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 smtClean="0"/>
              <a:t>eautiful lives were lost</a:t>
            </a:r>
            <a:endParaRPr sz="2400" dirty="0"/>
          </a:p>
        </p:txBody>
      </p:sp>
      <p:sp>
        <p:nvSpPr>
          <p:cNvPr id="345" name="Google Shape;345;p32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/>
          <p:nvPr/>
        </p:nvSpPr>
        <p:spPr>
          <a:xfrm>
            <a:off x="698425" y="987174"/>
            <a:ext cx="7113746" cy="338883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rgbClr val="FF8700"/>
              </a:gs>
              <a:gs pos="100000">
                <a:srgbClr val="EF007E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525411" y="-38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Most Vulnerable Countries:</a:t>
            </a:r>
            <a:endParaRPr dirty="0"/>
          </a:p>
        </p:txBody>
      </p:sp>
      <p:sp>
        <p:nvSpPr>
          <p:cNvPr id="321" name="Google Shape;321;p30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30"/>
          <p:cNvSpPr/>
          <p:nvPr/>
        </p:nvSpPr>
        <p:spPr>
          <a:xfrm>
            <a:off x="1770508" y="247519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2233743" y="3821609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3636600" y="188705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4797588" y="3381956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3994132" y="285181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5543734" y="257839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7;p30"/>
          <p:cNvSpPr/>
          <p:nvPr/>
        </p:nvSpPr>
        <p:spPr>
          <a:xfrm>
            <a:off x="2233743" y="392259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27;p30"/>
          <p:cNvSpPr/>
          <p:nvPr/>
        </p:nvSpPr>
        <p:spPr>
          <a:xfrm>
            <a:off x="4475219" y="280021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27;p30"/>
          <p:cNvSpPr/>
          <p:nvPr/>
        </p:nvSpPr>
        <p:spPr>
          <a:xfrm>
            <a:off x="3687860" y="271375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7;p30"/>
          <p:cNvSpPr/>
          <p:nvPr/>
        </p:nvSpPr>
        <p:spPr>
          <a:xfrm>
            <a:off x="3585000" y="268482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27;p30"/>
          <p:cNvSpPr/>
          <p:nvPr/>
        </p:nvSpPr>
        <p:spPr>
          <a:xfrm>
            <a:off x="3788267" y="26724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27;p30"/>
          <p:cNvSpPr/>
          <p:nvPr/>
        </p:nvSpPr>
        <p:spPr>
          <a:xfrm>
            <a:off x="4216582" y="27958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27;p30"/>
          <p:cNvSpPr/>
          <p:nvPr/>
        </p:nvSpPr>
        <p:spPr>
          <a:xfrm>
            <a:off x="4105632" y="28439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27;p30"/>
          <p:cNvSpPr/>
          <p:nvPr/>
        </p:nvSpPr>
        <p:spPr>
          <a:xfrm>
            <a:off x="4248606" y="2657703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27;p30"/>
          <p:cNvSpPr/>
          <p:nvPr/>
        </p:nvSpPr>
        <p:spPr>
          <a:xfrm>
            <a:off x="3999070" y="2725229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27;p30"/>
          <p:cNvSpPr/>
          <p:nvPr/>
        </p:nvSpPr>
        <p:spPr>
          <a:xfrm>
            <a:off x="3889500" y="27240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27;p30"/>
          <p:cNvSpPr/>
          <p:nvPr/>
        </p:nvSpPr>
        <p:spPr>
          <a:xfrm>
            <a:off x="4745988" y="3508575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27;p30"/>
          <p:cNvSpPr/>
          <p:nvPr/>
        </p:nvSpPr>
        <p:spPr>
          <a:xfrm>
            <a:off x="3739800" y="183545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27;p30"/>
          <p:cNvSpPr/>
          <p:nvPr/>
        </p:nvSpPr>
        <p:spPr>
          <a:xfrm>
            <a:off x="6537619" y="2689958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27;p30"/>
          <p:cNvSpPr/>
          <p:nvPr/>
        </p:nvSpPr>
        <p:spPr>
          <a:xfrm>
            <a:off x="6386759" y="2867584"/>
            <a:ext cx="45719" cy="45719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27;p30"/>
          <p:cNvSpPr/>
          <p:nvPr/>
        </p:nvSpPr>
        <p:spPr>
          <a:xfrm>
            <a:off x="6289522" y="292769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27;p30"/>
          <p:cNvSpPr/>
          <p:nvPr/>
        </p:nvSpPr>
        <p:spPr>
          <a:xfrm>
            <a:off x="6879552" y="3064687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27;p30"/>
          <p:cNvSpPr/>
          <p:nvPr/>
        </p:nvSpPr>
        <p:spPr>
          <a:xfrm>
            <a:off x="6481539" y="3013087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27;p30"/>
          <p:cNvSpPr/>
          <p:nvPr/>
        </p:nvSpPr>
        <p:spPr>
          <a:xfrm>
            <a:off x="6786280" y="2981903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27;p30"/>
          <p:cNvSpPr/>
          <p:nvPr/>
        </p:nvSpPr>
        <p:spPr>
          <a:xfrm>
            <a:off x="6982752" y="308719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27;p30"/>
          <p:cNvSpPr/>
          <p:nvPr/>
        </p:nvSpPr>
        <p:spPr>
          <a:xfrm>
            <a:off x="2196897" y="369679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7;p30"/>
          <p:cNvSpPr/>
          <p:nvPr/>
        </p:nvSpPr>
        <p:spPr>
          <a:xfrm>
            <a:off x="5453437" y="257660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27;p30"/>
          <p:cNvSpPr/>
          <p:nvPr/>
        </p:nvSpPr>
        <p:spPr>
          <a:xfrm>
            <a:off x="6001591" y="2883157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27;p30"/>
          <p:cNvSpPr/>
          <p:nvPr/>
        </p:nvSpPr>
        <p:spPr>
          <a:xfrm>
            <a:off x="6033265" y="2954443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27;p30"/>
          <p:cNvSpPr/>
          <p:nvPr/>
        </p:nvSpPr>
        <p:spPr>
          <a:xfrm>
            <a:off x="5350237" y="243156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27;p30"/>
          <p:cNvSpPr/>
          <p:nvPr/>
        </p:nvSpPr>
        <p:spPr>
          <a:xfrm>
            <a:off x="5595334" y="245059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27;p30"/>
          <p:cNvSpPr/>
          <p:nvPr/>
        </p:nvSpPr>
        <p:spPr>
          <a:xfrm>
            <a:off x="1822108" y="2577044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27;p30"/>
          <p:cNvSpPr/>
          <p:nvPr/>
        </p:nvSpPr>
        <p:spPr>
          <a:xfrm>
            <a:off x="2195185" y="358278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27;p30"/>
          <p:cNvSpPr/>
          <p:nvPr/>
        </p:nvSpPr>
        <p:spPr>
          <a:xfrm>
            <a:off x="2248497" y="4075175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27;p30"/>
          <p:cNvSpPr/>
          <p:nvPr/>
        </p:nvSpPr>
        <p:spPr>
          <a:xfrm>
            <a:off x="3618709" y="221327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27;p30"/>
          <p:cNvSpPr/>
          <p:nvPr/>
        </p:nvSpPr>
        <p:spPr>
          <a:xfrm>
            <a:off x="2113064" y="2961487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27;p30"/>
          <p:cNvSpPr/>
          <p:nvPr/>
        </p:nvSpPr>
        <p:spPr>
          <a:xfrm>
            <a:off x="2002335" y="3059959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327;p30"/>
          <p:cNvSpPr/>
          <p:nvPr/>
        </p:nvSpPr>
        <p:spPr>
          <a:xfrm>
            <a:off x="2002335" y="2954443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27;p30"/>
          <p:cNvSpPr/>
          <p:nvPr/>
        </p:nvSpPr>
        <p:spPr>
          <a:xfrm>
            <a:off x="1246774" y="2041154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27;p30"/>
          <p:cNvSpPr/>
          <p:nvPr/>
        </p:nvSpPr>
        <p:spPr>
          <a:xfrm>
            <a:off x="1401364" y="2122785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27;p30"/>
          <p:cNvSpPr/>
          <p:nvPr/>
        </p:nvSpPr>
        <p:spPr>
          <a:xfrm>
            <a:off x="2164664" y="2890443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27;p30"/>
          <p:cNvSpPr/>
          <p:nvPr/>
        </p:nvSpPr>
        <p:spPr>
          <a:xfrm>
            <a:off x="2387239" y="281695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27;p30"/>
          <p:cNvSpPr/>
          <p:nvPr/>
        </p:nvSpPr>
        <p:spPr>
          <a:xfrm>
            <a:off x="2046405" y="2851845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27;p30"/>
          <p:cNvSpPr/>
          <p:nvPr/>
        </p:nvSpPr>
        <p:spPr>
          <a:xfrm>
            <a:off x="2209341" y="2749308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27;p30"/>
          <p:cNvSpPr/>
          <p:nvPr/>
        </p:nvSpPr>
        <p:spPr>
          <a:xfrm>
            <a:off x="2046405" y="2722756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27;p30"/>
          <p:cNvSpPr/>
          <p:nvPr/>
        </p:nvSpPr>
        <p:spPr>
          <a:xfrm>
            <a:off x="1556879" y="216167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27;p30"/>
          <p:cNvSpPr/>
          <p:nvPr/>
        </p:nvSpPr>
        <p:spPr>
          <a:xfrm>
            <a:off x="1317839" y="2234053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27;p30"/>
          <p:cNvSpPr/>
          <p:nvPr/>
        </p:nvSpPr>
        <p:spPr>
          <a:xfrm>
            <a:off x="1477673" y="219977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27;p30"/>
          <p:cNvSpPr/>
          <p:nvPr/>
        </p:nvSpPr>
        <p:spPr>
          <a:xfrm>
            <a:off x="1426073" y="2287723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27;p30"/>
          <p:cNvSpPr/>
          <p:nvPr/>
        </p:nvSpPr>
        <p:spPr>
          <a:xfrm>
            <a:off x="1555220" y="230929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27;p30"/>
          <p:cNvSpPr/>
          <p:nvPr/>
        </p:nvSpPr>
        <p:spPr>
          <a:xfrm>
            <a:off x="1525411" y="245059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27;p30"/>
          <p:cNvSpPr/>
          <p:nvPr/>
        </p:nvSpPr>
        <p:spPr>
          <a:xfrm>
            <a:off x="3771109" y="236567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27;p30"/>
          <p:cNvSpPr/>
          <p:nvPr/>
        </p:nvSpPr>
        <p:spPr>
          <a:xfrm>
            <a:off x="3923509" y="251807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27;p30"/>
          <p:cNvSpPr/>
          <p:nvPr/>
        </p:nvSpPr>
        <p:spPr>
          <a:xfrm>
            <a:off x="4095773" y="2598156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27;p30"/>
          <p:cNvSpPr/>
          <p:nvPr/>
        </p:nvSpPr>
        <p:spPr>
          <a:xfrm>
            <a:off x="4228309" y="282287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27;p30"/>
          <p:cNvSpPr/>
          <p:nvPr/>
        </p:nvSpPr>
        <p:spPr>
          <a:xfrm>
            <a:off x="4380709" y="297527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27;p30"/>
          <p:cNvSpPr/>
          <p:nvPr/>
        </p:nvSpPr>
        <p:spPr>
          <a:xfrm>
            <a:off x="4533109" y="312767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27;p30"/>
          <p:cNvSpPr/>
          <p:nvPr/>
        </p:nvSpPr>
        <p:spPr>
          <a:xfrm>
            <a:off x="4685509" y="328007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327;p30"/>
          <p:cNvSpPr/>
          <p:nvPr/>
        </p:nvSpPr>
        <p:spPr>
          <a:xfrm>
            <a:off x="4519390" y="295976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327;p30"/>
          <p:cNvSpPr/>
          <p:nvPr/>
        </p:nvSpPr>
        <p:spPr>
          <a:xfrm>
            <a:off x="3706837" y="250754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327;p30"/>
          <p:cNvSpPr/>
          <p:nvPr/>
        </p:nvSpPr>
        <p:spPr>
          <a:xfrm>
            <a:off x="4157232" y="2432987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327;p30"/>
          <p:cNvSpPr/>
          <p:nvPr/>
        </p:nvSpPr>
        <p:spPr>
          <a:xfrm>
            <a:off x="4360356" y="277012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327;p30"/>
          <p:cNvSpPr/>
          <p:nvPr/>
        </p:nvSpPr>
        <p:spPr>
          <a:xfrm>
            <a:off x="4403279" y="2540839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327;p30"/>
          <p:cNvSpPr/>
          <p:nvPr/>
        </p:nvSpPr>
        <p:spPr>
          <a:xfrm>
            <a:off x="3534573" y="2488309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327;p30"/>
          <p:cNvSpPr/>
          <p:nvPr/>
        </p:nvSpPr>
        <p:spPr>
          <a:xfrm>
            <a:off x="4035635" y="3013087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327;p30"/>
          <p:cNvSpPr/>
          <p:nvPr/>
        </p:nvSpPr>
        <p:spPr>
          <a:xfrm>
            <a:off x="4024309" y="3152254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327;p30"/>
          <p:cNvSpPr/>
          <p:nvPr/>
        </p:nvSpPr>
        <p:spPr>
          <a:xfrm>
            <a:off x="4068065" y="324576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327;p30"/>
          <p:cNvSpPr/>
          <p:nvPr/>
        </p:nvSpPr>
        <p:spPr>
          <a:xfrm>
            <a:off x="4403358" y="322847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327;p30"/>
          <p:cNvSpPr/>
          <p:nvPr/>
        </p:nvSpPr>
        <p:spPr>
          <a:xfrm>
            <a:off x="4287731" y="3293588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327;p30"/>
          <p:cNvSpPr/>
          <p:nvPr/>
        </p:nvSpPr>
        <p:spPr>
          <a:xfrm>
            <a:off x="4152098" y="334896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327;p30"/>
          <p:cNvSpPr/>
          <p:nvPr/>
        </p:nvSpPr>
        <p:spPr>
          <a:xfrm>
            <a:off x="3488186" y="2391914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327;p30"/>
          <p:cNvSpPr/>
          <p:nvPr/>
        </p:nvSpPr>
        <p:spPr>
          <a:xfrm>
            <a:off x="5775985" y="19407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327;p30"/>
          <p:cNvSpPr/>
          <p:nvPr/>
        </p:nvSpPr>
        <p:spPr>
          <a:xfrm>
            <a:off x="5928385" y="20931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327;p30"/>
          <p:cNvSpPr/>
          <p:nvPr/>
        </p:nvSpPr>
        <p:spPr>
          <a:xfrm>
            <a:off x="6080785" y="22455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327;p30"/>
          <p:cNvSpPr/>
          <p:nvPr/>
        </p:nvSpPr>
        <p:spPr>
          <a:xfrm>
            <a:off x="6233185" y="23979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327;p30"/>
          <p:cNvSpPr/>
          <p:nvPr/>
        </p:nvSpPr>
        <p:spPr>
          <a:xfrm>
            <a:off x="6385585" y="25503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327;p30"/>
          <p:cNvSpPr/>
          <p:nvPr/>
        </p:nvSpPr>
        <p:spPr>
          <a:xfrm>
            <a:off x="6537985" y="27027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27;p30"/>
          <p:cNvSpPr/>
          <p:nvPr/>
        </p:nvSpPr>
        <p:spPr>
          <a:xfrm>
            <a:off x="6690385" y="28551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27;p30"/>
          <p:cNvSpPr/>
          <p:nvPr/>
        </p:nvSpPr>
        <p:spPr>
          <a:xfrm>
            <a:off x="6842785" y="30075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27;p30"/>
          <p:cNvSpPr/>
          <p:nvPr/>
        </p:nvSpPr>
        <p:spPr>
          <a:xfrm>
            <a:off x="6995185" y="31599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327;p30"/>
          <p:cNvSpPr/>
          <p:nvPr/>
        </p:nvSpPr>
        <p:spPr>
          <a:xfrm>
            <a:off x="5378289" y="2079470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27;p30"/>
          <p:cNvSpPr/>
          <p:nvPr/>
        </p:nvSpPr>
        <p:spPr>
          <a:xfrm>
            <a:off x="5575972" y="195181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327;p30"/>
          <p:cNvSpPr/>
          <p:nvPr/>
        </p:nvSpPr>
        <p:spPr>
          <a:xfrm>
            <a:off x="5312745" y="1912137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327;p30"/>
          <p:cNvSpPr/>
          <p:nvPr/>
        </p:nvSpPr>
        <p:spPr>
          <a:xfrm>
            <a:off x="5362633" y="1727379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327;p30"/>
          <p:cNvSpPr/>
          <p:nvPr/>
        </p:nvSpPr>
        <p:spPr>
          <a:xfrm>
            <a:off x="5886022" y="225769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327;p30"/>
          <p:cNvSpPr/>
          <p:nvPr/>
        </p:nvSpPr>
        <p:spPr>
          <a:xfrm>
            <a:off x="5127668" y="2174385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327;p30"/>
          <p:cNvSpPr/>
          <p:nvPr/>
        </p:nvSpPr>
        <p:spPr>
          <a:xfrm>
            <a:off x="6250734" y="2161672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27;p30"/>
          <p:cNvSpPr/>
          <p:nvPr/>
        </p:nvSpPr>
        <p:spPr>
          <a:xfrm>
            <a:off x="5724385" y="21939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327;p30"/>
          <p:cNvSpPr/>
          <p:nvPr/>
        </p:nvSpPr>
        <p:spPr>
          <a:xfrm>
            <a:off x="5520276" y="2144711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27;p30"/>
          <p:cNvSpPr/>
          <p:nvPr/>
        </p:nvSpPr>
        <p:spPr>
          <a:xfrm>
            <a:off x="5267569" y="2122785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327;p30"/>
          <p:cNvSpPr/>
          <p:nvPr/>
        </p:nvSpPr>
        <p:spPr>
          <a:xfrm>
            <a:off x="5055081" y="2019585"/>
            <a:ext cx="103200" cy="103200"/>
          </a:xfrm>
          <a:prstGeom prst="ellipse">
            <a:avLst/>
          </a:prstGeom>
          <a:solidFill>
            <a:srgbClr val="FFF7ED"/>
          </a:solidFill>
          <a:ln>
            <a:noFill/>
          </a:ln>
          <a:effectLst>
            <a:outerShdw blurRad="57150" dist="19050" dir="5400000" algn="bl" rotWithShape="0">
              <a:srgbClr val="550062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title"/>
          </p:nvPr>
        </p:nvSpPr>
        <p:spPr>
          <a:xfrm>
            <a:off x="562200" y="2899049"/>
            <a:ext cx="3715500" cy="63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 smtClean="0"/>
              <a:t>PICTURE WORTH </a:t>
            </a:r>
            <a:r>
              <a:rPr lang="en" dirty="0"/>
              <a:t>A THOUSAND WORDS</a:t>
            </a:r>
            <a:endParaRPr dirty="0"/>
          </a:p>
        </p:txBody>
      </p:sp>
      <p:sp>
        <p:nvSpPr>
          <p:cNvPr id="280" name="Google Shape;280;p26"/>
          <p:cNvSpPr txBox="1">
            <a:spLocks noGrp="1"/>
          </p:cNvSpPr>
          <p:nvPr>
            <p:ph type="body" idx="1"/>
          </p:nvPr>
        </p:nvSpPr>
        <p:spPr>
          <a:xfrm>
            <a:off x="762000" y="2129249"/>
            <a:ext cx="3315900" cy="217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26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33" y="230864"/>
            <a:ext cx="4648115" cy="453090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Features:</a:t>
            </a:r>
            <a:endParaRPr dirty="0"/>
          </a:p>
        </p:txBody>
      </p:sp>
      <p:sp>
        <p:nvSpPr>
          <p:cNvPr id="351" name="Google Shape;351;p33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2" name="Google Shape;352;p33"/>
          <p:cNvGrpSpPr/>
          <p:nvPr/>
        </p:nvGrpSpPr>
        <p:grpSpPr>
          <a:xfrm rot="2697770">
            <a:off x="-128584" y="1474178"/>
            <a:ext cx="3116238" cy="1338140"/>
            <a:chOff x="1047099" y="2241353"/>
            <a:chExt cx="3116238" cy="1338140"/>
          </a:xfrm>
        </p:grpSpPr>
        <p:sp>
          <p:nvSpPr>
            <p:cNvPr id="353" name="Google Shape;353;p33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50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 rot="19156580">
              <a:off x="1510752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550062"/>
                  </a:solidFill>
                  <a:latin typeface="Abel"/>
                  <a:ea typeface="Abel"/>
                  <a:cs typeface="Abel"/>
                  <a:sym typeface="Abel"/>
                </a:rPr>
                <a:t>1</a:t>
              </a:r>
              <a:endParaRPr sz="1200" b="1" dirty="0">
                <a:solidFill>
                  <a:srgbClr val="55006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5" name="Google Shape;355;p33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             Safety Check</a:t>
              </a:r>
              <a:endParaRPr sz="8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6" name="Google Shape;356;p33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Making sure your loved ones know you’re safe is something very important during calamities. Their tension can be reduced using this feature.</a:t>
              </a:r>
              <a:endParaRPr sz="11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57" name="Google Shape;357;p33"/>
          <p:cNvGrpSpPr/>
          <p:nvPr/>
        </p:nvGrpSpPr>
        <p:grpSpPr>
          <a:xfrm rot="2751333">
            <a:off x="2183208" y="3132811"/>
            <a:ext cx="3116239" cy="1338590"/>
            <a:chOff x="2957320" y="2240903"/>
            <a:chExt cx="3116239" cy="1338590"/>
          </a:xfrm>
        </p:grpSpPr>
        <p:sp>
          <p:nvSpPr>
            <p:cNvPr id="358" name="Google Shape;358;p33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F0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 rot="18848667">
              <a:off x="3420974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EF007E"/>
                  </a:solidFill>
                  <a:latin typeface="Abel"/>
                  <a:ea typeface="Abel"/>
                  <a:cs typeface="Abel"/>
                  <a:sym typeface="Abel"/>
                </a:rPr>
                <a:t>2</a:t>
              </a:r>
              <a:endParaRPr sz="1200" b="1" dirty="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0" name="Google Shape;360;p33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Drones To 3D Map The </a:t>
              </a:r>
              <a:r>
                <a:rPr lang="en" sz="1100" b="1" dirty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L</a:t>
              </a:r>
              <a:r>
                <a:rPr lang="en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ocation </a:t>
              </a:r>
              <a:r>
                <a:rPr lang="en" sz="1100" b="1" dirty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A</a:t>
              </a:r>
              <a:r>
                <a:rPr lang="en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nd </a:t>
              </a:r>
              <a:r>
                <a:rPr lang="en" sz="1100" b="1" dirty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F</a:t>
              </a:r>
              <a:r>
                <a:rPr lang="en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ind </a:t>
              </a:r>
              <a:r>
                <a:rPr lang="en" sz="1100" b="1" dirty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N</a:t>
              </a:r>
              <a:r>
                <a:rPr lang="en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umber </a:t>
              </a:r>
              <a:r>
                <a:rPr lang="en" sz="1100" b="1" dirty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O</a:t>
              </a:r>
              <a:r>
                <a:rPr lang="en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f Victims.</a:t>
              </a:r>
              <a:endParaRPr sz="11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1" name="Google Shape;361;p33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Finding out where victims are stuck turns out to be useful  while sending help. This is why we decided to incorporate this feature.</a:t>
              </a:r>
              <a:endParaRPr sz="12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62" name="Google Shape;362;p33"/>
          <p:cNvGrpSpPr/>
          <p:nvPr/>
        </p:nvGrpSpPr>
        <p:grpSpPr>
          <a:xfrm rot="2721857">
            <a:off x="4543287" y="1446848"/>
            <a:ext cx="3116238" cy="1341290"/>
            <a:chOff x="4877339" y="2238203"/>
            <a:chExt cx="3116238" cy="1341290"/>
          </a:xfrm>
        </p:grpSpPr>
        <p:sp>
          <p:nvSpPr>
            <p:cNvPr id="363" name="Google Shape;363;p33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FF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 rot="18878143">
              <a:off x="5340992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8700"/>
                  </a:solidFill>
                  <a:latin typeface="Abel"/>
                  <a:ea typeface="Abel"/>
                  <a:cs typeface="Abel"/>
                  <a:sym typeface="Abel"/>
                </a:rPr>
                <a:t>3</a:t>
              </a:r>
              <a:endParaRPr sz="1200" b="1" dirty="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5" name="Google Shape;365;p33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            </a:t>
              </a:r>
              <a:r>
                <a:rPr lang="en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Internetless Chat</a:t>
              </a:r>
              <a:endParaRPr sz="8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6" name="Google Shape;366;p33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When </a:t>
              </a:r>
              <a:r>
                <a:rPr lang="en-US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network towers break down or don’t work, this feature is something which will definitely work.</a:t>
              </a:r>
              <a:endParaRPr sz="12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title"/>
          </p:nvPr>
        </p:nvSpPr>
        <p:spPr>
          <a:xfrm>
            <a:off x="630569" y="279167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Features:</a:t>
            </a:r>
            <a:endParaRPr dirty="0"/>
          </a:p>
        </p:txBody>
      </p:sp>
      <p:sp>
        <p:nvSpPr>
          <p:cNvPr id="351" name="Google Shape;351;p33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2" name="Google Shape;352;p33"/>
          <p:cNvGrpSpPr/>
          <p:nvPr/>
        </p:nvGrpSpPr>
        <p:grpSpPr>
          <a:xfrm rot="2656197">
            <a:off x="4524615" y="1176820"/>
            <a:ext cx="3116238" cy="1338140"/>
            <a:chOff x="1047099" y="2241353"/>
            <a:chExt cx="3116238" cy="1338140"/>
          </a:xfrm>
        </p:grpSpPr>
        <p:sp>
          <p:nvSpPr>
            <p:cNvPr id="353" name="Google Shape;353;p33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50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 rot="18808017">
              <a:off x="1510752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550062"/>
                  </a:solidFill>
                  <a:latin typeface="Abel"/>
                  <a:ea typeface="Abel"/>
                  <a:cs typeface="Abel"/>
                  <a:sym typeface="Abel"/>
                </a:rPr>
                <a:t>6</a:t>
              </a:r>
              <a:endParaRPr sz="1200" b="1" dirty="0">
                <a:solidFill>
                  <a:srgbClr val="55006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5" name="Google Shape;355;p33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    Precautionary Software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Connected to Already Existing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             Softwares</a:t>
              </a:r>
              <a:endParaRPr sz="11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6" name="Google Shape;356;p33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It is important to predict disasters in order to come up with appropriate measures to save as much property and life as possible. </a:t>
              </a:r>
              <a:endParaRPr sz="12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57" name="Google Shape;357;p33"/>
          <p:cNvGrpSpPr/>
          <p:nvPr/>
        </p:nvGrpSpPr>
        <p:grpSpPr>
          <a:xfrm rot="2699868">
            <a:off x="2125683" y="3146543"/>
            <a:ext cx="3116239" cy="1338590"/>
            <a:chOff x="2957320" y="2240903"/>
            <a:chExt cx="3116239" cy="1338590"/>
          </a:xfrm>
        </p:grpSpPr>
        <p:sp>
          <p:nvSpPr>
            <p:cNvPr id="358" name="Google Shape;358;p33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F0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 rot="19072298">
              <a:off x="3420974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EF007E"/>
                  </a:solidFill>
                  <a:latin typeface="Abel"/>
                  <a:ea typeface="Abel"/>
                  <a:cs typeface="Abel"/>
                  <a:sym typeface="Abel"/>
                </a:rPr>
                <a:t>5</a:t>
              </a:r>
              <a:endParaRPr sz="1200" b="1" dirty="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0" name="Google Shape;360;p33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         Fundraising Option</a:t>
              </a:r>
              <a:endParaRPr sz="11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1" name="Google Shape;361;p33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Money as well as food: two things every victim needs to come out of the trauma and restore their lives back to normal.</a:t>
              </a:r>
              <a:endParaRPr sz="12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62" name="Google Shape;362;p33"/>
          <p:cNvGrpSpPr/>
          <p:nvPr/>
        </p:nvGrpSpPr>
        <p:grpSpPr>
          <a:xfrm rot="2727572">
            <a:off x="-59217" y="1205203"/>
            <a:ext cx="3116238" cy="1341290"/>
            <a:chOff x="4877339" y="2238203"/>
            <a:chExt cx="3116238" cy="1341290"/>
          </a:xfrm>
        </p:grpSpPr>
        <p:sp>
          <p:nvSpPr>
            <p:cNvPr id="363" name="Google Shape;363;p33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FF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 rot="18681858">
              <a:off x="5340992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8700"/>
                  </a:solidFill>
                  <a:latin typeface="Abel"/>
                  <a:ea typeface="Abel"/>
                  <a:cs typeface="Abel"/>
                  <a:sym typeface="Abel"/>
                </a:rPr>
                <a:t>4</a:t>
              </a:r>
              <a:endParaRPr sz="1200" b="1" dirty="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5" name="Google Shape;365;p33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     Predicting Earthquakes</a:t>
              </a:r>
              <a:endParaRPr sz="8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6" name="Google Shape;366;p33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In earthquake prone countries like Indonesia, Turkey and Mexico it is essential to know when the next catastrophe will take place. We help them be prepared.</a:t>
              </a:r>
              <a:endParaRPr sz="12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5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Features:</a:t>
            </a:r>
            <a:endParaRPr dirty="0"/>
          </a:p>
        </p:txBody>
      </p:sp>
      <p:sp>
        <p:nvSpPr>
          <p:cNvPr id="351" name="Google Shape;351;p33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2" name="Google Shape;352;p33"/>
          <p:cNvGrpSpPr/>
          <p:nvPr/>
        </p:nvGrpSpPr>
        <p:grpSpPr>
          <a:xfrm rot="2703167">
            <a:off x="-85066" y="1334033"/>
            <a:ext cx="3116238" cy="1338140"/>
            <a:chOff x="1047099" y="2241353"/>
            <a:chExt cx="3116238" cy="1338140"/>
          </a:xfrm>
        </p:grpSpPr>
        <p:sp>
          <p:nvSpPr>
            <p:cNvPr id="353" name="Google Shape;353;p33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550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 rot="18896833">
              <a:off x="1510752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550062"/>
                  </a:solidFill>
                  <a:latin typeface="Abel"/>
                  <a:ea typeface="Abel"/>
                  <a:cs typeface="Abel"/>
                  <a:sym typeface="Abel"/>
                </a:rPr>
                <a:t>7</a:t>
              </a:r>
              <a:endParaRPr sz="1200" b="1" dirty="0">
                <a:solidFill>
                  <a:srgbClr val="55006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5" name="Google Shape;355;p33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      Live </a:t>
              </a:r>
              <a:r>
                <a:rPr lang="en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Ground </a:t>
              </a:r>
              <a:r>
                <a:rPr lang="en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Status</a:t>
              </a:r>
              <a:endParaRPr lang="en" sz="1200" b="1" dirty="0" smtClean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6" name="Google Shape;356;p33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Knowing the status of what is happening on the ground can help us predict which is the next safest spot everyone can reach to.</a:t>
              </a:r>
              <a:endParaRPr sz="12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57" name="Google Shape;357;p33"/>
          <p:cNvGrpSpPr/>
          <p:nvPr/>
        </p:nvGrpSpPr>
        <p:grpSpPr>
          <a:xfrm rot="2687974">
            <a:off x="2220250" y="3058347"/>
            <a:ext cx="3116239" cy="1338590"/>
            <a:chOff x="2957320" y="2240903"/>
            <a:chExt cx="3116239" cy="1338590"/>
          </a:xfrm>
        </p:grpSpPr>
        <p:sp>
          <p:nvSpPr>
            <p:cNvPr id="358" name="Google Shape;358;p33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EF0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 rot="18912026">
              <a:off x="3420973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EF007E"/>
                  </a:solidFill>
                  <a:latin typeface="Abel"/>
                  <a:ea typeface="Abel"/>
                  <a:cs typeface="Abel"/>
                  <a:sym typeface="Abel"/>
                </a:rPr>
                <a:t>8</a:t>
              </a:r>
              <a:endParaRPr sz="1200" b="1" dirty="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0" name="Google Shape;360;p33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     Cloud Formation Reader</a:t>
              </a:r>
              <a:endParaRPr sz="11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1" name="Google Shape;361;p33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Cyclones are a big threat to lives in coastal areas. Through this feature, we intend to predict cyclones too.</a:t>
              </a:r>
              <a:endParaRPr sz="12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62" name="Google Shape;362;p33"/>
          <p:cNvGrpSpPr/>
          <p:nvPr/>
        </p:nvGrpSpPr>
        <p:grpSpPr>
          <a:xfrm rot="2718667">
            <a:off x="4586492" y="1267089"/>
            <a:ext cx="3116238" cy="1341290"/>
            <a:chOff x="4877339" y="2238203"/>
            <a:chExt cx="3116238" cy="1341290"/>
          </a:xfrm>
        </p:grpSpPr>
        <p:sp>
          <p:nvSpPr>
            <p:cNvPr id="363" name="Google Shape;363;p33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FF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 rot="18881333">
              <a:off x="5340992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8700"/>
                  </a:solidFill>
                  <a:latin typeface="Abel"/>
                  <a:ea typeface="Abel"/>
                  <a:cs typeface="Abel"/>
                  <a:sym typeface="Abel"/>
                </a:rPr>
                <a:t>9</a:t>
              </a:r>
              <a:endParaRPr sz="1200" b="1" dirty="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5" name="Google Shape;365;p33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Drones To Deliver Amenities.</a:t>
              </a:r>
              <a:endParaRPr sz="8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6" name="Google Shape;366;p33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Human help can’t be provided at all geographic locations and hence we have drones to do just that.</a:t>
              </a:r>
              <a:endParaRPr sz="12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7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ctrTitle" idx="4294967295"/>
          </p:nvPr>
        </p:nvSpPr>
        <p:spPr>
          <a:xfrm>
            <a:off x="3533740" y="1584823"/>
            <a:ext cx="3791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8700"/>
                </a:solidFill>
              </a:rPr>
              <a:t>The </a:t>
            </a:r>
            <a:r>
              <a:rPr lang="en" sz="2800" dirty="0" smtClean="0">
                <a:solidFill>
                  <a:srgbClr val="FF8700"/>
                </a:solidFill>
              </a:rPr>
              <a:t>Team</a:t>
            </a:r>
            <a:endParaRPr sz="2800" dirty="0">
              <a:solidFill>
                <a:srgbClr val="FF8700"/>
              </a:solidFill>
            </a:endParaRPr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4294967295"/>
          </p:nvPr>
        </p:nvSpPr>
        <p:spPr>
          <a:xfrm>
            <a:off x="6611809" y="1904105"/>
            <a:ext cx="3434137" cy="5021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Akshat Gupta</a:t>
            </a:r>
            <a:endParaRPr sz="1800" dirty="0"/>
          </a:p>
        </p:txBody>
      </p:sp>
      <p:sp>
        <p:nvSpPr>
          <p:cNvPr id="219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6" name="Content Placeholder 14">
            <a:extLst>
              <a:ext uri="{FF2B5EF4-FFF2-40B4-BE49-F238E27FC236}">
                <a16:creationId xmlns:a16="http://schemas.microsoft.com/office/drawing/2014/main" xmlns="" id="{1A99CEF8-030F-8E4B-9B3C-13C7BE82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58" y="172977"/>
            <a:ext cx="2201238" cy="1782871"/>
          </a:xfrm>
          <a:prstGeom prst="rect">
            <a:avLst/>
          </a:prstGeom>
        </p:spPr>
      </p:pic>
      <p:sp>
        <p:nvSpPr>
          <p:cNvPr id="8" name="Google Shape;217;p19"/>
          <p:cNvSpPr txBox="1">
            <a:spLocks/>
          </p:cNvSpPr>
          <p:nvPr/>
        </p:nvSpPr>
        <p:spPr>
          <a:xfrm>
            <a:off x="6869643" y="1968900"/>
            <a:ext cx="3434137" cy="50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DD84618-16D6-304A-8FA5-7AED44D79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17" y="2526898"/>
            <a:ext cx="2051388" cy="1998226"/>
          </a:xfrm>
          <a:prstGeom prst="rect">
            <a:avLst/>
          </a:prstGeom>
        </p:spPr>
      </p:pic>
      <p:sp>
        <p:nvSpPr>
          <p:cNvPr id="10" name="Google Shape;217;p19"/>
          <p:cNvSpPr txBox="1">
            <a:spLocks/>
          </p:cNvSpPr>
          <p:nvPr/>
        </p:nvSpPr>
        <p:spPr>
          <a:xfrm>
            <a:off x="594617" y="4508183"/>
            <a:ext cx="3434137" cy="50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en-US" sz="1800" dirty="0" err="1" smtClean="0"/>
              <a:t>Gauransh</a:t>
            </a:r>
            <a:r>
              <a:rPr lang="en-US" sz="1800" dirty="0" smtClean="0"/>
              <a:t> Arora</a:t>
            </a:r>
            <a:endParaRPr lang="en-US" sz="1800" dirty="0"/>
          </a:p>
        </p:txBody>
      </p:sp>
      <p:sp>
        <p:nvSpPr>
          <p:cNvPr id="11" name="Google Shape;217;p19"/>
          <p:cNvSpPr txBox="1">
            <a:spLocks/>
          </p:cNvSpPr>
          <p:nvPr/>
        </p:nvSpPr>
        <p:spPr>
          <a:xfrm>
            <a:off x="739604" y="2024709"/>
            <a:ext cx="3434137" cy="50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en-US" sz="1800" dirty="0" err="1" smtClean="0"/>
              <a:t>Sai</a:t>
            </a:r>
            <a:r>
              <a:rPr lang="en-US" sz="1800" dirty="0" smtClean="0"/>
              <a:t> Sandeep</a:t>
            </a:r>
            <a:endParaRPr lang="en-US" sz="1800" dirty="0"/>
          </a:p>
        </p:txBody>
      </p:sp>
      <p:sp>
        <p:nvSpPr>
          <p:cNvPr id="12" name="Google Shape;217;p19"/>
          <p:cNvSpPr txBox="1">
            <a:spLocks/>
          </p:cNvSpPr>
          <p:nvPr/>
        </p:nvSpPr>
        <p:spPr>
          <a:xfrm>
            <a:off x="6464802" y="4438752"/>
            <a:ext cx="3434137" cy="50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en-US" sz="1800" dirty="0" err="1" smtClean="0"/>
              <a:t>Arth</a:t>
            </a:r>
            <a:r>
              <a:rPr lang="en-US" sz="1800" dirty="0" smtClean="0"/>
              <a:t> </a:t>
            </a:r>
            <a:r>
              <a:rPr lang="en-US" sz="1800" dirty="0" err="1" smtClean="0"/>
              <a:t>Chowdhary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12584"/>
          <a:stretch/>
        </p:blipFill>
        <p:spPr>
          <a:xfrm>
            <a:off x="6387058" y="2790433"/>
            <a:ext cx="1941820" cy="1668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32152" t="39248" r="51338" b="29006"/>
          <a:stretch/>
        </p:blipFill>
        <p:spPr>
          <a:xfrm>
            <a:off x="552624" y="203014"/>
            <a:ext cx="1759061" cy="1901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>
            <a:spLocks noGrp="1"/>
          </p:cNvSpPr>
          <p:nvPr>
            <p:ph type="ctrTitle" idx="4294967295"/>
          </p:nvPr>
        </p:nvSpPr>
        <p:spPr>
          <a:xfrm>
            <a:off x="685800" y="34064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23" name="Google Shape;423;p39"/>
          <p:cNvSpPr txBox="1">
            <a:spLocks noGrp="1"/>
          </p:cNvSpPr>
          <p:nvPr>
            <p:ph type="subTitle" idx="4294967295"/>
          </p:nvPr>
        </p:nvSpPr>
        <p:spPr>
          <a:xfrm>
            <a:off x="1744135" y="1368144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FF8700"/>
                </a:solidFill>
              </a:rPr>
              <a:t>Any questions?</a:t>
            </a:r>
            <a:endParaRPr sz="3600" dirty="0">
              <a:solidFill>
                <a:srgbClr val="FF8700"/>
              </a:solidFill>
            </a:endParaRPr>
          </a:p>
        </p:txBody>
      </p:sp>
      <p:sp>
        <p:nvSpPr>
          <p:cNvPr id="424" name="Google Shape;424;p39"/>
          <p:cNvSpPr txBox="1">
            <a:spLocks noGrp="1"/>
          </p:cNvSpPr>
          <p:nvPr>
            <p:ph type="body" idx="4294967295"/>
          </p:nvPr>
        </p:nvSpPr>
        <p:spPr>
          <a:xfrm>
            <a:off x="2586616" y="2432352"/>
            <a:ext cx="4863900" cy="153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900" dirty="0"/>
              <a:t>Company Name: </a:t>
            </a:r>
            <a:r>
              <a:rPr lang="en-US" sz="1900" dirty="0" smtClean="0"/>
              <a:t>AAGS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Product Name: </a:t>
            </a:r>
            <a:r>
              <a:rPr lang="en-US" sz="1900" dirty="0" smtClean="0"/>
              <a:t>Disaster Managed!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Email: </a:t>
            </a:r>
            <a:r>
              <a:rPr lang="en-US" sz="1900" dirty="0" smtClean="0">
                <a:hlinkClick r:id="rId3"/>
              </a:rPr>
              <a:t>aags.disastermanaged@gmail.com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Phone: +919600093179</a:t>
            </a:r>
          </a:p>
          <a:p>
            <a:pPr marL="0" indent="0">
              <a:buNone/>
            </a:pPr>
            <a:r>
              <a:rPr lang="en-US" sz="1900" dirty="0"/>
              <a:t>Location: Vellore Institute of Technology, Vellore- 632014. Tamil Nadu, India.</a:t>
            </a:r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417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Abel</vt:lpstr>
      <vt:lpstr>Arial</vt:lpstr>
      <vt:lpstr>Iago template</vt:lpstr>
      <vt:lpstr>PowerPoint Presentation</vt:lpstr>
      <vt:lpstr>$154 billion</vt:lpstr>
      <vt:lpstr>Most Vulnerable Countries:</vt:lpstr>
      <vt:lpstr>A PICTURE WORTH A THOUSAND WORDS</vt:lpstr>
      <vt:lpstr>Our Features:</vt:lpstr>
      <vt:lpstr>Our Features:</vt:lpstr>
      <vt:lpstr>Our Features:</vt:lpstr>
      <vt:lpstr>The Team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Akshat Gupta</cp:lastModifiedBy>
  <cp:revision>46</cp:revision>
  <dcterms:modified xsi:type="dcterms:W3CDTF">2019-03-12T10:04:31Z</dcterms:modified>
</cp:coreProperties>
</file>