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3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164A"/>
    <a:srgbClr val="FA8F00"/>
    <a:srgbClr val="5DF0FF"/>
    <a:srgbClr val="FF4747"/>
    <a:srgbClr val="A2023F"/>
    <a:srgbClr val="C23E47"/>
    <a:srgbClr val="5EEC3C"/>
    <a:srgbClr val="5B4101"/>
    <a:srgbClr val="956B01"/>
    <a:srgbClr val="FE7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03" autoAdjust="0"/>
  </p:normalViewPr>
  <p:slideViewPr>
    <p:cSldViewPr>
      <p:cViewPr varScale="1">
        <p:scale>
          <a:sx n="82" d="100"/>
          <a:sy n="82" d="100"/>
        </p:scale>
        <p:origin x="105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DD135-2BDB-4993-B50A-55D41CF8F82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F1739-AFB0-41BD-AA13-CE5C563D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the use of the rover? Well, for</a:t>
            </a:r>
            <a:r>
              <a:rPr lang="en-US" baseline="0" dirty="0" smtClean="0"/>
              <a:t> example, during planetary exploration, ripples on sand dunes on Mars were found by Curiosity rover. This helped figure out that atmosphere had thinned over the years. Beyond a certain limit of thinning, life would be impossible on Mars. That’s a problem which was found out through a rover intending to do similar functions as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F1739-AFB0-41BD-AA13-CE5C563D59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POC: amvaraprasad@gmail.com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331366"/>
            <a:ext cx="8246070" cy="1221639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571749"/>
            <a:ext cx="8246070" cy="1374345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3929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80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586585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48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48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1698033"/>
            <a:ext cx="7940658" cy="1527050"/>
          </a:xfrm>
        </p:spPr>
        <p:txBody>
          <a:bodyPr>
            <a:normAutofit/>
          </a:bodyPr>
          <a:lstStyle/>
          <a:p>
            <a:r>
              <a:rPr lang="en-US" dirty="0" smtClean="0"/>
              <a:t>SASA- </a:t>
            </a:r>
            <a:r>
              <a:rPr lang="en-US" dirty="0" err="1" smtClean="0"/>
              <a:t>Chitti</a:t>
            </a:r>
            <a:r>
              <a:rPr lang="en-US" dirty="0" smtClean="0"/>
              <a:t> Version 3.0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2724455"/>
            <a:ext cx="7940658" cy="137434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739290"/>
            <a:ext cx="8704183" cy="3077766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SASA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ctr"/>
            <a:r>
              <a:rPr lang="en-US" sz="66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Chitti</a:t>
            </a:r>
            <a:r>
              <a:rPr lang="en-US" sz="66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Version 3.0</a:t>
            </a:r>
            <a:endParaRPr lang="en-US" sz="66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8093366" cy="91623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197405"/>
            <a:ext cx="8246071" cy="35122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 Most </a:t>
            </a:r>
            <a:r>
              <a:rPr lang="en-US" dirty="0"/>
              <a:t>of what we know about the elemental composition of Mars </a:t>
            </a:r>
            <a:r>
              <a:rPr lang="en-US" dirty="0" smtClean="0"/>
              <a:t>comes from </a:t>
            </a:r>
            <a:r>
              <a:rPr lang="en-US" dirty="0"/>
              <a:t>orbiting spacecraft and landers.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If </a:t>
            </a:r>
            <a:r>
              <a:rPr lang="en-US" dirty="0"/>
              <a:t>you google something about this, </a:t>
            </a:r>
            <a:r>
              <a:rPr lang="en-US" dirty="0" smtClean="0"/>
              <a:t>all you </a:t>
            </a:r>
            <a:r>
              <a:rPr lang="en-US" dirty="0"/>
              <a:t>can find is “there ‘may’ be iron, magnesium, calcium, </a:t>
            </a:r>
            <a:r>
              <a:rPr lang="en-US" dirty="0" err="1"/>
              <a:t>etc</a:t>
            </a:r>
            <a:r>
              <a:rPr lang="en-US" dirty="0"/>
              <a:t>”. There is </a:t>
            </a:r>
            <a:r>
              <a:rPr lang="en-US" dirty="0" smtClean="0"/>
              <a:t>no proper </a:t>
            </a:r>
            <a:r>
              <a:rPr lang="en-US" dirty="0"/>
              <a:t>confirmation as to which element is present where and in </a:t>
            </a:r>
            <a:r>
              <a:rPr lang="en-US" dirty="0" smtClean="0"/>
              <a:t>what quantity.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In order to make a proper plan for living on Mars, we need to know all these details.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91623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0635" y="1884711"/>
            <a:ext cx="4040188" cy="479822"/>
          </a:xfrm>
        </p:spPr>
        <p:txBody>
          <a:bodyPr/>
          <a:lstStyle/>
          <a:p>
            <a:r>
              <a:rPr lang="en-US" dirty="0" smtClean="0"/>
              <a:t>Project Features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496" y="2270320"/>
            <a:ext cx="4040188" cy="22762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Find the weather, temperature and pressure of the </a:t>
            </a:r>
            <a:r>
              <a:rPr lang="en-US" dirty="0" smtClean="0"/>
              <a:t>planet</a:t>
            </a:r>
          </a:p>
          <a:p>
            <a:r>
              <a:rPr lang="en-US" dirty="0" smtClean="0"/>
              <a:t>Find the soil </a:t>
            </a:r>
            <a:r>
              <a:rPr lang="en-US" dirty="0"/>
              <a:t>moisture which will help us realize if water is available in the soil </a:t>
            </a:r>
            <a:r>
              <a:rPr lang="en-US" dirty="0" smtClean="0"/>
              <a:t>in that </a:t>
            </a:r>
            <a:r>
              <a:rPr lang="en-US" dirty="0"/>
              <a:t>area</a:t>
            </a:r>
            <a:endParaRPr lang="en-US" dirty="0" smtClean="0"/>
          </a:p>
          <a:p>
            <a:r>
              <a:rPr lang="en-US" dirty="0"/>
              <a:t>Feature detection for planetary </a:t>
            </a:r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99040" y="1790498"/>
            <a:ext cx="4041775" cy="479822"/>
          </a:xfrm>
        </p:spPr>
        <p:txBody>
          <a:bodyPr/>
          <a:lstStyle/>
          <a:p>
            <a:r>
              <a:rPr lang="en-US" dirty="0" smtClean="0"/>
              <a:t>Rover Features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87862" y="2068416"/>
            <a:ext cx="4041775" cy="2276294"/>
          </a:xfrm>
        </p:spPr>
        <p:txBody>
          <a:bodyPr/>
          <a:lstStyle/>
          <a:p>
            <a:r>
              <a:rPr lang="en-US" dirty="0" smtClean="0"/>
              <a:t>Solar Powered</a:t>
            </a:r>
          </a:p>
          <a:p>
            <a:r>
              <a:rPr lang="en-US" dirty="0" smtClean="0"/>
              <a:t>Autonomous (using Image Processing)</a:t>
            </a:r>
          </a:p>
          <a:p>
            <a:r>
              <a:rPr lang="en-US" dirty="0" smtClean="0"/>
              <a:t>Bore to dig into the soil</a:t>
            </a:r>
          </a:p>
          <a:p>
            <a:r>
              <a:rPr lang="en-US" dirty="0" smtClean="0"/>
              <a:t>Automatic wind protection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39540" y="586585"/>
            <a:ext cx="6871730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How Are We Different?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5" y="1808225"/>
            <a:ext cx="6871729" cy="3512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major difference between </a:t>
            </a:r>
            <a:r>
              <a:rPr lang="en-US" dirty="0" smtClean="0"/>
              <a:t>other rovers </a:t>
            </a:r>
            <a:r>
              <a:rPr lang="en-US" dirty="0" smtClean="0"/>
              <a:t>and </a:t>
            </a:r>
            <a:r>
              <a:rPr lang="en-US" dirty="0" err="1" smtClean="0"/>
              <a:t>Chitti</a:t>
            </a:r>
            <a:r>
              <a:rPr lang="en-US" dirty="0" smtClean="0"/>
              <a:t> is that </a:t>
            </a:r>
            <a:r>
              <a:rPr lang="en-US" dirty="0" err="1" smtClean="0"/>
              <a:t>Chitti</a:t>
            </a:r>
            <a:r>
              <a:rPr lang="en-US" dirty="0" smtClean="0"/>
              <a:t> won’t get filled by dust and other sources of contamination even during sandstorms because of the features we have tried to incorporate into it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Being </a:t>
            </a:r>
            <a:r>
              <a:rPr lang="en-US" dirty="0" err="1"/>
              <a:t>freshers</a:t>
            </a:r>
            <a:r>
              <a:rPr lang="en-US" dirty="0"/>
              <a:t> we couldn’t make a project which would match ISRO or NASA standards but our aim is to not only reach their level, but to exceed their </a:t>
            </a:r>
            <a:r>
              <a:rPr lang="en-US" dirty="0" smtClean="0"/>
              <a:t>aims in the near future!</a:t>
            </a:r>
            <a:endParaRPr lang="en-US" dirty="0"/>
          </a:p>
          <a:p>
            <a:r>
              <a:rPr lang="en-US" dirty="0" smtClean="0"/>
              <a:t>A few problems which may be encountered in space which have been missed will be included in the future.</a:t>
            </a:r>
          </a:p>
          <a:p>
            <a:r>
              <a:rPr lang="en-US" dirty="0" smtClean="0"/>
              <a:t>We intend to add more features which will help mankind know whether a planet is habitable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="" xmlns:a16="http://schemas.microsoft.com/office/drawing/2014/main" id="{1A99CEF8-030F-8E4B-9B3C-13C7BE82D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5" y="332981"/>
            <a:ext cx="2201238" cy="1782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2152" t="39248" r="51338" b="33576"/>
          <a:stretch/>
        </p:blipFill>
        <p:spPr>
          <a:xfrm>
            <a:off x="6404460" y="296874"/>
            <a:ext cx="1985165" cy="18189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49"/>
          <a:stretch/>
        </p:blipFill>
        <p:spPr>
          <a:xfrm rot="10800000" flipV="1">
            <a:off x="444390" y="2571750"/>
            <a:ext cx="2198952" cy="1832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686" y="2115852"/>
            <a:ext cx="152705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Akshat Gupta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4035" y="2115852"/>
            <a:ext cx="175906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Sai</a:t>
            </a:r>
            <a:r>
              <a:rPr lang="en-US" dirty="0" smtClean="0">
                <a:solidFill>
                  <a:schemeClr val="accent5"/>
                </a:solidFill>
              </a:rPr>
              <a:t> Sandeep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044" y="4490776"/>
            <a:ext cx="186300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Aman</a:t>
            </a:r>
            <a:r>
              <a:rPr lang="en-US" dirty="0" smtClean="0">
                <a:solidFill>
                  <a:schemeClr val="accent5"/>
                </a:solidFill>
              </a:rPr>
              <a:t> Agarwal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42" r="18332" b="26249"/>
          <a:stretch/>
        </p:blipFill>
        <p:spPr>
          <a:xfrm>
            <a:off x="6404460" y="2528159"/>
            <a:ext cx="1985165" cy="18299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66047" y="4490776"/>
            <a:ext cx="2217176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Shivansh</a:t>
            </a:r>
            <a:r>
              <a:rPr lang="en-US" dirty="0" smtClean="0">
                <a:solidFill>
                  <a:schemeClr val="accent5"/>
                </a:solidFill>
              </a:rPr>
              <a:t> Srivastava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8830" y="1417588"/>
            <a:ext cx="2443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OUR</a:t>
            </a:r>
          </a:p>
          <a:p>
            <a:r>
              <a:rPr lang="en-US" sz="7200" dirty="0" smtClean="0">
                <a:solidFill>
                  <a:schemeClr val="accent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TEAM</a:t>
            </a:r>
            <a:endParaRPr lang="en-US" sz="7200" dirty="0">
              <a:solidFill>
                <a:schemeClr val="accent5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42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352</Words>
  <Application>Microsoft Office PowerPoint</Application>
  <PresentationFormat>On-screen Show (16:9)</PresentationFormat>
  <Paragraphs>33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SASA- Chitti Version 3.0</vt:lpstr>
      <vt:lpstr>Introduction</vt:lpstr>
      <vt:lpstr>PowerPoint Presentation</vt:lpstr>
      <vt:lpstr>How Are We Different?</vt:lpstr>
      <vt:lpstr>Future Plans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Akshat Gupta</cp:lastModifiedBy>
  <cp:revision>194</cp:revision>
  <dcterms:created xsi:type="dcterms:W3CDTF">2013-08-21T19:17:07Z</dcterms:created>
  <dcterms:modified xsi:type="dcterms:W3CDTF">2019-03-19T07:43:56Z</dcterms:modified>
</cp:coreProperties>
</file>