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82" r:id="rId2"/>
    <p:sldId id="260" r:id="rId3"/>
    <p:sldId id="283" r:id="rId4"/>
    <p:sldId id="256" r:id="rId5"/>
    <p:sldId id="284" r:id="rId6"/>
    <p:sldId id="27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0CE91-E832-49FF-863E-3C7B835133C5}">
  <a:tblStyle styleId="{BEE0CE91-E832-49FF-863E-3C7B83513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75736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9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60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01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 b="35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320" y="703810"/>
            <a:ext cx="4592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Travoila</a:t>
            </a:r>
            <a:endParaRPr lang="en-US" sz="9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21753" y="1135732"/>
            <a:ext cx="4985887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200" dirty="0" smtClean="0"/>
              <a:t>Travelling- it leaves you speechless, then turns you into a story teller.</a:t>
            </a:r>
            <a:endParaRPr sz="42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1038762" y="2149264"/>
            <a:ext cx="5432685" cy="25342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Ever been in a situation when you’re at an airport stuck, hungry and bored especially during a transit flight?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Hate standing in lines?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Hate shopping but relatives needed something from a Duty Free?</a:t>
            </a:r>
            <a:endParaRPr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38762" y="407993"/>
            <a:ext cx="71084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A7D86D"/>
                </a:solidFill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Introduction-</a:t>
            </a:r>
          </a:p>
          <a:p>
            <a:r>
              <a:rPr lang="en-US" sz="5400" b="1" dirty="0" smtClean="0">
                <a:solidFill>
                  <a:srgbClr val="A7D86D"/>
                </a:solidFill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Why </a:t>
            </a:r>
            <a:r>
              <a:rPr lang="en-US" sz="5400" b="1" dirty="0" err="1">
                <a:solidFill>
                  <a:srgbClr val="A7D86D"/>
                </a:solidFill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Travoila</a:t>
            </a:r>
            <a:r>
              <a:rPr lang="en-US" sz="5400" b="1" dirty="0">
                <a:solidFill>
                  <a:srgbClr val="A7D86D"/>
                </a:solidFill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82" y="1541174"/>
            <a:ext cx="529990" cy="1169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72" y="2145901"/>
            <a:ext cx="1474856" cy="5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465798" y="768346"/>
            <a:ext cx="7040366" cy="9988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>
                <a:latin typeface="Baskerville Old Face" panose="02020602080505020303" pitchFamily="18" charset="0"/>
              </a:rPr>
              <a:t>Features</a:t>
            </a:r>
            <a:endParaRPr sz="48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724" y="2034283"/>
            <a:ext cx="415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Airport information for transit flights.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3rd party shopping.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Queue </a:t>
            </a:r>
            <a:r>
              <a:rPr lang="en-US" sz="1800" dirty="0" smtClean="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counter</a:t>
            </a:r>
            <a:r>
              <a:rPr lang="en-US" sz="1800" dirty="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Unaccompanied minor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Flight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Cab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Broadcast messages to travelers</a:t>
            </a:r>
            <a:r>
              <a:rPr lang="en-US" sz="1800" dirty="0">
                <a:solidFill>
                  <a:srgbClr val="65617D"/>
                </a:solidFill>
                <a:latin typeface="Muli Light"/>
                <a:ea typeface="Muli Light"/>
                <a:cs typeface="Muli Ligh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357" y="188633"/>
            <a:ext cx="4973100" cy="1159800"/>
          </a:xfrm>
        </p:spPr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004" y="78135"/>
            <a:ext cx="1273996" cy="784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175" y="1900719"/>
            <a:ext cx="4602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uli Light"/>
                <a:cs typeface="Arial" panose="020B0604020202020204" pitchFamily="34" charset="0"/>
              </a:rPr>
              <a:t>We intend to make a mobile application in the future while also simultaneously adding and improving more features to our current prototypes since there’s always scope for improvement.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uli Ligh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1281701" y="2682000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</a:t>
            </a:r>
            <a:r>
              <a:rPr lang="en" dirty="0" smtClean="0"/>
              <a:t>us </a:t>
            </a:r>
            <a:r>
              <a:rPr lang="en" dirty="0"/>
              <a:t>at: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 smtClean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 smtClean="0"/>
              <a:t>contact@travoila.com</a:t>
            </a:r>
            <a:endParaRPr dirty="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131</Words>
  <Application>Microsoft Office PowerPoint</Application>
  <PresentationFormat>On-screen Show (16:9)</PresentationFormat>
  <Paragraphs>25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Baskerville Old Face</vt:lpstr>
      <vt:lpstr>Britannic Bold</vt:lpstr>
      <vt:lpstr>Muli</vt:lpstr>
      <vt:lpstr>Muli Light</vt:lpstr>
      <vt:lpstr>Poppins</vt:lpstr>
      <vt:lpstr>Poppins Light</vt:lpstr>
      <vt:lpstr>Gower template</vt:lpstr>
      <vt:lpstr>PowerPoint Presentation</vt:lpstr>
      <vt:lpstr>PowerPoint Presentation</vt:lpstr>
      <vt:lpstr>PowerPoint Presentation</vt:lpstr>
      <vt:lpstr>Features</vt:lpstr>
      <vt:lpstr>Future Plans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Akshat Gupta</cp:lastModifiedBy>
  <cp:revision>16</cp:revision>
  <dcterms:modified xsi:type="dcterms:W3CDTF">2019-03-23T11:30:33Z</dcterms:modified>
</cp:coreProperties>
</file>