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90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0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36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11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9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7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5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1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7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FDE600-6D73-41BF-8884-FD57E685DC5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091438-93AB-4CDD-A161-5DF29B35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56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urutechnetworks.otombenard.com/assetsProject/project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ECC5-B5CF-BCFE-F2C3-F98DDBBA2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085226"/>
            <a:ext cx="9440034" cy="1828801"/>
          </a:xfrm>
        </p:spPr>
        <p:txBody>
          <a:bodyPr>
            <a:noAutofit/>
          </a:bodyPr>
          <a:lstStyle/>
          <a:p>
            <a:r>
              <a:rPr lang="en-IN" sz="6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VOIP-Voice Over Internet Protocol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EA868-C0E8-23B5-7E52-D7117B7ACEF5}"/>
              </a:ext>
            </a:extLst>
          </p:cNvPr>
          <p:cNvSpPr txBox="1"/>
          <p:nvPr/>
        </p:nvSpPr>
        <p:spPr>
          <a:xfrm>
            <a:off x="8719457" y="5704115"/>
            <a:ext cx="2220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AKSHAT PAL </a:t>
            </a:r>
          </a:p>
          <a:p>
            <a:r>
              <a:rPr lang="en-US" dirty="0"/>
              <a:t>ADITYA PARKHE </a:t>
            </a:r>
          </a:p>
          <a:p>
            <a:r>
              <a:rPr lang="en-US"/>
              <a:t>ABHINAV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28E3-7A5B-0EDF-4619-8267D681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57110"/>
            <a:ext cx="10353762" cy="970450"/>
          </a:xfrm>
        </p:spPr>
        <p:txBody>
          <a:bodyPr/>
          <a:lstStyle/>
          <a:p>
            <a:pPr algn="l"/>
            <a:r>
              <a:rPr lang="en-IN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52C5D-1F83-0932-CB46-E5B1C65E8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6" y="1406013"/>
            <a:ext cx="10432630" cy="4709652"/>
          </a:xfrm>
        </p:spPr>
      </p:pic>
    </p:spTree>
    <p:extLst>
      <p:ext uri="{BB962C8B-B14F-4D97-AF65-F5344CB8AC3E}">
        <p14:creationId xmlns:p14="http://schemas.microsoft.com/office/powerpoint/2010/main" val="198465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FF21-B6B6-93C5-C0A5-D6D914AC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VOIP allow users to make calls over LAN or the internet.</a:t>
            </a:r>
          </a:p>
          <a:p>
            <a:r>
              <a:rPr lang="en-IN" sz="3600" dirty="0"/>
              <a:t>This modern technology is capable of converting </a:t>
            </a:r>
            <a:r>
              <a:rPr lang="en-IN" sz="3600" dirty="0" err="1"/>
              <a:t>analog</a:t>
            </a:r>
            <a:r>
              <a:rPr lang="en-IN" sz="3600" dirty="0"/>
              <a:t> voice signals into digital packets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89795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D9AFE-311B-44D6-1ECD-E4E0843C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152" y="657792"/>
            <a:ext cx="9349696" cy="5542415"/>
          </a:xfrm>
        </p:spPr>
      </p:pic>
    </p:spTree>
    <p:extLst>
      <p:ext uri="{BB962C8B-B14F-4D97-AF65-F5344CB8AC3E}">
        <p14:creationId xmlns:p14="http://schemas.microsoft.com/office/powerpoint/2010/main" val="18151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9816-0823-2612-CF26-EDA3FF36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VOIP –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25D3-6D4B-6D5D-A77E-CFE6CF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84" y="1815037"/>
            <a:ext cx="11278205" cy="4058751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Converting the voice signal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ADC (</a:t>
            </a:r>
            <a:r>
              <a:rPr lang="en-IN" sz="2400" dirty="0" err="1"/>
              <a:t>analog</a:t>
            </a:r>
            <a:r>
              <a:rPr lang="en-IN" sz="2400" dirty="0"/>
              <a:t> to digital)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DAC (digital to </a:t>
            </a:r>
            <a:r>
              <a:rPr lang="en-IN" sz="2400" dirty="0" err="1"/>
              <a:t>analog</a:t>
            </a:r>
            <a:r>
              <a:rPr lang="en-IN" sz="2400" dirty="0"/>
              <a:t>)</a:t>
            </a:r>
          </a:p>
          <a:p>
            <a:pPr marL="36900" indent="0">
              <a:buNone/>
            </a:pPr>
            <a:endParaRPr lang="en-IN" sz="3200" dirty="0"/>
          </a:p>
          <a:p>
            <a:pPr marL="36900" indent="0">
              <a:buNone/>
            </a:pPr>
            <a:r>
              <a:rPr lang="en-IN" sz="3200" dirty="0"/>
              <a:t>Voice(source)             ADC           Internet          DAC          Voice</a:t>
            </a:r>
          </a:p>
          <a:p>
            <a:pPr marL="36900" indent="0">
              <a:buNone/>
            </a:pPr>
            <a:endParaRPr lang="en-IN" sz="3200" dirty="0"/>
          </a:p>
          <a:p>
            <a:r>
              <a:rPr lang="en-IN" sz="1800" dirty="0"/>
              <a:t>Transmission of voice traffic in packets</a:t>
            </a:r>
            <a:r>
              <a:rPr lang="en-IN" sz="3600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DC7695-2C28-60E8-2FD1-B629E7359718}"/>
              </a:ext>
            </a:extLst>
          </p:cNvPr>
          <p:cNvCxnSpPr/>
          <p:nvPr/>
        </p:nvCxnSpPr>
        <p:spPr>
          <a:xfrm>
            <a:off x="3618270" y="3932904"/>
            <a:ext cx="5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DE19A-66CA-E648-6149-771A48EE9135}"/>
              </a:ext>
            </a:extLst>
          </p:cNvPr>
          <p:cNvCxnSpPr/>
          <p:nvPr/>
        </p:nvCxnSpPr>
        <p:spPr>
          <a:xfrm>
            <a:off x="10323872" y="3952568"/>
            <a:ext cx="45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18048-7DB3-9189-0A4E-2AC71448D188}"/>
              </a:ext>
            </a:extLst>
          </p:cNvPr>
          <p:cNvCxnSpPr/>
          <p:nvPr/>
        </p:nvCxnSpPr>
        <p:spPr>
          <a:xfrm>
            <a:off x="5844869" y="3932904"/>
            <a:ext cx="491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65971-EA8C-85A2-2402-998C49B94475}"/>
              </a:ext>
            </a:extLst>
          </p:cNvPr>
          <p:cNvCxnSpPr/>
          <p:nvPr/>
        </p:nvCxnSpPr>
        <p:spPr>
          <a:xfrm>
            <a:off x="8327923" y="3952568"/>
            <a:ext cx="442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7C01-526C-14FA-1E96-1FC28A67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8" y="245806"/>
            <a:ext cx="10353762" cy="970450"/>
          </a:xfrm>
        </p:spPr>
        <p:txBody>
          <a:bodyPr/>
          <a:lstStyle/>
          <a:p>
            <a:r>
              <a:rPr lang="en-IN" dirty="0"/>
              <a:t>Implementation of VOIP in Cisco </a:t>
            </a:r>
            <a:r>
              <a:rPr lang="en-IN" dirty="0" err="1"/>
              <a:t>Packt</a:t>
            </a:r>
            <a:r>
              <a:rPr lang="en-IN" dirty="0"/>
              <a:t> Tracer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1FBA4-14C2-9E80-6A8C-08AA50B365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7405" y="1296478"/>
            <a:ext cx="10353675" cy="556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Creating a network topology using Cisco Packet Tracer.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 Networking devices with Correct cabling.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Configuring Basic device settings.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Creating VLANs and assigning ports VLAN numbers.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Creating both data and voice VLANs and assigning ports VLAN numbers.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Configuring Inter-VLAN Routing on the Routers (router-on-a-stick).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Configuring Dedicated DHCP Server device for Data to provide dynamic IP allocation.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Configuring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Routers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DHCP server for Voice to provide IP Phones dynamic IP allocation.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Configuring OSPF as the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routing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protocol.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Configuring VoIP or Telephony service configuration in all routers.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Configuring Routing for VoIP or Dial peering configuration in all routers.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Host Device Configurations.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and Verifying Network Communication.</a:t>
            </a:r>
          </a:p>
          <a:p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9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7200FD-F7B7-5F60-138D-2F0EB5E3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0BC06-7322-885E-3922-0E4F5C06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95" y="724595"/>
            <a:ext cx="11278205" cy="54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6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FD4B5-8EE8-CEC2-F91A-ED67962AF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677" y="1469734"/>
            <a:ext cx="10002646" cy="3918531"/>
          </a:xfrm>
        </p:spPr>
      </p:pic>
    </p:spTree>
    <p:extLst>
      <p:ext uri="{BB962C8B-B14F-4D97-AF65-F5344CB8AC3E}">
        <p14:creationId xmlns:p14="http://schemas.microsoft.com/office/powerpoint/2010/main" val="236467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5BDB-689A-AE0D-682F-593E3676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909" y="2342049"/>
            <a:ext cx="10353762" cy="4058751"/>
          </a:xfrm>
        </p:spPr>
        <p:txBody>
          <a:bodyPr>
            <a:normAutofit/>
            <a:scene3d>
              <a:camera prst="perspectiveLeft"/>
              <a:lightRig rig="threePt" dir="t"/>
            </a:scene3d>
          </a:bodyPr>
          <a:lstStyle/>
          <a:p>
            <a:pPr marL="36900" indent="0">
              <a:buNone/>
            </a:pPr>
            <a:r>
              <a:rPr lang="en-IN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472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54</TotalTime>
  <Words>212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Calisto MT</vt:lpstr>
      <vt:lpstr>Times New Roman</vt:lpstr>
      <vt:lpstr>Wingdings</vt:lpstr>
      <vt:lpstr>Wingdings 2</vt:lpstr>
      <vt:lpstr>Slate</vt:lpstr>
      <vt:lpstr>VOIP-Voice Over Internet Protocol </vt:lpstr>
      <vt:lpstr>Introduction</vt:lpstr>
      <vt:lpstr>PowerPoint Presentation</vt:lpstr>
      <vt:lpstr>PowerPoint Presentation</vt:lpstr>
      <vt:lpstr>VOIP – How does it work?</vt:lpstr>
      <vt:lpstr>Implementation of VOIP in Cisco Packt Tracer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Singh</dc:creator>
  <cp:lastModifiedBy>Akshat Pal</cp:lastModifiedBy>
  <cp:revision>2</cp:revision>
  <dcterms:created xsi:type="dcterms:W3CDTF">2024-11-11T20:11:50Z</dcterms:created>
  <dcterms:modified xsi:type="dcterms:W3CDTF">2024-11-20T16:15:59Z</dcterms:modified>
</cp:coreProperties>
</file>