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N3JFTBq/CfdTkeXQCGjrE9Hu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e7121e5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ee7121e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102.02810.pdf" TargetMode="External"/><Relationship Id="rId4" Type="http://schemas.openxmlformats.org/officeDocument/2006/relationships/hyperlink" Target="https://arxiv.org/pdf/2202.03629.pdf" TargetMode="External"/><Relationship Id="rId5" Type="http://schemas.openxmlformats.org/officeDocument/2006/relationships/hyperlink" Target="https://arxiv.org/pdf/2011.02593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26375" y="459181"/>
            <a:ext cx="10927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9900"/>
                </a:solidFill>
              </a:rPr>
              <a:t>Data To Text Generation using LM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Sumit Jain, 190050119</a:t>
            </a:r>
            <a:endParaRPr sz="30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FF"/>
                </a:solidFill>
              </a:rPr>
              <a:t>Akshay Iyer, 190070006</a:t>
            </a:r>
            <a:endParaRPr sz="30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FF"/>
                </a:solidFill>
              </a:rPr>
              <a:t>Adit Akarsh, 19D070003</a:t>
            </a:r>
            <a:endParaRPr sz="30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0000FF"/>
                </a:solidFill>
              </a:rPr>
              <a:t>Prateek Neema, 20D070061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rgbClr val="0000FF"/>
                </a:solidFill>
              </a:rPr>
              <a:t>10/03/2023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655620" y="-45522"/>
            <a:ext cx="73448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58050" y="1074125"/>
            <a:ext cx="11675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 wish to detect and control hallucinations in natural language generation, when using data from a certain data source. This is very important today, since models like ChatGPT are being used extensively, yet are not very reliable for accurate information.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 are focusing on fine-tuning the LM to generate textual information from tabular data.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380012" y="93023"/>
            <a:ext cx="100167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Related works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Mention some of the recent published/arxiv works related to your problem statement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Controlling Hallucinations at Word Level in Data-to-Text Generation</a:t>
            </a:r>
            <a:endParaRPr sz="2400">
              <a:solidFill>
                <a:srgbClr val="0000FF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Survey of Hallucination in Natural Language Generation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Detecting Hallucinated Content in Conditional Neural Sequence Generation</a:t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4635335" y="83127"/>
            <a:ext cx="32281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Dataset (s)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164900" y="1186975"/>
            <a:ext cx="87000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WikiBio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300">
                <a:solidFill>
                  <a:schemeClr val="dk1"/>
                </a:solidFill>
              </a:rPr>
              <a:t>728, 321 tables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paired with the first sentence of the corresponding Wikipedia English article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	Average length - 26 words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	12 key-value pairs on average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ToTTo - 	120,761 training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7700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test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Pairing up summary and candidate sentence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similarity in Wikipedia page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4199906" y="33647"/>
            <a:ext cx="49302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Architecture Plan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030850" y="5383900"/>
            <a:ext cx="1037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Current model is an encoder decoder with attention.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Three different decoder RNNs that have a weighted sum to give the net decoder state.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Three weights for content, hallucination and fluency.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Dynamic weight assignment for the three decoder RNNs during training. Manual, controllable and fixed weights during inference.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More manual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hallucination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less content implies more emphasis on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diversity than accuracy.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25" y="692000"/>
            <a:ext cx="8460477" cy="4415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ee7121e5a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/>
          </a:p>
        </p:txBody>
      </p:sp>
      <p:sp>
        <p:nvSpPr>
          <p:cNvPr id="116" name="Google Shape;116;g20ee7121e5a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Encoder: Convolutional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Decoder: Feature Vectors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4199906" y="33647"/>
            <a:ext cx="49302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Metrics to be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138225" y="1345825"/>
            <a:ext cx="10301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BLEU for n = 1,2,3,4 - 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Bilingual Evaluation Understudy. It lies between [0,1]. Higher the score better the quality of caption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PARENT precision, recall and f-measure (Smoothed n-gram for DTG tasks, over both reference and input table)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Hallucination rate (as a percentage). From the deterministic rule we defined earlier.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 sentence length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Flesch readability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2023-03-09T06:40:47Z</dcterms:created>
</cp:coreProperties>
</file>