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13NgBtYNYeoI//vrazrnXNn83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8eb77fa74_1_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8eb77fa74_1_1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8eb77fa74_1_1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8eb77fa74_1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8eb77fa74_1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18eb77fa74_1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owardsdatascience.com/nlp-101-word2vec-skip-gram-and-cbow-93512ee243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Assignment-1 Discussion</a:t>
            </a:r>
            <a:br>
              <a:rPr b="1" lang="en-IN" sz="4400"/>
            </a:br>
            <a:r>
              <a:rPr b="1" lang="en-IN" sz="4400"/>
              <a:t>(Word Vectors and Analogy Test)</a:t>
            </a:r>
            <a:endParaRPr sz="4400"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Adit Akarsh - 19D070003,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Akshay Iyer - 190070006,</a:t>
            </a:r>
            <a:endParaRPr sz="3200" u="sng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Sumit Jain - 190050119,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Prateek Neema - 20D070061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13</a:t>
            </a:r>
            <a:r>
              <a:rPr baseline="30000" lang="en-IN" sz="3200"/>
              <a:t>th</a:t>
            </a:r>
            <a:r>
              <a:rPr lang="en-IN" sz="3200"/>
              <a:t> Feb,2023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8eb77fa74_1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Progress made after eval-1</a:t>
            </a:r>
            <a:endParaRPr/>
          </a:p>
        </p:txBody>
      </p:sp>
      <p:sp>
        <p:nvSpPr>
          <p:cNvPr id="108" name="Google Shape;108;g218eb77fa74_1_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 experienced extremely long training durations so to  speed it up</a:t>
            </a:r>
            <a:r>
              <a:rPr lang="en-IN"/>
              <a:t>, we shifted to Pytorch from numpy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Training time decreased from round 4 hours/epoch to 1 hour/epoch.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 also batched the input words to 200 word/context pairs per batch. Modified backpropagation equations to support batching.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Fixed bugs in backpropagating softmax derivatives.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Problem : RAM is crashing on google colab, we are still working to understand why.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Demo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&lt;on notebook, show&gt;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&lt;remain ready; no hurry scurry during the evaluation&gt;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&lt;should take evaluators examples&gt;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Marking (max 100)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82296" y="1252728"/>
            <a:ext cx="8933688" cy="487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Data pre-processing: 10 (no pre-processing 0)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Scraping: 20 (respectable size and good scraping strategy full marks)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Good implementation of BP: 20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Accuracy: &gt;90: 20 marks; &gt;70-90: 10 marks; &gt;50-70: 5 marks; else 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Analysis: 10 marks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Comparison of CBOW and Skip Gram: 10 marks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Demo: 10 marks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Topper of leader board: 5 marks bonus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457200" y="274638"/>
            <a:ext cx="8229600" cy="82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 (1/2)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0" y="947058"/>
            <a:ext cx="9056914" cy="5179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br>
              <a:rPr lang="en-IN"/>
            </a:br>
            <a:r>
              <a:rPr lang="en-IN"/>
              <a:t>In this assignment, you will have to implement the backpropagation algorithm from scratch. After implementing backpropagation ab-initio, train CBow and Skip-gram with backpropagation.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-IN"/>
              <a:t> link might help as a quick refresher for Skip-gram and CBoW.) 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 task is to compare the performance of CBoW and Skip-gram embeddings on the word analogy task.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Analogy task: Given an analogy, find a word by correctly determining its relationship with another word. For example,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57200" y="274638"/>
            <a:ext cx="8229600" cy="82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 (2/2)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0" y="947058"/>
            <a:ext cx="9056914" cy="5179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man:woman :: king:_____ 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( man is to woman, what king is to ____ 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 blank should be filled with “queen”.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/>
              <a:t>Input</a:t>
            </a:r>
            <a:r>
              <a:rPr lang="en-IN"/>
              <a:t>: An analogy pair with one blank. For e.g.,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Delhi:India :: Paris:_____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/>
              <a:t>Output</a:t>
            </a:r>
            <a:r>
              <a:rPr lang="en-IN"/>
              <a:t>: The correct word to satisfy the analogy given in the input. 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You will have to report on the validation data: 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Accuracy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Compare the performance of CBoW and Skip-gram models.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Perform detailed error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Pre-processing (lemmatization, spell correction, stop word removal, deduplication etc.: </a:t>
            </a:r>
            <a:r>
              <a:rPr i="1" lang="en-IN"/>
              <a:t>did you do?</a:t>
            </a:r>
            <a:r>
              <a:rPr lang="en-IN"/>
              <a:t>): </a:t>
            </a:r>
            <a:r>
              <a:rPr lang="en-IN">
                <a:solidFill>
                  <a:schemeClr val="dk1"/>
                </a:solidFill>
              </a:rPr>
              <a:t>We did not perform lemmatization since different versions of words occur in the analogy task, removed stop words, deduplicated the data and used spell correction.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Data Scraping to facilitate analogy: </a:t>
            </a:r>
            <a:r>
              <a:rPr i="1" lang="en-IN"/>
              <a:t>did you do? Amount of scraping?</a:t>
            </a:r>
            <a:r>
              <a:rPr lang="en-IN"/>
              <a:t>: </a:t>
            </a:r>
            <a:r>
              <a:rPr lang="en-IN">
                <a:solidFill>
                  <a:schemeClr val="dk1"/>
                </a:solidFill>
              </a:rPr>
              <a:t>Yes! We have a total of 108800 sentences. Added 10,297 sentences to facilitate analogy.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Vocabulary size(V): </a:t>
            </a:r>
            <a:r>
              <a:rPr i="1" lang="en-IN"/>
              <a:t>how much is it for you?</a:t>
            </a:r>
            <a:r>
              <a:rPr lang="en-IN"/>
              <a:t>:</a:t>
            </a:r>
            <a:r>
              <a:rPr lang="en-IN">
                <a:solidFill>
                  <a:schemeClr val="dk1"/>
                </a:solidFill>
              </a:rPr>
              <a:t>19629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8eb77fa74_1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CBOW and Skipgram explained</a:t>
            </a:r>
            <a:endParaRPr/>
          </a:p>
        </p:txBody>
      </p:sp>
      <p:sp>
        <p:nvSpPr>
          <p:cNvPr id="76" name="Google Shape;76;g218eb77fa74_1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g218eb77fa7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800"/>
            <a:ext cx="9144000" cy="57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Experimental Setup (give following details)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&lt;CBOW&gt;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Embedding dimension – </a:t>
            </a:r>
            <a:r>
              <a:rPr lang="en-IN">
                <a:solidFill>
                  <a:schemeClr val="dk1"/>
                </a:solidFill>
              </a:rPr>
              <a:t>300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K – </a:t>
            </a:r>
            <a:r>
              <a:rPr lang="en-IN">
                <a:solidFill>
                  <a:schemeClr val="dk1"/>
                </a:solidFill>
              </a:rPr>
              <a:t>300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no. of iterations – </a:t>
            </a:r>
            <a:r>
              <a:rPr lang="en-IN">
                <a:solidFill>
                  <a:schemeClr val="dk1"/>
                </a:solidFill>
              </a:rPr>
              <a:t>10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learning rate – </a:t>
            </a:r>
            <a:r>
              <a:rPr lang="en-IN">
                <a:solidFill>
                  <a:schemeClr val="dk1"/>
                </a:solidFill>
              </a:rPr>
              <a:t>0.01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&lt;Skipgram&gt;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Embedding dimension –</a:t>
            </a:r>
            <a:r>
              <a:rPr lang="en-IN">
                <a:solidFill>
                  <a:schemeClr val="dk1"/>
                </a:solidFill>
              </a:rPr>
              <a:t>300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K – </a:t>
            </a:r>
            <a:r>
              <a:rPr lang="en-IN">
                <a:solidFill>
                  <a:schemeClr val="dk1"/>
                </a:solidFill>
              </a:rPr>
              <a:t>300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no. of iterations – </a:t>
            </a:r>
            <a:r>
              <a:rPr lang="en-IN">
                <a:solidFill>
                  <a:schemeClr val="dk1"/>
                </a:solidFill>
              </a:rPr>
              <a:t>10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learning rate – </a:t>
            </a:r>
            <a:r>
              <a:rPr lang="en-IN">
                <a:solidFill>
                  <a:schemeClr val="dk1"/>
                </a:solidFill>
              </a:rPr>
              <a:t>0.01</a:t>
            </a:r>
            <a:endParaRPr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Backpropagation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&lt;Implementation details: layers, neurons per layer&gt;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CBOW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IN">
                <a:solidFill>
                  <a:schemeClr val="dk1"/>
                </a:solidFill>
              </a:rPr>
              <a:t>Input – size(1,V) i.e. mean of 4 vectors each of size(1,V) 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IN">
                <a:solidFill>
                  <a:schemeClr val="dk1"/>
                </a:solidFill>
              </a:rPr>
              <a:t>Hidden Layer – 300 neurons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IN">
                <a:solidFill>
                  <a:schemeClr val="dk1"/>
                </a:solidFill>
              </a:rPr>
              <a:t>Output – size(1,V)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&lt;ab initio implementation; will see the code&gt;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&lt;what is the context size&gt; - </a:t>
            </a:r>
            <a:r>
              <a:rPr lang="en-IN">
                <a:solidFill>
                  <a:schemeClr val="dk1"/>
                </a:solidFill>
              </a:rPr>
              <a:t>2 (window size = 5)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&lt;Give accuracy figures on Validation data already provided&gt;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&lt;There is only one kind of test: A:B :: C:___&gt; fill in the 4</a:t>
            </a:r>
            <a:r>
              <a:rPr baseline="30000" lang="en-IN"/>
              <a:t>th</a:t>
            </a:r>
            <a:r>
              <a:rPr lang="en-IN"/>
              <a:t> entity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Analysis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457200" y="1231625"/>
            <a:ext cx="8229600" cy="4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&lt;What was right and what went wrong&gt;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IN" sz="2200">
                <a:solidFill>
                  <a:schemeClr val="dk1"/>
                </a:solidFill>
              </a:rPr>
              <a:t>Did not implement batches earlier, very long training time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IN" sz="2200">
                <a:solidFill>
                  <a:schemeClr val="dk1"/>
                </a:solidFill>
              </a:rPr>
              <a:t>Running out of memory after implementing batching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&lt;Compare CBOW &amp; Skip Gram&gt;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The CBOW model aims to predict the current word based on the context words surrounding it, whereas the skip-gram model predicts the context words based on the current word.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CBOW learns a vector representation of the target word by summing up the vectors of the context words, whereas the skip-gram model learns the vector representation of the context words by summing up the vectors of the target word.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</a:rPr>
              <a:t>Skip-gram model training time is slower than CBOW because it generates more training samples.</a:t>
            </a:r>
            <a:endParaRPr sz="2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</Properties>
</file>