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2" r:id="rId7"/>
    <p:sldId id="266" r:id="rId8"/>
    <p:sldId id="264" r:id="rId9"/>
    <p:sldId id="263" r:id="rId10"/>
    <p:sldId id="265"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6E219F-4F48-4042-8AB4-AEE6ECC7F9D8}" v="89" dt="2025-05-19T08:47:56.0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sripada" userId="8af5e4f5858d3beb" providerId="LiveId" clId="{656E219F-4F48-4042-8AB4-AEE6ECC7F9D8}"/>
    <pc:docChg chg="undo redo custSel addSld delSld modSld">
      <pc:chgData name="akshay sripada" userId="8af5e4f5858d3beb" providerId="LiveId" clId="{656E219F-4F48-4042-8AB4-AEE6ECC7F9D8}" dt="2025-05-19T08:48:34.326" v="570" actId="14100"/>
      <pc:docMkLst>
        <pc:docMk/>
      </pc:docMkLst>
      <pc:sldChg chg="modSp mod">
        <pc:chgData name="akshay sripada" userId="8af5e4f5858d3beb" providerId="LiveId" clId="{656E219F-4F48-4042-8AB4-AEE6ECC7F9D8}" dt="2025-05-19T07:51:12.293" v="53" actId="207"/>
        <pc:sldMkLst>
          <pc:docMk/>
          <pc:sldMk cId="4043737824" sldId="257"/>
        </pc:sldMkLst>
        <pc:spChg chg="mod">
          <ac:chgData name="akshay sripada" userId="8af5e4f5858d3beb" providerId="LiveId" clId="{656E219F-4F48-4042-8AB4-AEE6ECC7F9D8}" dt="2025-05-19T07:51:12.293" v="53" actId="207"/>
          <ac:spMkLst>
            <pc:docMk/>
            <pc:sldMk cId="4043737824" sldId="257"/>
            <ac:spMk id="2" creationId="{78FD68DA-43BA-4508-8DE2-BA9BB7B2FA5B}"/>
          </ac:spMkLst>
        </pc:spChg>
        <pc:spChg chg="mod">
          <ac:chgData name="akshay sripada" userId="8af5e4f5858d3beb" providerId="LiveId" clId="{656E219F-4F48-4042-8AB4-AEE6ECC7F9D8}" dt="2025-05-19T07:50:36.086" v="50" actId="2711"/>
          <ac:spMkLst>
            <pc:docMk/>
            <pc:sldMk cId="4043737824" sldId="257"/>
            <ac:spMk id="3" creationId="{A8E9CFF2-3777-4FF4-A759-8491175B0B7C}"/>
          </ac:spMkLst>
        </pc:spChg>
        <pc:spChg chg="mod">
          <ac:chgData name="akshay sripada" userId="8af5e4f5858d3beb" providerId="LiveId" clId="{656E219F-4F48-4042-8AB4-AEE6ECC7F9D8}" dt="2025-05-19T07:50:27.115" v="49" actId="2711"/>
          <ac:spMkLst>
            <pc:docMk/>
            <pc:sldMk cId="4043737824" sldId="257"/>
            <ac:spMk id="4" creationId="{02FFF466-D1F0-5301-99B7-BFBED77EFE47}"/>
          </ac:spMkLst>
        </pc:spChg>
      </pc:sldChg>
      <pc:sldChg chg="modSp mod">
        <pc:chgData name="akshay sripada" userId="8af5e4f5858d3beb" providerId="LiveId" clId="{656E219F-4F48-4042-8AB4-AEE6ECC7F9D8}" dt="2025-05-19T08:41:00.563" v="488" actId="123"/>
        <pc:sldMkLst>
          <pc:docMk/>
          <pc:sldMk cId="2704203264" sldId="259"/>
        </pc:sldMkLst>
        <pc:spChg chg="mod">
          <ac:chgData name="akshay sripada" userId="8af5e4f5858d3beb" providerId="LiveId" clId="{656E219F-4F48-4042-8AB4-AEE6ECC7F9D8}" dt="2025-05-19T07:51:03.850" v="52" actId="207"/>
          <ac:spMkLst>
            <pc:docMk/>
            <pc:sldMk cId="2704203264" sldId="259"/>
            <ac:spMk id="2" creationId="{FF8E1CF8-3337-CD53-EB46-A2296CAA4ED2}"/>
          </ac:spMkLst>
        </pc:spChg>
        <pc:spChg chg="mod">
          <ac:chgData name="akshay sripada" userId="8af5e4f5858d3beb" providerId="LiveId" clId="{656E219F-4F48-4042-8AB4-AEE6ECC7F9D8}" dt="2025-05-19T08:41:00.563" v="488" actId="123"/>
          <ac:spMkLst>
            <pc:docMk/>
            <pc:sldMk cId="2704203264" sldId="259"/>
            <ac:spMk id="3" creationId="{55B98D6F-4792-0BEE-DBEC-5326C0D6844A}"/>
          </ac:spMkLst>
        </pc:spChg>
      </pc:sldChg>
      <pc:sldChg chg="delSp del mod">
        <pc:chgData name="akshay sripada" userId="8af5e4f5858d3beb" providerId="LiveId" clId="{656E219F-4F48-4042-8AB4-AEE6ECC7F9D8}" dt="2025-05-19T07:46:38.524" v="14" actId="2696"/>
        <pc:sldMkLst>
          <pc:docMk/>
          <pc:sldMk cId="1156478865" sldId="260"/>
        </pc:sldMkLst>
        <pc:spChg chg="del">
          <ac:chgData name="akshay sripada" userId="8af5e4f5858d3beb" providerId="LiveId" clId="{656E219F-4F48-4042-8AB4-AEE6ECC7F9D8}" dt="2025-05-19T07:45:02.168" v="12" actId="478"/>
          <ac:spMkLst>
            <pc:docMk/>
            <pc:sldMk cId="1156478865" sldId="260"/>
            <ac:spMk id="2" creationId="{CD75E81D-61B2-BD46-5497-628D2FC74321}"/>
          </ac:spMkLst>
        </pc:spChg>
        <pc:spChg chg="del">
          <ac:chgData name="akshay sripada" userId="8af5e4f5858d3beb" providerId="LiveId" clId="{656E219F-4F48-4042-8AB4-AEE6ECC7F9D8}" dt="2025-05-19T07:44:58.486" v="11" actId="478"/>
          <ac:spMkLst>
            <pc:docMk/>
            <pc:sldMk cId="1156478865" sldId="260"/>
            <ac:spMk id="3" creationId="{E5FABDC5-CF46-BB0E-C1C3-82CB7FA4AB30}"/>
          </ac:spMkLst>
        </pc:spChg>
      </pc:sldChg>
      <pc:sldChg chg="addSp delSp modSp mod">
        <pc:chgData name="akshay sripada" userId="8af5e4f5858d3beb" providerId="LiveId" clId="{656E219F-4F48-4042-8AB4-AEE6ECC7F9D8}" dt="2025-05-19T08:48:34.326" v="570" actId="14100"/>
        <pc:sldMkLst>
          <pc:docMk/>
          <pc:sldMk cId="201292954" sldId="261"/>
        </pc:sldMkLst>
        <pc:spChg chg="del">
          <ac:chgData name="akshay sripada" userId="8af5e4f5858d3beb" providerId="LiveId" clId="{656E219F-4F48-4042-8AB4-AEE6ECC7F9D8}" dt="2025-05-19T08:43:39.607" v="511"/>
          <ac:spMkLst>
            <pc:docMk/>
            <pc:sldMk cId="201292954" sldId="261"/>
            <ac:spMk id="3" creationId="{CF97D849-B0E3-2327-29BE-FC278330E7ED}"/>
          </ac:spMkLst>
        </pc:spChg>
        <pc:spChg chg="add del mod">
          <ac:chgData name="akshay sripada" userId="8af5e4f5858d3beb" providerId="LiveId" clId="{656E219F-4F48-4042-8AB4-AEE6ECC7F9D8}" dt="2025-05-19T08:47:02.204" v="559" actId="478"/>
          <ac:spMkLst>
            <pc:docMk/>
            <pc:sldMk cId="201292954" sldId="261"/>
            <ac:spMk id="4" creationId="{E27308A4-95A8-7DCE-B2E3-488B05975585}"/>
          </ac:spMkLst>
        </pc:spChg>
        <pc:spChg chg="add del mod">
          <ac:chgData name="akshay sripada" userId="8af5e4f5858d3beb" providerId="LiveId" clId="{656E219F-4F48-4042-8AB4-AEE6ECC7F9D8}" dt="2025-05-19T08:45:33.740" v="530"/>
          <ac:spMkLst>
            <pc:docMk/>
            <pc:sldMk cId="201292954" sldId="261"/>
            <ac:spMk id="5" creationId="{CEB6AD78-CD77-83F5-6D6E-6BC13D0B50BD}"/>
          </ac:spMkLst>
        </pc:spChg>
        <pc:spChg chg="add del mod">
          <ac:chgData name="akshay sripada" userId="8af5e4f5858d3beb" providerId="LiveId" clId="{656E219F-4F48-4042-8AB4-AEE6ECC7F9D8}" dt="2025-05-19T08:47:56.062" v="560" actId="931"/>
          <ac:spMkLst>
            <pc:docMk/>
            <pc:sldMk cId="201292954" sldId="261"/>
            <ac:spMk id="6" creationId="{ED883454-70B7-65CD-B2BB-ACE958CF6DAB}"/>
          </ac:spMkLst>
        </pc:spChg>
        <pc:picChg chg="add mod">
          <ac:chgData name="akshay sripada" userId="8af5e4f5858d3beb" providerId="LiveId" clId="{656E219F-4F48-4042-8AB4-AEE6ECC7F9D8}" dt="2025-05-19T08:48:34.326" v="570" actId="14100"/>
          <ac:picMkLst>
            <pc:docMk/>
            <pc:sldMk cId="201292954" sldId="261"/>
            <ac:picMk id="8" creationId="{742A0533-39E3-0C84-7513-ADAE2A1042E3}"/>
          </ac:picMkLst>
        </pc:picChg>
      </pc:sldChg>
      <pc:sldChg chg="modSp mod">
        <pc:chgData name="akshay sripada" userId="8af5e4f5858d3beb" providerId="LiveId" clId="{656E219F-4F48-4042-8AB4-AEE6ECC7F9D8}" dt="2025-05-19T08:41:06.930" v="489" actId="123"/>
        <pc:sldMkLst>
          <pc:docMk/>
          <pc:sldMk cId="1328882378" sldId="262"/>
        </pc:sldMkLst>
        <pc:spChg chg="mod">
          <ac:chgData name="akshay sripada" userId="8af5e4f5858d3beb" providerId="LiveId" clId="{656E219F-4F48-4042-8AB4-AEE6ECC7F9D8}" dt="2025-05-19T08:02:15.319" v="72" actId="20577"/>
          <ac:spMkLst>
            <pc:docMk/>
            <pc:sldMk cId="1328882378" sldId="262"/>
            <ac:spMk id="2" creationId="{F89D192D-6664-7765-61CB-BA2C02AA2B0C}"/>
          </ac:spMkLst>
        </pc:spChg>
        <pc:spChg chg="mod">
          <ac:chgData name="akshay sripada" userId="8af5e4f5858d3beb" providerId="LiveId" clId="{656E219F-4F48-4042-8AB4-AEE6ECC7F9D8}" dt="2025-05-19T08:41:06.930" v="489" actId="123"/>
          <ac:spMkLst>
            <pc:docMk/>
            <pc:sldMk cId="1328882378" sldId="262"/>
            <ac:spMk id="3" creationId="{01917E92-9383-9950-D6C2-E84A0EB5F287}"/>
          </ac:spMkLst>
        </pc:spChg>
      </pc:sldChg>
      <pc:sldChg chg="addSp delSp modSp mod">
        <pc:chgData name="akshay sripada" userId="8af5e4f5858d3beb" providerId="LiveId" clId="{656E219F-4F48-4042-8AB4-AEE6ECC7F9D8}" dt="2025-05-19T08:41:27.929" v="491" actId="123"/>
        <pc:sldMkLst>
          <pc:docMk/>
          <pc:sldMk cId="638827143" sldId="263"/>
        </pc:sldMkLst>
        <pc:spChg chg="mod">
          <ac:chgData name="akshay sripada" userId="8af5e4f5858d3beb" providerId="LiveId" clId="{656E219F-4F48-4042-8AB4-AEE6ECC7F9D8}" dt="2025-05-19T08:29:00.358" v="307" actId="1076"/>
          <ac:spMkLst>
            <pc:docMk/>
            <pc:sldMk cId="638827143" sldId="263"/>
            <ac:spMk id="2" creationId="{DB08C879-0E24-01CA-2D0C-3872E6EE79A5}"/>
          </ac:spMkLst>
        </pc:spChg>
        <pc:spChg chg="mod">
          <ac:chgData name="akshay sripada" userId="8af5e4f5858d3beb" providerId="LiveId" clId="{656E219F-4F48-4042-8AB4-AEE6ECC7F9D8}" dt="2025-05-19T08:41:27.929" v="491" actId="123"/>
          <ac:spMkLst>
            <pc:docMk/>
            <pc:sldMk cId="638827143" sldId="263"/>
            <ac:spMk id="3" creationId="{9C7004D9-2515-CD83-2ABB-61F590EE278C}"/>
          </ac:spMkLst>
        </pc:spChg>
        <pc:spChg chg="add">
          <ac:chgData name="akshay sripada" userId="8af5e4f5858d3beb" providerId="LiveId" clId="{656E219F-4F48-4042-8AB4-AEE6ECC7F9D8}" dt="2025-05-19T08:18:43.561" v="183"/>
          <ac:spMkLst>
            <pc:docMk/>
            <pc:sldMk cId="638827143" sldId="263"/>
            <ac:spMk id="4" creationId="{31A87D6D-D0DD-F6D0-037C-D7625CD42D4F}"/>
          </ac:spMkLst>
        </pc:spChg>
        <pc:spChg chg="add">
          <ac:chgData name="akshay sripada" userId="8af5e4f5858d3beb" providerId="LiveId" clId="{656E219F-4F48-4042-8AB4-AEE6ECC7F9D8}" dt="2025-05-19T08:18:53.206" v="184"/>
          <ac:spMkLst>
            <pc:docMk/>
            <pc:sldMk cId="638827143" sldId="263"/>
            <ac:spMk id="5" creationId="{2C41AA5C-0802-EDE1-9209-82D19DE5FF84}"/>
          </ac:spMkLst>
        </pc:spChg>
        <pc:spChg chg="add mod">
          <ac:chgData name="akshay sripada" userId="8af5e4f5858d3beb" providerId="LiveId" clId="{656E219F-4F48-4042-8AB4-AEE6ECC7F9D8}" dt="2025-05-19T08:19:27.460" v="188" actId="1076"/>
          <ac:spMkLst>
            <pc:docMk/>
            <pc:sldMk cId="638827143" sldId="263"/>
            <ac:spMk id="6" creationId="{B256318A-0FC9-48E7-DBD3-065D04041FDF}"/>
          </ac:spMkLst>
        </pc:spChg>
        <pc:spChg chg="add">
          <ac:chgData name="akshay sripada" userId="8af5e4f5858d3beb" providerId="LiveId" clId="{656E219F-4F48-4042-8AB4-AEE6ECC7F9D8}" dt="2025-05-19T08:19:55.339" v="189"/>
          <ac:spMkLst>
            <pc:docMk/>
            <pc:sldMk cId="638827143" sldId="263"/>
            <ac:spMk id="7" creationId="{6CD8CF04-E16E-30BF-54A3-07F0C4F5FBEC}"/>
          </ac:spMkLst>
        </pc:spChg>
        <pc:spChg chg="add mod">
          <ac:chgData name="akshay sripada" userId="8af5e4f5858d3beb" providerId="LiveId" clId="{656E219F-4F48-4042-8AB4-AEE6ECC7F9D8}" dt="2025-05-19T08:22:18.693" v="198" actId="1076"/>
          <ac:spMkLst>
            <pc:docMk/>
            <pc:sldMk cId="638827143" sldId="263"/>
            <ac:spMk id="8" creationId="{B00AB92F-9B19-391F-E694-999C60204807}"/>
          </ac:spMkLst>
        </pc:spChg>
        <pc:spChg chg="add">
          <ac:chgData name="akshay sripada" userId="8af5e4f5858d3beb" providerId="LiveId" clId="{656E219F-4F48-4042-8AB4-AEE6ECC7F9D8}" dt="2025-05-19T08:22:25.736" v="200"/>
          <ac:spMkLst>
            <pc:docMk/>
            <pc:sldMk cId="638827143" sldId="263"/>
            <ac:spMk id="9" creationId="{9003777A-7D14-3466-D105-153912C782E6}"/>
          </ac:spMkLst>
        </pc:spChg>
        <pc:spChg chg="add del mod">
          <ac:chgData name="akshay sripada" userId="8af5e4f5858d3beb" providerId="LiveId" clId="{656E219F-4F48-4042-8AB4-AEE6ECC7F9D8}" dt="2025-05-19T08:22:41.632" v="203"/>
          <ac:spMkLst>
            <pc:docMk/>
            <pc:sldMk cId="638827143" sldId="263"/>
            <ac:spMk id="10" creationId="{7C8DEE58-4CF3-1F74-0091-850C9B10D3C5}"/>
          </ac:spMkLst>
        </pc:spChg>
        <pc:spChg chg="add">
          <ac:chgData name="akshay sripada" userId="8af5e4f5858d3beb" providerId="LiveId" clId="{656E219F-4F48-4042-8AB4-AEE6ECC7F9D8}" dt="2025-05-19T08:22:45.212" v="204"/>
          <ac:spMkLst>
            <pc:docMk/>
            <pc:sldMk cId="638827143" sldId="263"/>
            <ac:spMk id="11" creationId="{F2A3D012-609A-A5DA-2383-63189AE01437}"/>
          </ac:spMkLst>
        </pc:spChg>
        <pc:spChg chg="add">
          <ac:chgData name="akshay sripada" userId="8af5e4f5858d3beb" providerId="LiveId" clId="{656E219F-4F48-4042-8AB4-AEE6ECC7F9D8}" dt="2025-05-19T08:23:46.420" v="216"/>
          <ac:spMkLst>
            <pc:docMk/>
            <pc:sldMk cId="638827143" sldId="263"/>
            <ac:spMk id="12" creationId="{73F16E4D-9FB0-723D-798E-2EF0453AF9B2}"/>
          </ac:spMkLst>
        </pc:spChg>
      </pc:sldChg>
      <pc:sldChg chg="addSp delSp modSp mod">
        <pc:chgData name="akshay sripada" userId="8af5e4f5858d3beb" providerId="LiveId" clId="{656E219F-4F48-4042-8AB4-AEE6ECC7F9D8}" dt="2025-05-19T08:41:17.535" v="490" actId="123"/>
        <pc:sldMkLst>
          <pc:docMk/>
          <pc:sldMk cId="2570924990" sldId="264"/>
        </pc:sldMkLst>
        <pc:spChg chg="mod">
          <ac:chgData name="akshay sripada" userId="8af5e4f5858d3beb" providerId="LiveId" clId="{656E219F-4F48-4042-8AB4-AEE6ECC7F9D8}" dt="2025-05-19T08:12:03.624" v="117" actId="1076"/>
          <ac:spMkLst>
            <pc:docMk/>
            <pc:sldMk cId="2570924990" sldId="264"/>
            <ac:spMk id="2" creationId="{26D752A9-13DA-58C6-BA29-5FFE5FF74ECA}"/>
          </ac:spMkLst>
        </pc:spChg>
        <pc:spChg chg="del">
          <ac:chgData name="akshay sripada" userId="8af5e4f5858d3beb" providerId="LiveId" clId="{656E219F-4F48-4042-8AB4-AEE6ECC7F9D8}" dt="2025-05-19T08:06:08.589" v="73" actId="3680"/>
          <ac:spMkLst>
            <pc:docMk/>
            <pc:sldMk cId="2570924990" sldId="264"/>
            <ac:spMk id="3" creationId="{82B4AA18-98CE-99F6-4AF9-EB576DD489FB}"/>
          </ac:spMkLst>
        </pc:spChg>
        <pc:graphicFrameChg chg="add mod ord modGraphic">
          <ac:chgData name="akshay sripada" userId="8af5e4f5858d3beb" providerId="LiveId" clId="{656E219F-4F48-4042-8AB4-AEE6ECC7F9D8}" dt="2025-05-19T08:41:17.535" v="490" actId="123"/>
          <ac:graphicFrameMkLst>
            <pc:docMk/>
            <pc:sldMk cId="2570924990" sldId="264"/>
            <ac:graphicFrameMk id="4" creationId="{019947AD-62C6-D782-6B1F-B5D8D095637E}"/>
          </ac:graphicFrameMkLst>
        </pc:graphicFrameChg>
      </pc:sldChg>
      <pc:sldChg chg="modSp mod">
        <pc:chgData name="akshay sripada" userId="8af5e4f5858d3beb" providerId="LiveId" clId="{656E219F-4F48-4042-8AB4-AEE6ECC7F9D8}" dt="2025-05-19T08:41:47.363" v="494" actId="123"/>
        <pc:sldMkLst>
          <pc:docMk/>
          <pc:sldMk cId="3164913926" sldId="265"/>
        </pc:sldMkLst>
        <pc:spChg chg="mod">
          <ac:chgData name="akshay sripada" userId="8af5e4f5858d3beb" providerId="LiveId" clId="{656E219F-4F48-4042-8AB4-AEE6ECC7F9D8}" dt="2025-05-19T08:31:28.244" v="320" actId="207"/>
          <ac:spMkLst>
            <pc:docMk/>
            <pc:sldMk cId="3164913926" sldId="265"/>
            <ac:spMk id="2" creationId="{125D4F96-5DCF-FE02-69F2-DC273483E94C}"/>
          </ac:spMkLst>
        </pc:spChg>
        <pc:spChg chg="mod">
          <ac:chgData name="akshay sripada" userId="8af5e4f5858d3beb" providerId="LiveId" clId="{656E219F-4F48-4042-8AB4-AEE6ECC7F9D8}" dt="2025-05-19T08:41:47.363" v="494" actId="123"/>
          <ac:spMkLst>
            <pc:docMk/>
            <pc:sldMk cId="3164913926" sldId="265"/>
            <ac:spMk id="3" creationId="{97521443-22AA-F030-3BCD-AFFFAE386884}"/>
          </ac:spMkLst>
        </pc:spChg>
      </pc:sldChg>
      <pc:sldChg chg="addSp delSp modSp new mod">
        <pc:chgData name="akshay sripada" userId="8af5e4f5858d3beb" providerId="LiveId" clId="{656E219F-4F48-4042-8AB4-AEE6ECC7F9D8}" dt="2025-05-19T08:46:52.816" v="558" actId="123"/>
        <pc:sldMkLst>
          <pc:docMk/>
          <pc:sldMk cId="4000015274" sldId="266"/>
        </pc:sldMkLst>
        <pc:spChg chg="mod">
          <ac:chgData name="akshay sripada" userId="8af5e4f5858d3beb" providerId="LiveId" clId="{656E219F-4F48-4042-8AB4-AEE6ECC7F9D8}" dt="2025-05-19T08:39:59.141" v="474" actId="12"/>
          <ac:spMkLst>
            <pc:docMk/>
            <pc:sldMk cId="4000015274" sldId="266"/>
            <ac:spMk id="2" creationId="{11FD135F-90BF-857C-AF59-0C18165BECF2}"/>
          </ac:spMkLst>
        </pc:spChg>
        <pc:spChg chg="del">
          <ac:chgData name="akshay sripada" userId="8af5e4f5858d3beb" providerId="LiveId" clId="{656E219F-4F48-4042-8AB4-AEE6ECC7F9D8}" dt="2025-05-19T08:23:55.528" v="217"/>
          <ac:spMkLst>
            <pc:docMk/>
            <pc:sldMk cId="4000015274" sldId="266"/>
            <ac:spMk id="3" creationId="{A4240728-50B2-5839-D468-F1B977F8BE4C}"/>
          </ac:spMkLst>
        </pc:spChg>
        <pc:spChg chg="add del mod">
          <ac:chgData name="akshay sripada" userId="8af5e4f5858d3beb" providerId="LiveId" clId="{656E219F-4F48-4042-8AB4-AEE6ECC7F9D8}" dt="2025-05-19T08:25:10.860" v="230" actId="478"/>
          <ac:spMkLst>
            <pc:docMk/>
            <pc:sldMk cId="4000015274" sldId="266"/>
            <ac:spMk id="4" creationId="{C8ABDDD6-4FE5-96B2-B8CD-B00729A1CABF}"/>
          </ac:spMkLst>
        </pc:spChg>
        <pc:spChg chg="add del mod">
          <ac:chgData name="akshay sripada" userId="8af5e4f5858d3beb" providerId="LiveId" clId="{656E219F-4F48-4042-8AB4-AEE6ECC7F9D8}" dt="2025-05-19T08:25:10.860" v="230" actId="478"/>
          <ac:spMkLst>
            <pc:docMk/>
            <pc:sldMk cId="4000015274" sldId="266"/>
            <ac:spMk id="5" creationId="{14572E96-0F10-B8E9-5C0E-C703EB359FE4}"/>
          </ac:spMkLst>
        </pc:spChg>
        <pc:spChg chg="add del mod">
          <ac:chgData name="akshay sripada" userId="8af5e4f5858d3beb" providerId="LiveId" clId="{656E219F-4F48-4042-8AB4-AEE6ECC7F9D8}" dt="2025-05-19T08:25:13.830" v="231"/>
          <ac:spMkLst>
            <pc:docMk/>
            <pc:sldMk cId="4000015274" sldId="266"/>
            <ac:spMk id="6" creationId="{6AD2EA9B-542D-BDA6-FFFF-E0B53CC28A71}"/>
          </ac:spMkLst>
        </pc:spChg>
        <pc:spChg chg="add del mod">
          <ac:chgData name="akshay sripada" userId="8af5e4f5858d3beb" providerId="LiveId" clId="{656E219F-4F48-4042-8AB4-AEE6ECC7F9D8}" dt="2025-05-19T08:31:52.853" v="323" actId="478"/>
          <ac:spMkLst>
            <pc:docMk/>
            <pc:sldMk cId="4000015274" sldId="266"/>
            <ac:spMk id="7" creationId="{A4C131A3-1EA8-9CA2-C41D-A32DA70A6C85}"/>
          </ac:spMkLst>
        </pc:spChg>
        <pc:spChg chg="add del mod">
          <ac:chgData name="akshay sripada" userId="8af5e4f5858d3beb" providerId="LiveId" clId="{656E219F-4F48-4042-8AB4-AEE6ECC7F9D8}" dt="2025-05-19T08:40:21.994" v="475"/>
          <ac:spMkLst>
            <pc:docMk/>
            <pc:sldMk cId="4000015274" sldId="266"/>
            <ac:spMk id="8" creationId="{1893504C-91FB-72BB-4190-678B22349D8D}"/>
          </ac:spMkLst>
        </pc:spChg>
        <pc:spChg chg="add mod">
          <ac:chgData name="akshay sripada" userId="8af5e4f5858d3beb" providerId="LiveId" clId="{656E219F-4F48-4042-8AB4-AEE6ECC7F9D8}" dt="2025-05-19T08:46:52.816" v="558" actId="123"/>
          <ac:spMkLst>
            <pc:docMk/>
            <pc:sldMk cId="4000015274" sldId="266"/>
            <ac:spMk id="9" creationId="{F16D2EA3-B6DB-0591-BC4D-1FD35F24297E}"/>
          </ac:spMkLst>
        </pc:spChg>
        <pc:spChg chg="add del mod">
          <ac:chgData name="akshay sripada" userId="8af5e4f5858d3beb" providerId="LiveId" clId="{656E219F-4F48-4042-8AB4-AEE6ECC7F9D8}" dt="2025-05-19T08:43:28.099" v="510" actId="478"/>
          <ac:spMkLst>
            <pc:docMk/>
            <pc:sldMk cId="4000015274" sldId="266"/>
            <ac:spMk id="10" creationId="{8E7F3459-A03E-CED1-91AE-95D0989462E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5/19/2025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5/19/2025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vecteezy.com/vector-art/8861266-thank-you-card-black-text-handwritten-calligraphy-lettering-with-outline-style-isolated-on-white-background-flat-vector-illustration-design-template-element-for-greeting-cards"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902246" cy="3859821"/>
          </a:xfrm>
        </p:spPr>
        <p:txBody>
          <a:bodyPr>
            <a:normAutofit fontScale="90000"/>
          </a:bodyPr>
          <a:lstStyle/>
          <a:p>
            <a:r>
              <a:rPr lang="en-US" dirty="0">
                <a:solidFill>
                  <a:schemeClr val="tx1">
                    <a:lumMod val="95000"/>
                    <a:lumOff val="5000"/>
                  </a:schemeClr>
                </a:solidFill>
              </a:rPr>
              <a:t>BASIC </a:t>
            </a:r>
            <a:br>
              <a:rPr lang="en-US" dirty="0">
                <a:solidFill>
                  <a:schemeClr val="tx1">
                    <a:lumMod val="95000"/>
                    <a:lumOff val="5000"/>
                  </a:schemeClr>
                </a:solidFill>
              </a:rPr>
            </a:br>
            <a:r>
              <a:rPr lang="en-US" dirty="0">
                <a:solidFill>
                  <a:schemeClr val="tx1">
                    <a:lumMod val="95000"/>
                    <a:lumOff val="5000"/>
                  </a:schemeClr>
                </a:solidFill>
              </a:rPr>
              <a:t>AI &amp; PROMPT ENGINEERING</a:t>
            </a:r>
            <a:endParaRPr lang="en-US" sz="8000" dirty="0">
              <a:solidFill>
                <a:schemeClr val="tx1">
                  <a:lumMod val="95000"/>
                  <a:lumOff val="5000"/>
                </a:schemeClr>
              </a:solidFill>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4672739"/>
            <a:ext cx="6214892" cy="465274"/>
          </a:xfrm>
        </p:spPr>
        <p:txBody>
          <a:bodyPr>
            <a:normAutofit fontScale="92500" lnSpcReduction="10000"/>
          </a:bodyPr>
          <a:lstStyle/>
          <a:p>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SRIPADA AKSHAY</a:t>
            </a:r>
          </a:p>
          <a:p>
            <a:endParaRPr lang="en-US"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2FFF466-D1F0-5301-99B7-BFBED77EFE47}"/>
              </a:ext>
            </a:extLst>
          </p:cNvPr>
          <p:cNvSpPr txBox="1"/>
          <p:nvPr/>
        </p:nvSpPr>
        <p:spPr>
          <a:xfrm>
            <a:off x="5289754" y="5057191"/>
            <a:ext cx="570809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sripadaakshay05@gmail,com</a:t>
            </a:r>
          </a:p>
          <a:p>
            <a:r>
              <a:rPr lang="en-US" dirty="0">
                <a:latin typeface="Times New Roman" panose="02020603050405020304" pitchFamily="18" charset="0"/>
                <a:cs typeface="Times New Roman" panose="02020603050405020304" pitchFamily="18" charset="0"/>
              </a:rPr>
              <a:t>+91 9492460304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E1CF8-3337-CD53-EB46-A2296CAA4ED2}"/>
              </a:ext>
            </a:extLst>
          </p:cNvPr>
          <p:cNvSpPr>
            <a:spLocks noGrp="1"/>
          </p:cNvSpPr>
          <p:nvPr>
            <p:ph type="title"/>
          </p:nvPr>
        </p:nvSpPr>
        <p:spPr>
          <a:xfrm>
            <a:off x="1097279" y="286603"/>
            <a:ext cx="10444687" cy="1450757"/>
          </a:xfrm>
        </p:spPr>
        <p:txBody>
          <a:bodyPr/>
          <a:lstStyle/>
          <a:p>
            <a:r>
              <a:rPr lang="en-US" dirty="0">
                <a:solidFill>
                  <a:schemeClr val="tx1">
                    <a:lumMod val="95000"/>
                    <a:lumOff val="5000"/>
                  </a:schemeClr>
                </a:solidFill>
              </a:rPr>
              <a:t>INTRODUCTION TO AI</a:t>
            </a:r>
            <a:endParaRPr lang="en-IN"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55B98D6F-4792-0BEE-DBEC-5326C0D6844A}"/>
              </a:ext>
            </a:extLst>
          </p:cNvPr>
          <p:cNvSpPr>
            <a:spLocks noGrp="1"/>
          </p:cNvSpPr>
          <p:nvPr>
            <p:ph idx="1"/>
          </p:nvPr>
        </p:nvSpPr>
        <p:spPr>
          <a:xfrm>
            <a:off x="1066800" y="2014895"/>
            <a:ext cx="10058400" cy="4339252"/>
          </a:xfrm>
        </p:spPr>
        <p:txBody>
          <a:bodyPr>
            <a:normAutofit/>
          </a:bodyPr>
          <a:lstStyle/>
          <a:p>
            <a:pPr algn="just">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Artificial Intelligence (AI) refers to the development of computer systems capable of performing tasks that typically require human intelligence. These tasks include reasoning, learning, problem-solving, and decision-making. AI can be categorized into different types, such as:</a:t>
            </a:r>
            <a:endParaRPr lang="en-US" sz="1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Narrow AI (Weak AI):</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Designed for specific tasks like speech recognition or image processing.</a:t>
            </a:r>
          </a:p>
          <a:p>
            <a:pPr algn="just">
              <a:buFont typeface="Wingdings" panose="05000000000000000000" pitchFamily="2" charset="2"/>
              <a:buChar char="§"/>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General AI (Strong AI):</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Hypothetical AI that can perform any intellectual task a human can do.</a:t>
            </a:r>
          </a:p>
          <a:p>
            <a:pPr algn="just">
              <a:buFont typeface="Wingdings" panose="05000000000000000000" pitchFamily="2" charset="2"/>
              <a:buChar char="§"/>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Super AI:</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 theoretical AI that surpasses human intelligence across all fields.</a:t>
            </a:r>
          </a:p>
          <a:p>
            <a:pPr algn="just"/>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AI is powered by technologies like machine learning (ML), where systems learn from data, and deep learning, which uses neural networks to process vast amounts of information.</a:t>
            </a:r>
          </a:p>
          <a:p>
            <a:pPr marL="0" indent="0" algn="just">
              <a:buNone/>
            </a:pPr>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20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192D-6664-7765-61CB-BA2C02AA2B0C}"/>
              </a:ext>
            </a:extLst>
          </p:cNvPr>
          <p:cNvSpPr>
            <a:spLocks noGrp="1"/>
          </p:cNvSpPr>
          <p:nvPr>
            <p:ph type="title"/>
          </p:nvPr>
        </p:nvSpPr>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INTRODUCTION TO PROMPT ENGINEERING</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917E92-9383-9950-D6C2-E84A0EB5F287}"/>
              </a:ext>
            </a:extLst>
          </p:cNvPr>
          <p:cNvSpPr>
            <a:spLocks noGrp="1"/>
          </p:cNvSpPr>
          <p:nvPr>
            <p:ph idx="1"/>
          </p:nvPr>
        </p:nvSpPr>
        <p:spPr>
          <a:xfrm>
            <a:off x="1097280" y="1958911"/>
            <a:ext cx="10556656" cy="4339251"/>
          </a:xfrm>
        </p:spPr>
        <p:txBody>
          <a:bodyPr>
            <a:normAutofit lnSpcReduction="10000"/>
          </a:bodyPr>
          <a:lstStyle/>
          <a:p>
            <a:pPr algn="just">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Prompt engineering is the practice of designing effective inputs (prompts) to guide AI systems, especially large language models (LLMs), to produce desired responses. Well-crafted prompts improve the relevance, accuracy, and creativity of AI-generated outputs.</a:t>
            </a:r>
          </a:p>
          <a:p>
            <a:pPr algn="just">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Key Aspects of Prompt Engineering:</a:t>
            </a:r>
          </a:p>
          <a:p>
            <a:pPr algn="just">
              <a:buFont typeface="+mj-lt"/>
              <a:buAutoNum type="arabicPeriod"/>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Clarity and Specificity – A clear, detailed prompt leads to better AI responses.</a:t>
            </a:r>
          </a:p>
          <a:p>
            <a:pPr algn="just">
              <a:buFont typeface="+mj-lt"/>
              <a:buAutoNum type="arabicPeriod"/>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Context Awareness – Providing background information enhances response quality.</a:t>
            </a:r>
          </a:p>
          <a:p>
            <a:pPr algn="just">
              <a:buFont typeface="+mj-lt"/>
              <a:buAutoNum type="arabicPeriod"/>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Formatting Techniques – Using structured prompts such as lists, examples, or instructions improves AI-generated content.</a:t>
            </a:r>
          </a:p>
          <a:p>
            <a:pPr algn="just">
              <a:buFont typeface="+mj-lt"/>
              <a:buAutoNum type="arabicPeriod"/>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Iterative Refinement – Experimenting with different prompts refines responses for optimal results.</a:t>
            </a:r>
          </a:p>
          <a:p>
            <a:pPr algn="just"/>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By mastering prompt engineering, users can enhance interactions with AI and maximize its potential across various applications, including research, writing, programming, and automation.</a:t>
            </a:r>
          </a:p>
          <a:p>
            <a:pPr algn="just"/>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88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135F-90BF-857C-AF59-0C18165BECF2}"/>
              </a:ext>
            </a:extLst>
          </p:cNvPr>
          <p:cNvSpPr>
            <a:spLocks noGrp="1"/>
          </p:cNvSpPr>
          <p:nvPr>
            <p:ph type="title"/>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Key Elements of Effective AI and Prompt Engineering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Rectangle 4">
            <a:extLst>
              <a:ext uri="{FF2B5EF4-FFF2-40B4-BE49-F238E27FC236}">
                <a16:creationId xmlns:a16="http://schemas.microsoft.com/office/drawing/2014/main" id="{F16D2EA3-B6DB-0591-BC4D-1FD35F24297E}"/>
              </a:ext>
            </a:extLst>
          </p:cNvPr>
          <p:cNvSpPr>
            <a:spLocks noGrp="1" noChangeArrowheads="1"/>
          </p:cNvSpPr>
          <p:nvPr>
            <p:ph idx="1"/>
          </p:nvPr>
        </p:nvSpPr>
        <p:spPr bwMode="auto">
          <a:xfrm>
            <a:off x="1162595" y="2025500"/>
            <a:ext cx="10058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Quality &amp; Training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AI relies on high-quality datasets to learn patterns and make accurate predictions. </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Algorithms &amp; Models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Machine learning and deep learning architectures determine AI’s ability to process information.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Computational Power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Efficient AI performance depends on hardware capabilities like GPUs and cloud computing.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Human-AI Interaction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User input, reinforcement learning, and feedback loops enhance AI adaptability.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Clarity &amp; Specificity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Well-structured prompts ensure accurate and context-aware AI responses</a:t>
            </a:r>
            <a:r>
              <a:rPr lang="en-US" altLang="en-US" sz="1800" dirty="0">
                <a:solidFill>
                  <a:schemeClr val="tx1"/>
                </a:solidFill>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Context &amp; Background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Including relevant details improves response quality. </a:t>
            </a:r>
          </a:p>
          <a:p>
            <a:pPr marL="0" indent="0" algn="just" eaLnBrk="0" fontAlgn="base"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Iterative Refinement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Adjusting prompts based on AI responses enhances effectiveness. </a:t>
            </a:r>
          </a:p>
          <a:p>
            <a:pPr marL="0" indent="0" algn="just" eaLnBrk="0" fontAlgn="base"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Formatting Techniques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Lists, instructions, and structured queries improve AI-generated outputs. </a:t>
            </a:r>
          </a:p>
          <a:p>
            <a:pPr marL="0" indent="0" algn="just" eaLnBrk="0" fontAlgn="base" hangingPunct="0">
              <a:lnSpc>
                <a:spcPct val="100000"/>
              </a:lnSpc>
              <a:spcBef>
                <a:spcPct val="0"/>
              </a:spcBef>
              <a:spcAft>
                <a:spcPct val="0"/>
              </a:spcAft>
              <a:buClrTx/>
              <a:buSzTx/>
              <a:buFontTx/>
              <a:buAutoNum type="arabicPeriod" startAt="3"/>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&amp; Scalability :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must handle large-scale tasks while maintaining efficiency </a:t>
            </a:r>
          </a:p>
          <a:p>
            <a:pPr marL="0" indent="0" algn="just"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015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52A9-13DA-58C6-BA29-5FFE5FF74ECA}"/>
              </a:ext>
            </a:extLst>
          </p:cNvPr>
          <p:cNvSpPr>
            <a:spLocks noGrp="1"/>
          </p:cNvSpPr>
          <p:nvPr>
            <p:ph type="title"/>
          </p:nvPr>
        </p:nvSpPr>
        <p:spPr>
          <a:xfrm>
            <a:off x="1066800" y="251792"/>
            <a:ext cx="10058400" cy="783203"/>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IMPORTANCE &amp; APPLICATION</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019947AD-62C6-D782-6B1F-B5D8D095637E}"/>
              </a:ext>
            </a:extLst>
          </p:cNvPr>
          <p:cNvGraphicFramePr>
            <a:graphicFrameLocks noGrp="1"/>
          </p:cNvGraphicFramePr>
          <p:nvPr>
            <p:ph idx="1"/>
            <p:extLst>
              <p:ext uri="{D42A27DB-BD31-4B8C-83A1-F6EECF244321}">
                <p14:modId xmlns:p14="http://schemas.microsoft.com/office/powerpoint/2010/main" val="431291784"/>
              </p:ext>
            </p:extLst>
          </p:nvPr>
        </p:nvGraphicFramePr>
        <p:xfrm>
          <a:off x="1066803" y="1245703"/>
          <a:ext cx="10058397" cy="4688635"/>
        </p:xfrm>
        <a:graphic>
          <a:graphicData uri="http://schemas.openxmlformats.org/drawingml/2006/table">
            <a:tbl>
              <a:tblPr firstRow="1" bandRow="1">
                <a:tableStyleId>{5C22544A-7EE6-4342-B048-85BDC9FD1C3A}</a:tableStyleId>
              </a:tblPr>
              <a:tblGrid>
                <a:gridCol w="3352799">
                  <a:extLst>
                    <a:ext uri="{9D8B030D-6E8A-4147-A177-3AD203B41FA5}">
                      <a16:colId xmlns:a16="http://schemas.microsoft.com/office/drawing/2014/main" val="3668338893"/>
                    </a:ext>
                  </a:extLst>
                </a:gridCol>
                <a:gridCol w="3352799">
                  <a:extLst>
                    <a:ext uri="{9D8B030D-6E8A-4147-A177-3AD203B41FA5}">
                      <a16:colId xmlns:a16="http://schemas.microsoft.com/office/drawing/2014/main" val="301555649"/>
                    </a:ext>
                  </a:extLst>
                </a:gridCol>
                <a:gridCol w="3352799">
                  <a:extLst>
                    <a:ext uri="{9D8B030D-6E8A-4147-A177-3AD203B41FA5}">
                      <a16:colId xmlns:a16="http://schemas.microsoft.com/office/drawing/2014/main" val="1150410132"/>
                    </a:ext>
                  </a:extLst>
                </a:gridCol>
              </a:tblGrid>
              <a:tr h="335303">
                <a:tc>
                  <a:txBody>
                    <a:bodyPr/>
                    <a:lstStyle/>
                    <a:p>
                      <a:pPr algn="ctr"/>
                      <a:r>
                        <a:rPr lang="en-IN" dirty="0"/>
                        <a:t>Aspect</a:t>
                      </a:r>
                    </a:p>
                  </a:txBody>
                  <a:tcPr/>
                </a:tc>
                <a:tc>
                  <a:txBody>
                    <a:bodyPr/>
                    <a:lstStyle/>
                    <a:p>
                      <a:pPr algn="ctr"/>
                      <a:r>
                        <a:rPr lang="en-IN" b="1" dirty="0"/>
                        <a:t>AI</a:t>
                      </a:r>
                      <a:endParaRPr lang="en-IN" dirty="0"/>
                    </a:p>
                  </a:txBody>
                  <a:tcPr anchor="ctr"/>
                </a:tc>
                <a:tc>
                  <a:txBody>
                    <a:bodyPr/>
                    <a:lstStyle/>
                    <a:p>
                      <a:pPr algn="ctr"/>
                      <a:r>
                        <a:rPr lang="en-IN" dirty="0"/>
                        <a:t>Prompt Engineering</a:t>
                      </a:r>
                    </a:p>
                  </a:txBody>
                  <a:tcPr/>
                </a:tc>
                <a:extLst>
                  <a:ext uri="{0D108BD9-81ED-4DB2-BD59-A6C34878D82A}">
                    <a16:rowId xmlns:a16="http://schemas.microsoft.com/office/drawing/2014/main" val="509664346"/>
                  </a:ext>
                </a:extLst>
              </a:tr>
              <a:tr h="0">
                <a:tc rowSpan="3">
                  <a:txBody>
                    <a:bodyPr/>
                    <a:lstStyle/>
                    <a:p>
                      <a:pPr algn="ctr"/>
                      <a:endParaRPr lang="en-IN" sz="3200" dirty="0">
                        <a:latin typeface="Times New Roman" panose="02020603050405020304" pitchFamily="18" charset="0"/>
                        <a:cs typeface="Times New Roman" panose="02020603050405020304" pitchFamily="18" charset="0"/>
                      </a:endParaRPr>
                    </a:p>
                    <a:p>
                      <a:pPr algn="ctr"/>
                      <a:endParaRPr lang="en-IN" sz="3200" dirty="0">
                        <a:latin typeface="Times New Roman" panose="02020603050405020304" pitchFamily="18" charset="0"/>
                        <a:cs typeface="Times New Roman" panose="02020603050405020304" pitchFamily="18" charset="0"/>
                      </a:endParaRPr>
                    </a:p>
                    <a:p>
                      <a:pPr algn="ctr"/>
                      <a:r>
                        <a:rPr lang="en-IN" sz="3200" dirty="0">
                          <a:latin typeface="Times New Roman" panose="02020603050405020304" pitchFamily="18" charset="0"/>
                          <a:cs typeface="Times New Roman" panose="02020603050405020304" pitchFamily="18" charset="0"/>
                        </a:rPr>
                        <a:t>Importance</a:t>
                      </a:r>
                    </a:p>
                  </a:txBody>
                  <a:tcPr/>
                </a:tc>
                <a:tc>
                  <a:txBody>
                    <a:bodyPr/>
                    <a:lstStyle/>
                    <a:p>
                      <a:pPr algn="just"/>
                      <a:r>
                        <a:rPr lang="en-US" dirty="0">
                          <a:latin typeface="Times New Roman" panose="02020603050405020304" pitchFamily="18" charset="0"/>
                          <a:cs typeface="Times New Roman" panose="02020603050405020304" pitchFamily="18" charset="0"/>
                        </a:rPr>
                        <a:t>Automates tasks requiring human intelligence</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Enhances accuracy and relevance of AI outputs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2009108"/>
                  </a:ext>
                </a:extLst>
              </a:tr>
              <a:tr h="736559">
                <a:tc vMerge="1">
                  <a:txBody>
                    <a:bodyPr/>
                    <a:lstStyle/>
                    <a:p>
                      <a:endParaRPr/>
                    </a:p>
                  </a:txBody>
                  <a:tcPr/>
                </a:tc>
                <a:tc>
                  <a:txBody>
                    <a:bodyPr/>
                    <a:lstStyle/>
                    <a:p>
                      <a:pPr algn="just"/>
                      <a:r>
                        <a:rPr lang="en-US" dirty="0">
                          <a:latin typeface="Times New Roman" panose="02020603050405020304" pitchFamily="18" charset="0"/>
                          <a:cs typeface="Times New Roman" panose="02020603050405020304" pitchFamily="18" charset="0"/>
                        </a:rPr>
                        <a:t>Supports decision-making through data analysis</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Guides AI to generate structured and creative content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5560921"/>
                  </a:ext>
                </a:extLst>
              </a:tr>
              <a:tr h="736559">
                <a:tc vMerge="1">
                  <a:txBody>
                    <a:bodyPr/>
                    <a:lstStyle/>
                    <a:p>
                      <a:endParaRPr/>
                    </a:p>
                  </a:txBody>
                  <a:tcPr/>
                </a:tc>
                <a:tc>
                  <a:txBody>
                    <a:bodyPr/>
                    <a:lstStyle/>
                    <a:p>
                      <a:pPr algn="just"/>
                      <a:r>
                        <a:rPr lang="en-US" dirty="0">
                          <a:latin typeface="Times New Roman" panose="02020603050405020304" pitchFamily="18" charset="0"/>
                          <a:cs typeface="Times New Roman" panose="02020603050405020304" pitchFamily="18" charset="0"/>
                        </a:rPr>
                        <a:t>Boosts productivity in healthcare, finance, and education</a:t>
                      </a:r>
                      <a:endParaRPr lang="en-IN" dirty="0">
                        <a:latin typeface="Times New Roman" panose="02020603050405020304" pitchFamily="18" charset="0"/>
                        <a:cs typeface="Times New Roman" panose="02020603050405020304" pitchFamily="18" charset="0"/>
                      </a:endParaRPr>
                    </a:p>
                  </a:txBody>
                  <a:tcPr anchor="ctr"/>
                </a:tc>
                <a:tc>
                  <a:txBody>
                    <a:bodyPr/>
                    <a:lstStyle/>
                    <a:p>
                      <a:pPr algn="just"/>
                      <a:r>
                        <a:rPr lang="en-US" dirty="0">
                          <a:latin typeface="Times New Roman" panose="02020603050405020304" pitchFamily="18" charset="0"/>
                          <a:cs typeface="Times New Roman" panose="02020603050405020304" pitchFamily="18" charset="0"/>
                        </a:rPr>
                        <a:t>Reduces errors and improves task-specific performance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5341985"/>
                  </a:ext>
                </a:extLst>
              </a:tr>
              <a:tr h="736559">
                <a:tc rowSpan="3">
                  <a:txBody>
                    <a:bodyPr/>
                    <a:lstStyle/>
                    <a:p>
                      <a:pPr algn="ctr"/>
                      <a:endParaRPr lang="en-IN" sz="3200" dirty="0">
                        <a:latin typeface="Times New Roman" panose="02020603050405020304" pitchFamily="18" charset="0"/>
                        <a:cs typeface="Times New Roman" panose="02020603050405020304" pitchFamily="18" charset="0"/>
                      </a:endParaRPr>
                    </a:p>
                    <a:p>
                      <a:pPr algn="ctr"/>
                      <a:endParaRPr lang="en-IN" sz="3200" dirty="0">
                        <a:latin typeface="Times New Roman" panose="02020603050405020304" pitchFamily="18" charset="0"/>
                        <a:cs typeface="Times New Roman" panose="02020603050405020304" pitchFamily="18" charset="0"/>
                      </a:endParaRPr>
                    </a:p>
                    <a:p>
                      <a:pPr algn="ctr"/>
                      <a:r>
                        <a:rPr lang="en-IN" sz="3200" dirty="0">
                          <a:latin typeface="Times New Roman" panose="02020603050405020304" pitchFamily="18" charset="0"/>
                          <a:cs typeface="Times New Roman" panose="02020603050405020304" pitchFamily="18" charset="0"/>
                        </a:rPr>
                        <a:t>Applications</a:t>
                      </a:r>
                    </a:p>
                  </a:txBody>
                  <a:tcPr/>
                </a:tc>
                <a:tc>
                  <a:txBody>
                    <a:bodyPr/>
                    <a:lstStyle/>
                    <a:p>
                      <a:pPr algn="just"/>
                      <a:r>
                        <a:rPr lang="en-US" dirty="0">
                          <a:latin typeface="Times New Roman" panose="02020603050405020304" pitchFamily="18" charset="0"/>
                          <a:cs typeface="Times New Roman" panose="02020603050405020304" pitchFamily="18" charset="0"/>
                        </a:rPr>
                        <a:t>Predictive analytics and business intelligence</a:t>
                      </a:r>
                    </a:p>
                  </a:txBody>
                  <a:tcPr anchor="ctr"/>
                </a:tc>
                <a:tc>
                  <a:txBody>
                    <a:bodyPr/>
                    <a:lstStyle/>
                    <a:p>
                      <a:pPr algn="just"/>
                      <a:r>
                        <a:rPr lang="en-IN" dirty="0">
                          <a:latin typeface="Times New Roman" panose="02020603050405020304" pitchFamily="18" charset="0"/>
                          <a:cs typeface="Times New Roman" panose="02020603050405020304" pitchFamily="18" charset="0"/>
                        </a:rPr>
                        <a:t>Code generation, debugging, and documentation</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33883203"/>
                  </a:ext>
                </a:extLst>
              </a:tr>
              <a:tr h="736559">
                <a:tc vMerge="1">
                  <a:txBody>
                    <a:bodyPr/>
                    <a:lstStyle/>
                    <a:p>
                      <a:endParaRPr/>
                    </a:p>
                  </a:txBody>
                  <a:tcPr/>
                </a:tc>
                <a:tc>
                  <a:txBody>
                    <a:bodyPr/>
                    <a:lstStyle/>
                    <a:p>
                      <a:pPr algn="just"/>
                      <a:r>
                        <a:rPr lang="en-US" dirty="0">
                          <a:latin typeface="Times New Roman" panose="02020603050405020304" pitchFamily="18" charset="0"/>
                          <a:cs typeface="Times New Roman" panose="02020603050405020304" pitchFamily="18" charset="0"/>
                        </a:rPr>
                        <a:t>Fraud detection and financial forecasting</a:t>
                      </a:r>
                      <a:endParaRPr lang="en-IN" dirty="0">
                        <a:latin typeface="Times New Roman" panose="02020603050405020304" pitchFamily="18" charset="0"/>
                        <a:cs typeface="Times New Roman" panose="02020603050405020304" pitchFamily="18" charset="0"/>
                      </a:endParaRPr>
                    </a:p>
                  </a:txBody>
                  <a:tcPr/>
                </a:tc>
                <a:tc>
                  <a:txBody>
                    <a:bodyPr/>
                    <a:lstStyle/>
                    <a:p>
                      <a:pPr algn="just"/>
                      <a:r>
                        <a:rPr lang="en-US" dirty="0">
                          <a:latin typeface="Times New Roman" panose="02020603050405020304" pitchFamily="18" charset="0"/>
                          <a:cs typeface="Times New Roman" panose="02020603050405020304" pitchFamily="18" charset="0"/>
                        </a:rPr>
                        <a:t>Research assistance and idea generation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8273451"/>
                  </a:ext>
                </a:extLst>
              </a:tr>
              <a:tr h="736559">
                <a:tc vMerge="1">
                  <a:txBody>
                    <a:bodyPr/>
                    <a:lstStyle/>
                    <a:p>
                      <a:endParaRPr dirty="0"/>
                    </a:p>
                  </a:txBody>
                  <a:tcPr/>
                </a:tc>
                <a:tc>
                  <a:txBody>
                    <a:bodyPr/>
                    <a:lstStyle/>
                    <a:p>
                      <a:pPr algn="just" fontAlgn="base"/>
                      <a:r>
                        <a:rPr lang="en-US" dirty="0">
                          <a:effectLst/>
                          <a:latin typeface="Times New Roman" panose="02020603050405020304" pitchFamily="18" charset="0"/>
                          <a:cs typeface="Times New Roman" panose="02020603050405020304" pitchFamily="18" charset="0"/>
                        </a:rPr>
                        <a:t>Smart devices and IoT integration</a:t>
                      </a:r>
                    </a:p>
                  </a:txBody>
                  <a:tcPr anchor="ctr"/>
                </a:tc>
                <a:tc>
                  <a:txBody>
                    <a:bodyPr/>
                    <a:lstStyle/>
                    <a:p>
                      <a:pPr algn="just" fontAlgn="base"/>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Creative writing and brainstorming</a:t>
                      </a:r>
                      <a:endParaRPr lang="en-IN" dirty="0">
                        <a:solidFill>
                          <a:schemeClr val="tx1">
                            <a:lumMod val="95000"/>
                            <a:lumOff val="5000"/>
                          </a:schemeClr>
                        </a:solidFill>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70194709"/>
                  </a:ext>
                </a:extLst>
              </a:tr>
            </a:tbl>
          </a:graphicData>
        </a:graphic>
      </p:graphicFrame>
    </p:spTree>
    <p:extLst>
      <p:ext uri="{BB962C8B-B14F-4D97-AF65-F5344CB8AC3E}">
        <p14:creationId xmlns:p14="http://schemas.microsoft.com/office/powerpoint/2010/main" val="2570924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C879-0E24-01CA-2D0C-3872E6EE79A5}"/>
              </a:ext>
            </a:extLst>
          </p:cNvPr>
          <p:cNvSpPr>
            <a:spLocks noGrp="1"/>
          </p:cNvSpPr>
          <p:nvPr>
            <p:ph type="title"/>
          </p:nvPr>
        </p:nvSpPr>
        <p:spPr>
          <a:xfrm>
            <a:off x="1066800" y="352425"/>
            <a:ext cx="10058400" cy="813435"/>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FUTURE SCOPE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7004D9-2515-CD83-2ABB-61F590EE278C}"/>
              </a:ext>
            </a:extLst>
          </p:cNvPr>
          <p:cNvSpPr>
            <a:spLocks noGrp="1"/>
          </p:cNvSpPr>
          <p:nvPr>
            <p:ph idx="1"/>
          </p:nvPr>
        </p:nvSpPr>
        <p:spPr>
          <a:xfrm>
            <a:off x="1066800" y="1410553"/>
            <a:ext cx="10058400" cy="5095022"/>
          </a:xfrm>
        </p:spPr>
        <p:txBody>
          <a:bodyPr>
            <a:noAutofit/>
          </a:bodyPr>
          <a:lstStyle/>
          <a:p>
            <a:pPr algn="just"/>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Future Scope of AI &amp; Prompt Engineering :</a:t>
            </a:r>
          </a:p>
          <a:p>
            <a:pPr algn="just">
              <a:buFont typeface="Wingdings" panose="05000000000000000000" pitchFamily="2" charset="2"/>
              <a:buChar char="§"/>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AI-Augmented Creativity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AI will evolve to generate music, art, and literature with human-like creativity, guided by refined prompts.</a:t>
            </a:r>
          </a:p>
          <a:p>
            <a:pPr algn="just">
              <a:buFont typeface="Wingdings" panose="05000000000000000000" pitchFamily="2" charset="2"/>
              <a:buChar char="§"/>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Intelligent Automation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AI-powered robotics and autonomous systems will transform industries, from healthcare to logistics.</a:t>
            </a:r>
          </a:p>
          <a:p>
            <a:pPr algn="just">
              <a:buFont typeface="Wingdings" panose="05000000000000000000" pitchFamily="2" charset="2"/>
              <a:buChar char="§"/>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AI in Medicine :</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 AI will enhance disease prediction, drug discovery, and personalized treatment plans through precise prompts.</a:t>
            </a:r>
          </a:p>
          <a:p>
            <a:pPr algn="just">
              <a:buFont typeface="Wingdings" panose="05000000000000000000" pitchFamily="2" charset="2"/>
              <a:buChar char="§"/>
            </a:pPr>
            <a:r>
              <a:rPr kumimoji="0" lang="en-US" altLang="en-US" sz="18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Expanding AI Accessibility</a:t>
            </a:r>
            <a:r>
              <a:rPr kumimoji="0" lang="en-US" altLang="en-US" sz="18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 Well-engineered prompts will make AI more intuitive and user-friendly for broader audiences.</a:t>
            </a:r>
          </a:p>
          <a:p>
            <a:pPr algn="just">
              <a:buFont typeface="Wingdings" panose="05000000000000000000" pitchFamily="2" charset="2"/>
              <a:buChar char="§"/>
            </a:pPr>
            <a:r>
              <a:rPr kumimoji="0" lang="en-US" altLang="en-US" sz="18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Optimizing AI Responses</a:t>
            </a:r>
            <a:r>
              <a:rPr kumimoji="0" lang="en-US" altLang="en-US" sz="18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 Advanced prompt techniques will fine-tune AI for improved accuracy, creativity, and contextual awareness</a:t>
            </a:r>
            <a:r>
              <a:rPr lang="en-US" altLang="en-US" sz="180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kumimoji="0" lang="en-US" altLang="en-US" sz="1800" b="1"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Personalized AI Communication</a:t>
            </a:r>
            <a:r>
              <a:rPr kumimoji="0" lang="en-US" altLang="en-US" sz="1800" b="0" i="0" u="none" strike="noStrike" cap="none" normalizeH="0" baseline="0" dirty="0">
                <a:ln>
                  <a:noFill/>
                </a:ln>
                <a:solidFill>
                  <a:schemeClr val="tx1">
                    <a:lumMod val="95000"/>
                    <a:lumOff val="5000"/>
                  </a:schemeClr>
                </a:solidFill>
                <a:effectLst/>
                <a:latin typeface="Times New Roman" panose="02020603050405020304" pitchFamily="18" charset="0"/>
                <a:cs typeface="Times New Roman" panose="02020603050405020304" pitchFamily="18" charset="0"/>
              </a:rPr>
              <a:t> – AI models will adapt dynamically to user prompts, creating seamless human-AI interactions.</a:t>
            </a:r>
            <a:endParaRPr lang="en-US" alt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827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4F96-5DCF-FE02-69F2-DC273483E94C}"/>
              </a:ext>
            </a:extLst>
          </p:cNvPr>
          <p:cNvSpPr>
            <a:spLocks noGrp="1"/>
          </p:cNvSpPr>
          <p:nvPr>
            <p:ph type="title"/>
          </p:nvPr>
        </p:nvSpPr>
        <p:spPr/>
        <p:txBody>
          <a:bodyPr/>
          <a:lstStyle/>
          <a:p>
            <a:r>
              <a:rPr lang="en-US" dirty="0">
                <a:solidFill>
                  <a:schemeClr val="tx1">
                    <a:lumMod val="95000"/>
                    <a:lumOff val="5000"/>
                  </a:schemeClr>
                </a:solidFill>
              </a:rPr>
              <a:t>CONCULSION</a:t>
            </a:r>
            <a:endParaRPr lang="en-IN"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97521443-22AA-F030-3BCD-AFFFAE386884}"/>
              </a:ext>
            </a:extLst>
          </p:cNvPr>
          <p:cNvSpPr>
            <a:spLocks noGrp="1"/>
          </p:cNvSpPr>
          <p:nvPr>
            <p:ph idx="1"/>
          </p:nvPr>
        </p:nvSpPr>
        <p:spPr/>
        <p:txBody>
          <a:bodyPr>
            <a:noAutofit/>
          </a:bodyPr>
          <a:lstStyle/>
          <a:p>
            <a:pPr algn="just">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AI and prompt engineering together form the backbone of modern advancements in automation, problem-solving, and creativity. AI continues to reshape industries by driving efficiency, optimizing processes, and unlocking new possibilities in fields ranging from healthcare to finance. Meanwhile, prompt engineering refines the way humans interact with AI, ensuring responses are accurate, relevant, and insightful.</a:t>
            </a:r>
          </a:p>
          <a:p>
            <a:pPr algn="just">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By mastering prompt engineering, individuals can harness AI’s full potential, making interactions more meaningful and productive. As AI evolves, prompts will play an increasingly vital role in guiding its intelligence toward personalized, ethical, and domain-specific applications.</a:t>
            </a:r>
          </a:p>
          <a:p>
            <a:pPr algn="just">
              <a:buNone/>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The future of AI and prompt engineering is bright—paving the way for innovations that will revolutionize education, business, research, and creativity. Those who understand and leverage these technologies will be at the forefront of a transformative digital era.</a:t>
            </a:r>
          </a:p>
          <a:p>
            <a:pPr algn="just"/>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Would you like recommendations on how to explore AI and prompt engineering further?</a:t>
            </a:r>
          </a:p>
          <a:p>
            <a:pPr algn="just"/>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913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DC4C-624A-71CA-ACCF-D26F313CBD16}"/>
              </a:ext>
            </a:extLst>
          </p:cNvPr>
          <p:cNvSpPr>
            <a:spLocks noGrp="1"/>
          </p:cNvSpPr>
          <p:nvPr>
            <p:ph type="title"/>
          </p:nvPr>
        </p:nvSpPr>
        <p:spPr/>
        <p:txBody>
          <a:bodyPr/>
          <a:lstStyle/>
          <a:p>
            <a:endParaRPr lang="en-IN"/>
          </a:p>
        </p:txBody>
      </p:sp>
      <p:pic>
        <p:nvPicPr>
          <p:cNvPr id="8" name="Content Placeholder 7">
            <a:extLst>
              <a:ext uri="{FF2B5EF4-FFF2-40B4-BE49-F238E27FC236}">
                <a16:creationId xmlns:a16="http://schemas.microsoft.com/office/drawing/2014/main" id="{742A0533-39E3-0C84-7513-ADAE2A1042E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400800"/>
          </a:xfrm>
        </p:spPr>
      </p:pic>
    </p:spTree>
    <p:extLst>
      <p:ext uri="{BB962C8B-B14F-4D97-AF65-F5344CB8AC3E}">
        <p14:creationId xmlns:p14="http://schemas.microsoft.com/office/powerpoint/2010/main" val="201292954"/>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{DF667E22-3194-4E10-A789-CF85BE15C176}tf56160789_win32</Template>
  <TotalTime>86</TotalTime>
  <Words>796</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Bookman Old Style</vt:lpstr>
      <vt:lpstr>Calibri</vt:lpstr>
      <vt:lpstr>Franklin Gothic Book</vt:lpstr>
      <vt:lpstr>Times New Roman</vt:lpstr>
      <vt:lpstr>Wingdings</vt:lpstr>
      <vt:lpstr>Custom</vt:lpstr>
      <vt:lpstr>BASIC  AI &amp; PROMPT ENGINEERING</vt:lpstr>
      <vt:lpstr>INTRODUCTION TO AI</vt:lpstr>
      <vt:lpstr>INTRODUCTION TO PROMPT ENGINEERING</vt:lpstr>
      <vt:lpstr>Key Elements of Effective AI and Prompt Engineering</vt:lpstr>
      <vt:lpstr>IMPORTANCE &amp; APPLICATION</vt:lpstr>
      <vt:lpstr>FUTURE SCOPE</vt:lpstr>
      <vt:lpstr>CONCULSION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akshay sripada</dc:creator>
  <cp:lastModifiedBy>akshay sripada</cp:lastModifiedBy>
  <cp:revision>2</cp:revision>
  <dcterms:created xsi:type="dcterms:W3CDTF">2025-05-16T08:54:00Z</dcterms:created>
  <dcterms:modified xsi:type="dcterms:W3CDTF">2025-05-19T08:48:34Z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