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estion4&amp;amp;5_Dashboard">
            <a:extLst>
              <a:ext uri="{FF2B5EF4-FFF2-40B4-BE49-F238E27FC236}">
                <a16:creationId xmlns:a16="http://schemas.microsoft.com/office/drawing/2014/main" id="{3047ABB5-63B2-4D7B-B114-BA7ADE247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434"/>
            <a:ext cx="12192000" cy="63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Akshay Chordia</cp:lastModifiedBy>
  <cp:revision>5</cp:revision>
  <dcterms:created xsi:type="dcterms:W3CDTF">2020-01-23T17:42:14Z</dcterms:created>
  <dcterms:modified xsi:type="dcterms:W3CDTF">2020-01-23T17:51:43Z</dcterms:modified>
</cp:coreProperties>
</file>