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Report - Akshay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summary of performance metrics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12.64M</a:t>
            </a:r>
          </a:p>
          <a:p>
            <a:r>
              <a:t>Total Profit: 1.47M</a:t>
            </a:r>
          </a:p>
          <a:p>
            <a:r>
              <a:t>Quantity Sold: 178K</a:t>
            </a:r>
          </a:p>
          <a:p>
            <a:r>
              <a:t>Shipping Cost: 1.35M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United States: 2.3M (42.46%)</a:t>
            </a:r>
          </a:p>
          <a:p>
            <a:r>
              <a:t>Germany: 0.93M (17.1%)</a:t>
            </a:r>
          </a:p>
          <a:p>
            <a:r>
              <a:t>France: 0.86M (15.87%)</a:t>
            </a:r>
          </a:p>
          <a:p>
            <a:r>
              <a:t>China: 0.7M (12.95%)</a:t>
            </a:r>
          </a:p>
          <a:p>
            <a:r>
              <a:t>Australia: 0.63M (11.62%)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England: 485.17K</a:t>
            </a:r>
          </a:p>
          <a:p>
            <a:r>
              <a:t>California: 457.69K</a:t>
            </a:r>
          </a:p>
          <a:p>
            <a:r>
              <a:t>Île-de-France: 317.82K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Technology: 4.7M</a:t>
            </a:r>
          </a:p>
          <a:p>
            <a:r>
              <a:t>Furniture: 4.1M</a:t>
            </a:r>
          </a:p>
          <a:p>
            <a:r>
              <a:t>Office Supplies: 3.8M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EU: 2.59M (23.86%)</a:t>
            </a:r>
          </a:p>
          <a:p>
            <a:r>
              <a:t>US: 2.3M (18.17%)</a:t>
            </a:r>
          </a:p>
          <a:p>
            <a:r>
              <a:t>APAC: 2.16M (17.12%)</a:t>
            </a:r>
          </a:p>
          <a:p>
            <a:r>
              <a:t>LATAM: 0.81M (6.38%)</a:t>
            </a:r>
          </a:p>
          <a:p>
            <a:r>
              <a:t>Africa: 0.78M (6.24%)</a:t>
            </a:r>
          </a:p>
          <a:p>
            <a:r>
              <a:t>Canada: 2.94M (23.24%)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Ship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Class: 7.58M</a:t>
            </a:r>
          </a:p>
          <a:p>
            <a:r>
              <a:t>Second Class: 2.57M</a:t>
            </a:r>
          </a:p>
          <a:p>
            <a:r>
              <a:t>First Class: 1.83M</a:t>
            </a:r>
          </a:p>
          <a:p>
            <a:r>
              <a:t>Same Day: 0.67M (8.8%)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shipping dominates - optimize logistics accordingly</a:t>
            </a:r>
          </a:p>
          <a:p>
            <a:r>
              <a:t>Technology is the leading category - invest in inventory and marketing</a:t>
            </a:r>
          </a:p>
          <a:p>
            <a:r>
              <a:t>USA, EU, and APAC drive majority of sales - focus expansion efforts there</a:t>
            </a:r>
          </a:p>
          <a:p>
            <a:r>
              <a:t>Consider promoting premium shipping options for upselling opportunities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