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60" r:id="rId5"/>
    <p:sldId id="264" r:id="rId6"/>
    <p:sldId id="261" r:id="rId7"/>
    <p:sldId id="262" r:id="rId8"/>
    <p:sldId id="266" r:id="rId9"/>
    <p:sldId id="263" r:id="rId10"/>
    <p:sldId id="267" r:id="rId11"/>
    <p:sldId id="265" r:id="rId12"/>
    <p:sldId id="268" r:id="rId13"/>
    <p:sldId id="269" r:id="rId14"/>
    <p:sldId id="270" r:id="rId15"/>
    <p:sldId id="271" r:id="rId16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6D63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-126" y="3468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46A1053-397F-4A6C-96B9-6DD8D62CC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A86A52-1548-4394-BB9B-792BD3D08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20B4-6706-412D-9D5A-E5F0A3D0E36B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DA1A18-E3B3-4C59-AEDF-1C3606266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D9C5CCD-847A-45F5-9D2B-3B3022F545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2988C-19A3-4A93-8F40-E5827DDEE5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80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8338-5C4B-411F-976E-4C1C4D46AF39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D57F-1BC2-46EF-89B6-EE2A0FEE2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036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49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7775" y="2809874"/>
            <a:ext cx="2609850" cy="2905125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NAME-AKSHAY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BRANCH-CSE(AI&amp;ML)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ROLL NO-227035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TOPIC NAME-RESTAURANT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hop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90650" y="5829300"/>
            <a:ext cx="7000875" cy="12287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6775" y="7315200"/>
            <a:ext cx="10858500" cy="20764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Acknowledgement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First of all I would like to show my heartiest gratitude to the </a:t>
            </a:r>
            <a:r>
              <a:rPr lang="en-US" sz="2400" dirty="0" smtClean="0">
                <a:solidFill>
                  <a:srgbClr val="FF0000"/>
                </a:solidFill>
              </a:rPr>
              <a:t>GARVIT SIR </a:t>
            </a:r>
            <a:r>
              <a:rPr lang="en-US" sz="2400" dirty="0" smtClean="0">
                <a:solidFill>
                  <a:schemeClr val="bg1"/>
                </a:solidFill>
              </a:rPr>
              <a:t>who makes us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able to successful compilation of this </a:t>
            </a:r>
            <a:r>
              <a:rPr lang="en-US" sz="2400" dirty="0" smtClean="0">
                <a:solidFill>
                  <a:schemeClr val="bg1"/>
                </a:solidFill>
              </a:rPr>
              <a:t>WEBSITE. </a:t>
            </a:r>
            <a:r>
              <a:rPr lang="en-US" sz="2400" dirty="0" smtClean="0">
                <a:solidFill>
                  <a:schemeClr val="bg1"/>
                </a:solidFill>
              </a:rPr>
              <a:t>Then my gratitude goes to </a:t>
            </a:r>
            <a:r>
              <a:rPr lang="en-US" sz="2400" dirty="0" smtClean="0">
                <a:solidFill>
                  <a:schemeClr val="bg1"/>
                </a:solidFill>
              </a:rPr>
              <a:t>my friend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VINAY YADAV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Our honorable supervisor and lecturer in College </a:t>
            </a:r>
            <a:r>
              <a:rPr lang="en-US" sz="2400" dirty="0" smtClean="0">
                <a:solidFill>
                  <a:schemeClr val="bg1"/>
                </a:solidFill>
              </a:rPr>
              <a:t>of </a:t>
            </a:r>
            <a:r>
              <a:rPr lang="en-US" sz="2400" dirty="0" err="1" smtClean="0">
                <a:solidFill>
                  <a:srgbClr val="FF0000"/>
                </a:solidFill>
              </a:rPr>
              <a:t>St.ANDREWS</a:t>
            </a:r>
            <a:r>
              <a:rPr lang="en-US" sz="2400" dirty="0" smtClean="0">
                <a:solidFill>
                  <a:srgbClr val="FF0000"/>
                </a:solidFill>
              </a:rPr>
              <a:t> INSTITUE  OF  TECHNOLOGY&amp; Management,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who </a:t>
            </a:r>
            <a:r>
              <a:rPr lang="en-US" sz="2400" dirty="0" smtClean="0">
                <a:solidFill>
                  <a:schemeClr val="bg1"/>
                </a:solidFill>
              </a:rPr>
              <a:t>always supported us to make this </a:t>
            </a:r>
            <a:r>
              <a:rPr lang="en-US" sz="2400" dirty="0" smtClean="0">
                <a:solidFill>
                  <a:schemeClr val="bg1"/>
                </a:solidFill>
              </a:rPr>
              <a:t>website </a:t>
            </a:r>
            <a:r>
              <a:rPr lang="en-US" sz="2400" dirty="0" smtClean="0">
                <a:solidFill>
                  <a:schemeClr val="bg1"/>
                </a:solidFill>
              </a:rPr>
              <a:t>appropriately and those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friends who gave me essential information to make this Business Plan.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38525" y="5904984"/>
            <a:ext cx="3139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REFERENCE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62025" y="7067550"/>
            <a:ext cx="8610600" cy="16097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PHOTOFACTORY0707</a:t>
            </a:r>
          </a:p>
          <a:p>
            <a:pPr algn="ctr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CLASS NOTES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72050" y="790575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lgerian" pitchFamily="82" charset="0"/>
              </a:rPr>
              <a:t>HOME</a:t>
            </a:r>
          </a:p>
          <a:p>
            <a:pPr algn="ctr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lgerian" pitchFamily="82" charset="0"/>
              </a:rPr>
              <a:t>ABOUT</a:t>
            </a:r>
          </a:p>
          <a:p>
            <a:pPr algn="ctr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lgerian" pitchFamily="82" charset="0"/>
              </a:rPr>
              <a:t>STORE</a:t>
            </a:r>
          </a:p>
          <a:p>
            <a:pPr algn="ctr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Algerian" pitchFamily="82" charset="0"/>
              </a:rPr>
              <a:t>PAYMENT FORM</a:t>
            </a:r>
            <a:endParaRPr lang="en-US" sz="2800" b="1" dirty="0" smtClean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225" y="5724525"/>
            <a:ext cx="3028950" cy="1009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INDEX</a:t>
            </a:r>
            <a:endParaRPr lang="en-US" sz="54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38325" y="5991225"/>
            <a:ext cx="790575" cy="4095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1700" y="6096000"/>
            <a:ext cx="228600" cy="76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6975" y="6238875"/>
            <a:ext cx="5133975" cy="16097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BOU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PAYMEN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89326784_win32">
  <a:themeElements>
    <a:clrScheme name="Custom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D630"/>
      </a:accent1>
      <a:accent2>
        <a:srgbClr val="D6A954"/>
      </a:accent2>
      <a:accent3>
        <a:srgbClr val="40A36F"/>
      </a:accent3>
      <a:accent4>
        <a:srgbClr val="458FD6"/>
      </a:accent4>
      <a:accent5>
        <a:srgbClr val="9F3ED6"/>
      </a:accent5>
      <a:accent6>
        <a:srgbClr val="A33B35"/>
      </a:accent6>
      <a:hlink>
        <a:srgbClr val="C6D630"/>
      </a:hlink>
      <a:folHlink>
        <a:srgbClr val="C6D630"/>
      </a:folHlink>
    </a:clrScheme>
    <a:fontScheme name="Custom 155">
      <a:majorFont>
        <a:latin typeface="Garamond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defRPr sz="2800" b="1" dirty="0" smtClean="0">
            <a:solidFill>
              <a:schemeClr val="bg1"/>
            </a:solidFill>
            <a:latin typeface="Corbel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3F27873-7CD2-4E16-A484-EFEAF3781240}" vid="{F6276626-966B-4BB3-9741-A2ADA0CF9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64A49-1CA9-411A-995C-E10DEA383C4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421861C-E9CD-4914-8EF5-0A6646851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6B547-E4C4-4B38-8AC4-5F722BB5B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tf89326784_win32</Template>
  <TotalTime>0</TotalTime>
  <Words>93</Words>
  <Application>Microsoft Office PowerPoint</Application>
  <PresentationFormat>Custom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tf89326784_win32</vt:lpstr>
      <vt:lpstr>INTRODUCTION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2022-12-09T08:40:49Z</dcterms:created>
  <dcterms:modified xsi:type="dcterms:W3CDTF">2022-12-09T09:02:45Z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