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60" r:id="rId5"/>
    <p:sldId id="264" r:id="rId6"/>
    <p:sldId id="266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6D6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31" autoAdjust="0"/>
  </p:normalViewPr>
  <p:slideViewPr>
    <p:cSldViewPr snapToGrid="0">
      <p:cViewPr>
        <p:scale>
          <a:sx n="51" d="100"/>
          <a:sy n="51" d="100"/>
        </p:scale>
        <p:origin x="-2010" y="960"/>
      </p:cViewPr>
      <p:guideLst>
        <p:guide orient="horz" pos="5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46A1053-397F-4A6C-96B9-6DD8D62CC7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A86A52-1548-4394-BB9B-792BD3D08E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20B4-6706-412D-9D5A-E5F0A3D0E36B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DA1A18-E3B3-4C59-AEDF-1C3606266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D9C5CCD-847A-45F5-9D2B-3B3022F545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2988C-19A3-4A93-8F40-E5827DDEE5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5803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28338-5C4B-411F-976E-4C1C4D46AF39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D57F-1BC2-46EF-89B6-EE2A0FEE2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036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469CC-F6B6-483C-9573-E1A34D2D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849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9312"/>
          </a:xfrm>
        </p:spPr>
        <p:txBody>
          <a:bodyPr/>
          <a:lstStyle/>
          <a:p>
            <a:r>
              <a:rPr lang="en-US" dirty="0" smtClean="0"/>
              <a:t> HOMEPAGE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" y="2057400"/>
            <a:ext cx="10067925" cy="11715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&lt;html&gt;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&lt;head&gt;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&lt;meta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charset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="UTF-8"&gt;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&lt;meta name="viewport" content="width-device-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width,initial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-scale=2.0"&gt;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&lt;title&gt;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NEWWWWw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&lt;/title&gt;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&lt;/head&gt;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&lt;style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.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nav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background-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color:aqua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border-radius:3px;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position: fixed;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}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ul,li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display:inline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padding:5px;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font-family: 'Franklin Gothic Medium', 'Arial Narrow', Arial, sans-serif;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076" y="559837"/>
            <a:ext cx="9554547" cy="10450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STORE CODE</a:t>
            </a:r>
            <a:endParaRPr lang="en-US" sz="54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99" y="5486398"/>
            <a:ext cx="8658808" cy="28178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&lt;div align="left" 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&lt;h2 style="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color:aquamarine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;"&gt;&lt;b&gt;Selected clients&lt;/b&gt;&lt;/h2&gt;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&lt;p&gt;Harman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Cardan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boss&lt;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URBAN&lt;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BEWAKOOF&lt;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DEVILZ STUDIO&lt;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CONTESSA&lt;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PABLO ESCOBAR&lt;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GUSTAVO&lt;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MARK&lt;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076" y="559837"/>
            <a:ext cx="9554547" cy="10450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STORE CODE</a:t>
            </a:r>
            <a:endParaRPr lang="en-US" sz="54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144" y="5952928"/>
            <a:ext cx="8658808" cy="28178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&lt;/div&gt;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&lt;div align="center"&gt;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&lt;h2 style="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color:aquamarine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;"&gt;Selected editorial&lt;/h2&gt;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&lt;p&gt;Vogue, Harpers Bazaar, Porter, Vanity Fair,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Tatler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, Sunday Times Style, The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SundayTimes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Magazine, The Guardian, The Scotsman, Cosmopolitan, Refinery29,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TheFinancial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Times, The Telegraph, The Daily Mail, Evening Standard, Stylist magazine, Forbes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&lt;/p&gt;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&lt;/div&gt;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&lt;div align="right"&gt;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&lt;h2 style="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color:aquamarine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;"&gt;Books&lt;/h2&gt;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&lt;p&gt;Group book features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209 Women published by Bluecoat press May 2019&lt;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14-18 NOW published by Profile Books March 2019&lt;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Temperley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London English Myths and Legends published by Rizzoli October 2017&lt;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Solo books&lt;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Naked Britain published by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Kehrer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Verlag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November 2017&lt;/p&gt;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&lt;/div&gt;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&lt;/body&gt;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&lt;footer&gt;Copyright @ Amelia Allen 2022&lt;/footer&gt;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&lt;/html&gt;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076" y="559837"/>
            <a:ext cx="9554547" cy="10450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PAYMENT FORM CODE</a:t>
            </a:r>
            <a:endParaRPr lang="en-US" sz="54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384" y="6624732"/>
            <a:ext cx="8658808" cy="28178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&lt;html&gt;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&lt;head&gt;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&lt;meta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charset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="UTF-8"&gt;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&lt;meta name="viewport" content="width-device-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width,initial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-scale=1.0"&gt;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&lt;title&gt;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paymentform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&lt;/title&gt;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&lt;/head&gt;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&lt;style type="text/CSS"&gt;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.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nav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{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background-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color:black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}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ul,li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{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display:inline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padding:5px;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}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input{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margin-top:20px;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margin-left:20px;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background-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color:aliceblue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}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&lt;/style&gt;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&lt;body&gt;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076" y="559837"/>
            <a:ext cx="9554547" cy="10450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PAYMENT FORM CODE</a:t>
            </a:r>
            <a:endParaRPr lang="en-US" sz="54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384" y="6624732"/>
            <a:ext cx="8658808" cy="28178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&lt;form&gt;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&lt;input type="text" id="name" placeholder="search your order"&gt;&lt;---Search here&lt;/input&gt;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fieldset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       &lt;legend&gt;GENDER&lt;/legend&gt;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        MALE &lt;input type="radio" name="gender" id="male" required&gt;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       FEMALE&lt;input type="radio" name="gender" id="female" required&gt;&lt;/p&gt;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       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fieldset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&lt;p&gt;ADDRESS&lt;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textarea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name= "address"  id="address"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="50" rows="10"&gt;&lt;/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textarea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&gt;&lt;/p&gt;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&lt;p&gt;EMAIL &lt;input type="email" name="email" id="email"&gt;&lt;/p&gt;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&lt;p&gt;PINCODE&lt;input type="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pincode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" name="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pincode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" id="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pincode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"&gt;&lt;/p&gt;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&lt;select name="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card_type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" id="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card_type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"&gt;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   &lt;option value="visa"&gt;VISA&lt;/option&gt;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   &lt;option value="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rupay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"&gt;RUPAY&lt;/option&gt;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   &lt;option value="hr"&gt;hr&lt;/option&gt;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&lt;/select&gt;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&lt;p&gt;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cardtype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&lt;input type="number" name="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card_number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" id="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card_number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"&gt;&lt;/p&gt;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076" y="559837"/>
            <a:ext cx="9554547" cy="10450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PAYMENT FORM CODE</a:t>
            </a:r>
            <a:endParaRPr lang="en-US" sz="54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384" y="6624732"/>
            <a:ext cx="8658808" cy="28178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&lt;p&gt;exp date&lt;input type="date" name="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expiry_date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" id="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expiry_date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"&gt;&lt;/p&gt;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&lt;p&gt;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cvv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&lt;input type="number" name="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cvv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" id="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cvv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"&gt;&lt;/p&gt;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 &lt;button&gt;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paynow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&lt;/button&gt;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&lt;/form&gt;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&lt;/body&gt;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&lt;/html&gt;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237" y="5451215"/>
            <a:ext cx="7800975" cy="10096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input{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height:100px;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width:200px;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background-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color:aliceblue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color:aquamarine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}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.footer{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background-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color:antiquewhite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color:black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font-family: Cambria, Cochin, Georgia, Times, 'Times New Roman', serif;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}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&lt;/style&gt;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&lt;body&gt;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&lt;header&gt;&lt;b&gt;&lt;h2&gt;KANHAIKHANA45&lt;/h2&gt;&lt;/b&gt;&lt;/header&gt;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&lt;div class="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nav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"&gt;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ul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;"&gt;About&lt;/a&gt;&lt;/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;"&gt;Commercial&lt;/a&gt;&lt;/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;"&gt;Documentary&lt;/a&gt;&lt;/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;"&gt;Personal&lt;/a&gt;&lt;/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;"&gt;Shop&lt;/a&gt;&lt;/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;"&gt;Contact&lt;/a&gt;&lt;/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alt="this is our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instagram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page"&gt;&lt;a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="C:\Users\admin\Desktop\vinay\akshay\insta.png"&gt;&lt;/a&gt;&lt;/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alt="this is our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facebook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page"&gt;&lt;a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="C:\Users\admin\Desktop\vinay\akshay\twit.png"&gt;&lt;/a&gt;&lt;/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&lt;/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ul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&lt;/div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endParaRPr lang="en-US" sz="14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&lt;div&gt;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&lt;table style="padding:10px;"&gt;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tr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&lt;td style="padding:10px;"&gt;&lt;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="C:\Users\admin\Desktop\vinay\akshay\pasta.jpg" style="width:200px;" alt="image1"&gt;&lt;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&gt;PASTA&lt;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="C:\Users\Hp\OneDrive\Desktop\webpage\paymentform.html"&gt;PAYNOW&lt;/a&gt;&lt;/td&gt;&lt;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&lt;td style="padding:100px;"&gt;&lt;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="C:\Users\admin\Desktop\vinay\akshay\breakfast.jpg" style="width:200px;" alt="image2"&gt;&lt;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&gt;breakfast&lt;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="C:\Users\Hp\OneDrive\Desktop\webpage\paymentform.html"&gt;PAYNOW&lt;/a&gt;&lt;/td&gt;&lt;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&lt;td style="padding:100px;"&gt;&lt;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="C:\Users\admin\Desktop\vinay\akshay\burger.jpg" style="width:200px;" alt="image3"&gt;&lt;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&gt;burger&lt;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="C:\Users\Hp\OneDrive\Desktop\webpage\paymentform.html"&gt;PAYNOW&lt;/a&gt;&lt;/td&gt;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&lt;/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tr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</a:t>
            </a:r>
            <a:r>
              <a:rPr lang="en-US" sz="14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tr</a:t>
            </a:r>
            <a:r>
              <a:rPr lang="en-US" sz="1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endParaRPr lang="en-US" sz="14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US" sz="14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US" sz="14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240" y="4721290"/>
            <a:ext cx="11140751" cy="399350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&lt;td  style="padding:10px;"&gt;&lt;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="C:\Users\admin\Desktop\vinay\akshay\oreoshake.jpg" style="width:200px;" alt="image4"&gt;&lt;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&gt;shake&lt;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="C:\Users\Hp\OneDrive\Desktop\webpage\paymentform.html"&gt;PAYNOW&lt;/a&gt;&lt;/td&gt;&lt;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&lt;td style="padding:100px;"&gt;&lt;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="C:\Users\admin\Desktop\vinay\akshay\fish.jpg" style="width:200px;" alt="image5"&gt;&lt;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&gt;FISH&lt;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="C:\Users\Hp\OneDrive\Desktop\webpage\paymentform.html"&gt;PAYNOW&lt;/a&gt;&lt;/td&gt;&lt;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&lt;td style="padding:100px;"&gt;&lt;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="C:\Users\admin\Desktop\vinay\akshay\pizza.jpg" style="width:200px;" alt="image6"&gt;&lt;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&gt;PIZZA&lt;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="C:\Users\Hp\OneDrive\Desktop\webpage\paymentform.html"&gt;PAYNOW&lt;/a&gt;&lt;/td&gt;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&lt;/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&lt;td style="padding:10px;"&gt;&lt;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="C:\Users\admin\Desktop\vinay\akshay\salad.jpg" style="width:200px;" alt="image7"&gt;&lt;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&gt;SALAD&lt;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="C:\Users\Hp\OneDrive\Desktop\webpage\paymentform.html"&gt;PAYNOW&lt;/a&gt;&lt;/td&gt;&lt;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&lt;td style="padding:100px;"&gt;&lt;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="C:\Users\admin\Desktop\vinay\akshay\icecream.jpg" style="width:200px;" alt="image8"&gt;&lt;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&gt;ICECREAM&lt;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="C:\Users\Hp\OneDrive\Desktop\webpage\paymentform.html"&gt;PAYNOW&lt;/a&gt;&lt;/td&gt;&lt;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&lt;td style="padding:100px;"&gt;&lt;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="C:\Users\admin\Desktop\vinay\akshay\toast.jpg" style="width:200px;" alt="image9"&gt;&lt;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&gt;TOAST&lt;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="C:\Users\Hp\OneDrive\Desktop\webpage\paymentform.html"&gt;PAYNOW&lt;/a&gt;&lt;/td&gt;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&lt;/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tr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  <a:endParaRPr lang="en-US" sz="20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1093" y="8490858"/>
            <a:ext cx="9554547" cy="10450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&lt;td style="padding:10px;"&gt;&lt;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="C:\Users\admin\Desktop\vinay\akshay\cake.jpg" style="width:200px;" alt="image10"&gt;&lt;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&gt;CAKE&lt;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="C:\Users\Hp\OneDrive\Desktop\webpage\paymentform.html"&gt;PAYNOW&lt;/a&gt;&lt;/td&gt;&lt;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&lt;td style="padding:100px;"&gt;&lt;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="C:\Users\admin\Desktop\vinay\akshay\paneer.jpg" style="width:200px;" alt="image11"&gt;&lt;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&gt;PANEER&lt;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="C:\Users\Hp\OneDrive\Desktop\webpage\paymentform.html"&gt;PAYNOW&lt;/a&gt;&lt;/td&gt;&lt;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&lt;td style="padding:100px;"&gt;&lt;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="C:\Users\admin\Desktop\vinay\akshay\dal.jpg" style="width:200px;" alt="image12"&gt;&lt;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&gt;DAL&lt;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="C:\Users\Hp\OneDrive\Desktop\webpage\paymentform.html"&gt;PAYNOW&lt;/a&gt;&lt;/td&gt;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tr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&lt;/table&gt;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&lt;/div&gt;</a:t>
            </a:r>
          </a:p>
          <a:p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&lt;footer style="background-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color:bisque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Copyright @ KANHAIKHANA45 2022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&lt;/footer&gt;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&lt;/body&gt;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&lt;/html&gt;</a:t>
            </a:r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076" y="559837"/>
            <a:ext cx="9554547" cy="10450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STORE CODE</a:t>
            </a:r>
            <a:endParaRPr lang="en-US" sz="54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7078" y="7856376"/>
            <a:ext cx="9144000" cy="334035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&lt;html&gt;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&lt;head&gt;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&lt;meta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charset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="UTF-8"&gt;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&lt;meta name="viewport" content="width-device-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width,initial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-scale=2.0"&gt;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&lt;title&gt;ABOUT&lt;/title&gt;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&lt;/head&gt;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&lt;style&gt;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.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nav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{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background-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color:aliceblue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color:black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}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ul,li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{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display:inline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padding:5px;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}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input{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background-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color:aliceblue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height:100px;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width:100px;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}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.footer{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background-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color:aliceblue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color:black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padding:5px;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}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image{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align:left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}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&lt;/style&gt;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&lt;body&gt;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076" y="559837"/>
            <a:ext cx="9554547" cy="10450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STORE CODE</a:t>
            </a:r>
            <a:endParaRPr lang="en-US" sz="54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3061" y="6419461"/>
            <a:ext cx="9144000" cy="334035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&lt;div class="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nav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"&gt;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ul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;"&gt;About&lt;/a&gt;&lt;/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;"&gt;Commercial&lt;/a&gt;&lt;/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;"&gt;Documentary&lt;/a&gt;&lt;/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;"&gt;Personal&lt;/a&gt;&lt;/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;"&gt;Shop&lt;/a&gt;&lt;/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;"&gt;Contact&lt;/a&gt;&lt;/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alt="this is our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instagram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page"&gt;&lt;a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=""&gt;&lt;/a&gt;&lt;/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alt="this is our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facebook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page"&gt;&lt;a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=""&gt;&lt;/a&gt;&lt;/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ul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&lt;/div&gt;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&lt;div class="image"&gt;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alt="owner's photograph"&gt;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&lt;/div&gt;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&lt;div&gt;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&lt;p&gt;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076" y="559837"/>
            <a:ext cx="9554547" cy="10450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STORE CODE</a:t>
            </a:r>
            <a:endParaRPr lang="en-US" sz="54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3061" y="6419461"/>
            <a:ext cx="9144000" cy="334035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&lt;div class="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nav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"&gt;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ul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;"&gt;About&lt;/a&gt;&lt;/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;"&gt;Commercial&lt;/a&gt;&lt;/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;"&gt;Documentary&lt;/a&gt;&lt;/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;"&gt;Personal&lt;/a&gt;&lt;/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;"&gt;Shop&lt;/a&gt;&lt;/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style="text-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decoration:none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;"&gt;Contact&lt;/a&gt;&lt;/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alt="this is our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instagram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page"&gt;&lt;a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=""&gt;&lt;/a&gt;&lt;/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alt="this is our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facebook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page"&gt;&lt;a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href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=""&gt;&lt;/a&gt;&lt;/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li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&lt;/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ul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&lt;/div&gt;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&lt;div class="image"&gt;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img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src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="" alt="owner's photograph"&gt;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&lt;/div&gt;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&lt;div&gt;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&lt;p&gt;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076" y="559837"/>
            <a:ext cx="9554547" cy="10450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STORE CODE</a:t>
            </a:r>
            <a:endParaRPr lang="en-US" sz="54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903" y="4665306"/>
            <a:ext cx="8658808" cy="28178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About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            The company was founded by AKSHAY from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Chatteris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in 1987 as City Centre Restaurants plc with the objective of owning and managing the Garfunkel's Restaurant chain.[3] In the late 1980s, the company bought the Mexican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foodchain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Chi Chi's and renamed it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Chiquito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.[3] Then, in 1995, it opened its first Frankie &amp; Benny's in Leicester.[3]</a:t>
            </a:r>
          </a:p>
          <a:p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In January 2004, the company changed its name to The Restaurant Group plc.[4] In February 2004, it made an unsuccessful bid for Ask Central plc,[5] and in 2006, it bought back the Deep Pan Pizza chain, which it had previously sold to the management.[6] In 2016, the company announced it was closing 33 restaurants due to falling sales and profits.[7]</a:t>
            </a:r>
          </a:p>
          <a:p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076" y="559837"/>
            <a:ext cx="9554547" cy="10450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STORE CODE</a:t>
            </a:r>
            <a:endParaRPr lang="en-US" sz="54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822" y="6400799"/>
            <a:ext cx="8658808" cy="28178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In 2018, The Restaurant Group purchased noodle chain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Wagamama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for £559m, to diversify its portfolio.[8]</a:t>
            </a:r>
          </a:p>
          <a:p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In May 2018, the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Brunning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&amp; Price division purchased the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Ribble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Valley Inns, a collection of restaurant and real ale pubs in the north of England, from the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Northcote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Group for an undisclosed sum;[9] and in August 2018, the division purchased the 11-strong portfolio of Food &amp; Fuel Pubs, which included two Coco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Momo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wine bars, for £15.4 million.[10]</a:t>
            </a:r>
          </a:p>
          <a:p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On 3 June 2020, during the COVID-19 pandemic in the United Kingdom, The Restaurant Group told employees a "large number" of its outlets would not reopen after lockdown;[11] up to 120 restaurants, mainly Frankie &amp; Benny's, were set to close permanently,[12] with the loss of between 2,000 and 3,000 jobs.[13] On 8 June, The Restaurant Group said it was in discussions with its landlords about potential restructuring options,[13] and three days later announced it had entered a company voluntary arrangement (CVA) and planned to cut 125 sites.[14]</a:t>
            </a:r>
          </a:p>
          <a:p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In October 2020 the business suffered a significant shareholder revolt over the proposed pay package of its chief executive, Andy </a:t>
            </a:r>
            <a:r>
              <a:rPr lang="en-US" sz="2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Hornby</a:t>
            </a: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. After a year involving over 4,000 job losses and approximately 230 restaurant closures more than a third of investors opposed the package&lt;/div&gt;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f89326784_win32">
  <a:themeElements>
    <a:clrScheme name="Custom 1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6D630"/>
      </a:accent1>
      <a:accent2>
        <a:srgbClr val="D6A954"/>
      </a:accent2>
      <a:accent3>
        <a:srgbClr val="40A36F"/>
      </a:accent3>
      <a:accent4>
        <a:srgbClr val="458FD6"/>
      </a:accent4>
      <a:accent5>
        <a:srgbClr val="9F3ED6"/>
      </a:accent5>
      <a:accent6>
        <a:srgbClr val="A33B35"/>
      </a:accent6>
      <a:hlink>
        <a:srgbClr val="C6D630"/>
      </a:hlink>
      <a:folHlink>
        <a:srgbClr val="C6D630"/>
      </a:folHlink>
    </a:clrScheme>
    <a:fontScheme name="Custom 155">
      <a:majorFont>
        <a:latin typeface="Garamond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>
        <a:noAutofit/>
      </a:bodyPr>
      <a:lstStyle>
        <a:defPPr algn="ctr">
          <a:defRPr sz="2800" b="1" dirty="0" smtClean="0">
            <a:solidFill>
              <a:schemeClr val="bg1"/>
            </a:solidFill>
            <a:latin typeface="Corbel" panose="020B05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53F27873-7CD2-4E16-A484-EFEAF3781240}" vid="{F6276626-966B-4BB3-9741-A2ADA0CF9F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D64A49-1CA9-411A-995C-E10DEA383C4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421861C-E9CD-4914-8EF5-0A66468510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C6B547-E4C4-4B38-8AC4-5F722BB5B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tf89326784_win32</Template>
  <TotalTime>0</TotalTime>
  <Words>2328</Words>
  <Application>Microsoft Office PowerPoint</Application>
  <PresentationFormat>Custom</PresentationFormat>
  <Paragraphs>236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tf89326784_win32</vt:lpstr>
      <vt:lpstr> HOMEPAGE CODE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2022-12-09T09:02:59Z</dcterms:created>
  <dcterms:modified xsi:type="dcterms:W3CDTF">2022-12-09T09:15:12Z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