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9" r:id="rId3"/>
    <p:sldId id="260" r:id="rId4"/>
    <p:sldId id="261" r:id="rId5"/>
    <p:sldId id="262" r:id="rId6"/>
    <p:sldId id="263" r:id="rId7"/>
    <p:sldId id="264" r:id="rId8"/>
    <p:sldId id="266"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Constantia" panose="02030602050306030303" pitchFamily="18" charset="0"/>
      <p:regular r:id="rId15"/>
      <p:bold r:id="rId16"/>
      <p:italic r:id="rId17"/>
      <p:boldItalic r:id="rId18"/>
    </p:embeddedFont>
    <p:embeddedFont>
      <p:font typeface="Oxygen" panose="02000503000000000000" pitchFamily="2" charset="0"/>
      <p:regular r:id="rId19"/>
      <p:bold r:id="rId20"/>
    </p:embeddedFont>
    <p:embeddedFont>
      <p:font typeface="Oxygen Light" panose="02000303000000000000" pitchFamily="2" charset="0"/>
      <p:regular r:id="rId21"/>
      <p:bold r:id="rId22"/>
    </p:embeddedFont>
    <p:embeddedFont>
      <p:font typeface="Zilla Slab SemiBold" panose="020B060402020202020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05A473-A67A-4E67-B12D-D377399AE1F6}">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855300" y="1807700"/>
            <a:ext cx="7433400" cy="1528200"/>
          </a:xfrm>
          <a:prstGeom prst="rect">
            <a:avLst/>
          </a:prstGeom>
          <a:effectLst>
            <a:outerShdw blurRad="42863" dist="9525" dir="5400000" algn="bl" rotWithShape="0">
              <a:schemeClr val="dk1">
                <a:alpha val="30000"/>
              </a:schemeClr>
            </a:outerShdw>
          </a:effectLst>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12"/>
        <p:cNvGrpSpPr/>
        <p:nvPr/>
      </p:nvGrpSpPr>
      <p:grpSpPr>
        <a:xfrm>
          <a:off x="0" y="0"/>
          <a:ext cx="0" cy="0"/>
          <a:chOff x="0" y="0"/>
          <a:chExt cx="0" cy="0"/>
        </a:xfrm>
      </p:grpSpPr>
      <p:sp>
        <p:nvSpPr>
          <p:cNvPr id="13" name="Google Shape;13;p3"/>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862"/>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855300" y="1732800"/>
            <a:ext cx="7433400" cy="1159800"/>
          </a:xfrm>
          <a:prstGeom prst="rect">
            <a:avLst/>
          </a:prstGeom>
          <a:effectLst>
            <a:outerShdw blurRad="42863" dist="9525" dir="5400000" algn="bl" rotWithShape="0">
              <a:schemeClr val="dk1">
                <a:alpha val="3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5" name="Google Shape;15;p3"/>
          <p:cNvSpPr txBox="1">
            <a:spLocks noGrp="1"/>
          </p:cNvSpPr>
          <p:nvPr>
            <p:ph type="subTitle" idx="1"/>
          </p:nvPr>
        </p:nvSpPr>
        <p:spPr>
          <a:xfrm>
            <a:off x="855300" y="2989502"/>
            <a:ext cx="7433400" cy="4212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800"/>
              </a:spcBef>
              <a:spcAft>
                <a:spcPts val="0"/>
              </a:spcAft>
              <a:buClr>
                <a:schemeClr val="accent1"/>
              </a:buClr>
              <a:buSzPts val="3000"/>
              <a:buNone/>
              <a:defRPr sz="3000">
                <a:solidFill>
                  <a:schemeClr val="accent1"/>
                </a:solidFill>
              </a:defRPr>
            </a:lvl2pPr>
            <a:lvl3pPr lvl="2" rtl="0">
              <a:spcBef>
                <a:spcPts val="800"/>
              </a:spcBef>
              <a:spcAft>
                <a:spcPts val="0"/>
              </a:spcAft>
              <a:buClr>
                <a:schemeClr val="accent1"/>
              </a:buClr>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1"/>
            </a:gs>
            <a:gs pos="50000">
              <a:schemeClr val="accent1"/>
            </a:gs>
            <a:gs pos="100000">
              <a:schemeClr val="accent2"/>
            </a:gs>
          </a:gsLst>
          <a:path path="circle">
            <a:fillToRect l="100000" b="100000"/>
          </a:path>
          <a:tileRect t="-100000" r="-100000"/>
        </a:gradFill>
        <a:effectLst/>
      </p:bgPr>
    </p:bg>
    <p:spTree>
      <p:nvGrpSpPr>
        <p:cNvPr id="1" name="Shape 16"/>
        <p:cNvGrpSpPr/>
        <p:nvPr/>
      </p:nvGrpSpPr>
      <p:grpSpPr>
        <a:xfrm>
          <a:off x="0" y="0"/>
          <a:ext cx="0" cy="0"/>
          <a:chOff x="0" y="0"/>
          <a:chExt cx="0" cy="0"/>
        </a:xfrm>
      </p:grpSpPr>
      <p:sp>
        <p:nvSpPr>
          <p:cNvPr id="17" name="Google Shape;17;p4"/>
          <p:cNvSpPr/>
          <p:nvPr/>
        </p:nvSpPr>
        <p:spPr>
          <a:xfrm>
            <a:off x="417250" y="0"/>
            <a:ext cx="8726757" cy="5143976"/>
          </a:xfrm>
          <a:custGeom>
            <a:avLst/>
            <a:gdLst/>
            <a:ahLst/>
            <a:cxnLst/>
            <a:rect l="l" t="t" r="r" b="b"/>
            <a:pathLst>
              <a:path w="11635676" h="6858634" extrusionOk="0">
                <a:moveTo>
                  <a:pt x="7628128" y="0"/>
                </a:moveTo>
                <a:lnTo>
                  <a:pt x="7355078" y="0"/>
                </a:lnTo>
                <a:lnTo>
                  <a:pt x="7484682" y="136335"/>
                </a:lnTo>
                <a:close/>
                <a:moveTo>
                  <a:pt x="4694428" y="0"/>
                </a:moveTo>
                <a:lnTo>
                  <a:pt x="4413060" y="0"/>
                </a:lnTo>
                <a:lnTo>
                  <a:pt x="4546410" y="140399"/>
                </a:lnTo>
                <a:close/>
                <a:moveTo>
                  <a:pt x="6161278" y="0"/>
                </a:moveTo>
                <a:lnTo>
                  <a:pt x="5884164" y="0"/>
                </a:lnTo>
                <a:lnTo>
                  <a:pt x="6015609" y="138367"/>
                </a:lnTo>
                <a:close/>
                <a:moveTo>
                  <a:pt x="10561828" y="0"/>
                </a:moveTo>
                <a:lnTo>
                  <a:pt x="10296970" y="0"/>
                </a:lnTo>
                <a:lnTo>
                  <a:pt x="10422826" y="132271"/>
                </a:lnTo>
                <a:close/>
                <a:moveTo>
                  <a:pt x="9094978" y="0"/>
                </a:moveTo>
                <a:lnTo>
                  <a:pt x="8825992" y="0"/>
                </a:lnTo>
                <a:lnTo>
                  <a:pt x="8953627" y="134303"/>
                </a:lnTo>
                <a:close/>
                <a:moveTo>
                  <a:pt x="1760347" y="0"/>
                </a:moveTo>
                <a:lnTo>
                  <a:pt x="1471041" y="0"/>
                </a:lnTo>
                <a:lnTo>
                  <a:pt x="1608328" y="144463"/>
                </a:lnTo>
                <a:close/>
                <a:moveTo>
                  <a:pt x="11635676" y="0"/>
                </a:moveTo>
                <a:lnTo>
                  <a:pt x="10939907" y="0"/>
                </a:lnTo>
                <a:lnTo>
                  <a:pt x="11110087" y="179134"/>
                </a:lnTo>
                <a:lnTo>
                  <a:pt x="10772076" y="500126"/>
                </a:lnTo>
                <a:lnTo>
                  <a:pt x="10945241" y="682371"/>
                </a:lnTo>
                <a:lnTo>
                  <a:pt x="10162476" y="729679"/>
                </a:lnTo>
                <a:lnTo>
                  <a:pt x="10244074" y="0"/>
                </a:lnTo>
                <a:lnTo>
                  <a:pt x="9468866" y="0"/>
                </a:lnTo>
                <a:lnTo>
                  <a:pt x="9641015" y="181166"/>
                </a:lnTo>
                <a:lnTo>
                  <a:pt x="9303258" y="502158"/>
                </a:lnTo>
                <a:lnTo>
                  <a:pt x="9476422" y="684403"/>
                </a:lnTo>
                <a:lnTo>
                  <a:pt x="8693341" y="731711"/>
                </a:lnTo>
                <a:lnTo>
                  <a:pt x="8775192" y="0"/>
                </a:lnTo>
                <a:lnTo>
                  <a:pt x="7997825" y="0"/>
                </a:lnTo>
                <a:lnTo>
                  <a:pt x="8171942" y="183198"/>
                </a:lnTo>
                <a:lnTo>
                  <a:pt x="7834186" y="504190"/>
                </a:lnTo>
                <a:lnTo>
                  <a:pt x="8007287" y="686435"/>
                </a:lnTo>
                <a:lnTo>
                  <a:pt x="7224268" y="733743"/>
                </a:lnTo>
                <a:lnTo>
                  <a:pt x="7306374" y="0"/>
                </a:lnTo>
                <a:lnTo>
                  <a:pt x="6548374" y="0"/>
                </a:lnTo>
                <a:lnTo>
                  <a:pt x="6528245" y="1207"/>
                </a:lnTo>
                <a:lnTo>
                  <a:pt x="6528245" y="0"/>
                </a:lnTo>
                <a:lnTo>
                  <a:pt x="6526720" y="0"/>
                </a:lnTo>
                <a:lnTo>
                  <a:pt x="6527864" y="1207"/>
                </a:lnTo>
                <a:lnTo>
                  <a:pt x="6527864" y="1207"/>
                </a:lnTo>
                <a:lnTo>
                  <a:pt x="6702552" y="184976"/>
                </a:lnTo>
                <a:lnTo>
                  <a:pt x="6365177" y="506222"/>
                </a:lnTo>
                <a:lnTo>
                  <a:pt x="6538341" y="688467"/>
                </a:lnTo>
                <a:lnTo>
                  <a:pt x="5755259" y="735775"/>
                </a:lnTo>
                <a:lnTo>
                  <a:pt x="5837492" y="0"/>
                </a:lnTo>
                <a:lnTo>
                  <a:pt x="5112893" y="0"/>
                </a:lnTo>
                <a:lnTo>
                  <a:pt x="5059109" y="3239"/>
                </a:lnTo>
                <a:lnTo>
                  <a:pt x="5059490" y="0"/>
                </a:lnTo>
                <a:lnTo>
                  <a:pt x="5055807" y="0"/>
                </a:lnTo>
                <a:lnTo>
                  <a:pt x="5058918" y="3239"/>
                </a:lnTo>
                <a:lnTo>
                  <a:pt x="5058918" y="3239"/>
                </a:lnTo>
                <a:lnTo>
                  <a:pt x="5233607" y="187008"/>
                </a:lnTo>
                <a:lnTo>
                  <a:pt x="4895977" y="508000"/>
                </a:lnTo>
                <a:lnTo>
                  <a:pt x="5069142" y="690245"/>
                </a:lnTo>
                <a:lnTo>
                  <a:pt x="4286060" y="737553"/>
                </a:lnTo>
                <a:lnTo>
                  <a:pt x="4368673" y="0"/>
                </a:lnTo>
                <a:lnTo>
                  <a:pt x="3677412" y="0"/>
                </a:lnTo>
                <a:lnTo>
                  <a:pt x="3590227" y="5271"/>
                </a:lnTo>
                <a:lnTo>
                  <a:pt x="3590861" y="0"/>
                </a:lnTo>
                <a:lnTo>
                  <a:pt x="3584956" y="0"/>
                </a:lnTo>
                <a:lnTo>
                  <a:pt x="3590036" y="5271"/>
                </a:lnTo>
                <a:lnTo>
                  <a:pt x="3590036" y="5271"/>
                </a:lnTo>
                <a:lnTo>
                  <a:pt x="3764661" y="189040"/>
                </a:lnTo>
                <a:lnTo>
                  <a:pt x="3426905" y="510286"/>
                </a:lnTo>
                <a:lnTo>
                  <a:pt x="3600069" y="692531"/>
                </a:lnTo>
                <a:lnTo>
                  <a:pt x="2816987" y="739839"/>
                </a:lnTo>
                <a:lnTo>
                  <a:pt x="2899791" y="0"/>
                </a:lnTo>
                <a:lnTo>
                  <a:pt x="2241931" y="0"/>
                </a:lnTo>
                <a:lnTo>
                  <a:pt x="2120964" y="7303"/>
                </a:lnTo>
                <a:lnTo>
                  <a:pt x="2121789" y="0"/>
                </a:lnTo>
                <a:lnTo>
                  <a:pt x="2113788" y="0"/>
                </a:lnTo>
                <a:lnTo>
                  <a:pt x="2120710" y="7303"/>
                </a:lnTo>
                <a:lnTo>
                  <a:pt x="2120710" y="7303"/>
                </a:lnTo>
                <a:lnTo>
                  <a:pt x="2295335" y="191072"/>
                </a:lnTo>
                <a:lnTo>
                  <a:pt x="1957832" y="512318"/>
                </a:lnTo>
                <a:lnTo>
                  <a:pt x="2130997" y="694563"/>
                </a:lnTo>
                <a:lnTo>
                  <a:pt x="1347915" y="741871"/>
                </a:lnTo>
                <a:lnTo>
                  <a:pt x="1431227" y="0"/>
                </a:lnTo>
                <a:lnTo>
                  <a:pt x="806513" y="0"/>
                </a:lnTo>
                <a:lnTo>
                  <a:pt x="651891" y="9335"/>
                </a:lnTo>
                <a:lnTo>
                  <a:pt x="652907" y="0"/>
                </a:lnTo>
                <a:lnTo>
                  <a:pt x="642747" y="0"/>
                </a:lnTo>
                <a:lnTo>
                  <a:pt x="651637" y="9335"/>
                </a:lnTo>
                <a:lnTo>
                  <a:pt x="651637" y="9335"/>
                </a:lnTo>
                <a:lnTo>
                  <a:pt x="826326" y="193104"/>
                </a:lnTo>
                <a:lnTo>
                  <a:pt x="488760" y="514350"/>
                </a:lnTo>
                <a:lnTo>
                  <a:pt x="835216" y="879030"/>
                </a:lnTo>
                <a:lnTo>
                  <a:pt x="1173036" y="558038"/>
                </a:lnTo>
                <a:lnTo>
                  <a:pt x="1347661" y="742188"/>
                </a:lnTo>
                <a:lnTo>
                  <a:pt x="1347661" y="742188"/>
                </a:lnTo>
                <a:lnTo>
                  <a:pt x="1522349" y="926338"/>
                </a:lnTo>
                <a:lnTo>
                  <a:pt x="1184529" y="1247267"/>
                </a:lnTo>
                <a:lnTo>
                  <a:pt x="1531049" y="1611948"/>
                </a:lnTo>
                <a:lnTo>
                  <a:pt x="1869377" y="1290574"/>
                </a:lnTo>
                <a:lnTo>
                  <a:pt x="2044002" y="1474407"/>
                </a:lnTo>
                <a:lnTo>
                  <a:pt x="2044002" y="1474407"/>
                </a:lnTo>
                <a:lnTo>
                  <a:pt x="2218690" y="1658557"/>
                </a:lnTo>
                <a:lnTo>
                  <a:pt x="1880870" y="1979486"/>
                </a:lnTo>
                <a:lnTo>
                  <a:pt x="2227390" y="2344166"/>
                </a:lnTo>
                <a:lnTo>
                  <a:pt x="2565210" y="2023237"/>
                </a:lnTo>
                <a:lnTo>
                  <a:pt x="2739835" y="2207006"/>
                </a:lnTo>
                <a:lnTo>
                  <a:pt x="2739835" y="2207006"/>
                </a:lnTo>
                <a:lnTo>
                  <a:pt x="2914523" y="2390839"/>
                </a:lnTo>
                <a:lnTo>
                  <a:pt x="2576703" y="2711768"/>
                </a:lnTo>
                <a:lnTo>
                  <a:pt x="2923477" y="3076575"/>
                </a:lnTo>
                <a:lnTo>
                  <a:pt x="3261106" y="2755900"/>
                </a:lnTo>
                <a:lnTo>
                  <a:pt x="3435731" y="2939669"/>
                </a:lnTo>
                <a:lnTo>
                  <a:pt x="3435731" y="2939669"/>
                </a:lnTo>
                <a:lnTo>
                  <a:pt x="3610420" y="3123438"/>
                </a:lnTo>
                <a:lnTo>
                  <a:pt x="3272727" y="3444431"/>
                </a:lnTo>
                <a:lnTo>
                  <a:pt x="3619246" y="3809111"/>
                </a:lnTo>
                <a:lnTo>
                  <a:pt x="3957066" y="3488119"/>
                </a:lnTo>
                <a:lnTo>
                  <a:pt x="4131691" y="3672269"/>
                </a:lnTo>
                <a:lnTo>
                  <a:pt x="4131691" y="3672269"/>
                </a:lnTo>
                <a:lnTo>
                  <a:pt x="4306380" y="3856419"/>
                </a:lnTo>
                <a:lnTo>
                  <a:pt x="3968560" y="4177347"/>
                </a:lnTo>
                <a:lnTo>
                  <a:pt x="4315079" y="4542028"/>
                </a:lnTo>
                <a:lnTo>
                  <a:pt x="4652899" y="4221099"/>
                </a:lnTo>
                <a:lnTo>
                  <a:pt x="4827524" y="4405249"/>
                </a:lnTo>
                <a:lnTo>
                  <a:pt x="4827524" y="4405249"/>
                </a:lnTo>
                <a:lnTo>
                  <a:pt x="5002213" y="4589399"/>
                </a:lnTo>
                <a:lnTo>
                  <a:pt x="4664393" y="4910328"/>
                </a:lnTo>
                <a:lnTo>
                  <a:pt x="5010912" y="5275009"/>
                </a:lnTo>
                <a:lnTo>
                  <a:pt x="5349177" y="4953000"/>
                </a:lnTo>
                <a:lnTo>
                  <a:pt x="5523802" y="5137150"/>
                </a:lnTo>
                <a:lnTo>
                  <a:pt x="5523802" y="5137150"/>
                </a:lnTo>
                <a:lnTo>
                  <a:pt x="5698427" y="5321300"/>
                </a:lnTo>
                <a:lnTo>
                  <a:pt x="5360607" y="5642293"/>
                </a:lnTo>
                <a:lnTo>
                  <a:pt x="5707126" y="6006973"/>
                </a:lnTo>
                <a:lnTo>
                  <a:pt x="6044883" y="5685981"/>
                </a:lnTo>
                <a:lnTo>
                  <a:pt x="6219571" y="5870131"/>
                </a:lnTo>
                <a:lnTo>
                  <a:pt x="6219571" y="5870131"/>
                </a:lnTo>
                <a:lnTo>
                  <a:pt x="6394259" y="6053963"/>
                </a:lnTo>
                <a:lnTo>
                  <a:pt x="6056440" y="6374892"/>
                </a:lnTo>
                <a:lnTo>
                  <a:pt x="6402959" y="6739573"/>
                </a:lnTo>
                <a:lnTo>
                  <a:pt x="6740716" y="6418644"/>
                </a:lnTo>
                <a:lnTo>
                  <a:pt x="6915404" y="6602794"/>
                </a:lnTo>
                <a:lnTo>
                  <a:pt x="6915404" y="6602794"/>
                </a:lnTo>
                <a:lnTo>
                  <a:pt x="7090029" y="6786944"/>
                </a:lnTo>
                <a:lnTo>
                  <a:pt x="7014972" y="6858000"/>
                </a:lnTo>
                <a:lnTo>
                  <a:pt x="7665403" y="6858000"/>
                </a:lnTo>
                <a:lnTo>
                  <a:pt x="7699312" y="6554915"/>
                </a:lnTo>
                <a:lnTo>
                  <a:pt x="7872476" y="6737096"/>
                </a:lnTo>
                <a:lnTo>
                  <a:pt x="8210296" y="6416167"/>
                </a:lnTo>
                <a:lnTo>
                  <a:pt x="8384921" y="6600000"/>
                </a:lnTo>
                <a:lnTo>
                  <a:pt x="8384921" y="6600000"/>
                </a:lnTo>
                <a:lnTo>
                  <a:pt x="8559609" y="6783832"/>
                </a:lnTo>
                <a:lnTo>
                  <a:pt x="8481885" y="6858000"/>
                </a:lnTo>
                <a:lnTo>
                  <a:pt x="9134284" y="6858000"/>
                </a:lnTo>
                <a:lnTo>
                  <a:pt x="9168447" y="6553200"/>
                </a:lnTo>
                <a:lnTo>
                  <a:pt x="9341548" y="6735381"/>
                </a:lnTo>
                <a:lnTo>
                  <a:pt x="9679369" y="6414453"/>
                </a:lnTo>
                <a:lnTo>
                  <a:pt x="9853994" y="6598285"/>
                </a:lnTo>
                <a:lnTo>
                  <a:pt x="9853994" y="6598285"/>
                </a:lnTo>
                <a:lnTo>
                  <a:pt x="10028682" y="6782435"/>
                </a:lnTo>
                <a:lnTo>
                  <a:pt x="9948672" y="6858635"/>
                </a:lnTo>
                <a:lnTo>
                  <a:pt x="10602722" y="6858635"/>
                </a:lnTo>
                <a:lnTo>
                  <a:pt x="10637075" y="6551486"/>
                </a:lnTo>
                <a:lnTo>
                  <a:pt x="10810240" y="6733668"/>
                </a:lnTo>
                <a:lnTo>
                  <a:pt x="11147996" y="6412738"/>
                </a:lnTo>
                <a:lnTo>
                  <a:pt x="11322621" y="6596888"/>
                </a:lnTo>
                <a:lnTo>
                  <a:pt x="11322621" y="6596888"/>
                </a:lnTo>
                <a:lnTo>
                  <a:pt x="11497246" y="6781038"/>
                </a:lnTo>
                <a:lnTo>
                  <a:pt x="11415776" y="6858000"/>
                </a:lnTo>
                <a:lnTo>
                  <a:pt x="11635676" y="6858000"/>
                </a:lnTo>
                <a:lnTo>
                  <a:pt x="11635676" y="6577013"/>
                </a:lnTo>
                <a:lnTo>
                  <a:pt x="11323320" y="6596063"/>
                </a:lnTo>
                <a:lnTo>
                  <a:pt x="11410569" y="5816600"/>
                </a:lnTo>
                <a:lnTo>
                  <a:pt x="11583733" y="5998845"/>
                </a:lnTo>
                <a:lnTo>
                  <a:pt x="11635676" y="5949442"/>
                </a:lnTo>
                <a:lnTo>
                  <a:pt x="11635676" y="5114608"/>
                </a:lnTo>
                <a:lnTo>
                  <a:pt x="11400345" y="5128832"/>
                </a:lnTo>
                <a:lnTo>
                  <a:pt x="11487595" y="4349179"/>
                </a:lnTo>
                <a:lnTo>
                  <a:pt x="11635676" y="4505008"/>
                </a:lnTo>
                <a:lnTo>
                  <a:pt x="11635676" y="3861372"/>
                </a:lnTo>
                <a:lnTo>
                  <a:pt x="11314240" y="4166743"/>
                </a:lnTo>
                <a:lnTo>
                  <a:pt x="11487404" y="4348988"/>
                </a:lnTo>
                <a:lnTo>
                  <a:pt x="10704322" y="4396296"/>
                </a:lnTo>
                <a:lnTo>
                  <a:pt x="10791634" y="3616706"/>
                </a:lnTo>
                <a:lnTo>
                  <a:pt x="10964735" y="3798951"/>
                </a:lnTo>
                <a:lnTo>
                  <a:pt x="11302556" y="3477959"/>
                </a:lnTo>
                <a:lnTo>
                  <a:pt x="11477181" y="3661791"/>
                </a:lnTo>
                <a:lnTo>
                  <a:pt x="11477181" y="3661791"/>
                </a:lnTo>
                <a:lnTo>
                  <a:pt x="11635676" y="3828606"/>
                </a:lnTo>
                <a:lnTo>
                  <a:pt x="11635676" y="3652203"/>
                </a:lnTo>
                <a:lnTo>
                  <a:pt x="11477434" y="3661791"/>
                </a:lnTo>
                <a:lnTo>
                  <a:pt x="11564683" y="2882138"/>
                </a:lnTo>
                <a:lnTo>
                  <a:pt x="11635676" y="2956878"/>
                </a:lnTo>
                <a:lnTo>
                  <a:pt x="11635676" y="2467483"/>
                </a:lnTo>
                <a:lnTo>
                  <a:pt x="11391329" y="2699703"/>
                </a:lnTo>
                <a:lnTo>
                  <a:pt x="11564493" y="2881948"/>
                </a:lnTo>
                <a:lnTo>
                  <a:pt x="10781411" y="2929255"/>
                </a:lnTo>
                <a:lnTo>
                  <a:pt x="10868660" y="2149602"/>
                </a:lnTo>
                <a:lnTo>
                  <a:pt x="11041824" y="2331847"/>
                </a:lnTo>
                <a:lnTo>
                  <a:pt x="11379581" y="2010918"/>
                </a:lnTo>
                <a:lnTo>
                  <a:pt x="11554206" y="2194687"/>
                </a:lnTo>
                <a:lnTo>
                  <a:pt x="11554206" y="2194687"/>
                </a:lnTo>
                <a:lnTo>
                  <a:pt x="11635676" y="2280412"/>
                </a:lnTo>
                <a:lnTo>
                  <a:pt x="11635676" y="2189798"/>
                </a:lnTo>
                <a:lnTo>
                  <a:pt x="11554460" y="2194687"/>
                </a:lnTo>
                <a:lnTo>
                  <a:pt x="11635676" y="1469009"/>
                </a:lnTo>
                <a:lnTo>
                  <a:pt x="11635676" y="1415225"/>
                </a:lnTo>
                <a:lnTo>
                  <a:pt x="10858436" y="1462215"/>
                </a:lnTo>
                <a:lnTo>
                  <a:pt x="10945685" y="682562"/>
                </a:lnTo>
                <a:lnTo>
                  <a:pt x="11118850" y="864807"/>
                </a:lnTo>
                <a:lnTo>
                  <a:pt x="11456607" y="543814"/>
                </a:lnTo>
                <a:lnTo>
                  <a:pt x="11631295" y="727964"/>
                </a:lnTo>
                <a:lnTo>
                  <a:pt x="11631295" y="727964"/>
                </a:lnTo>
                <a:lnTo>
                  <a:pt x="11635486" y="732409"/>
                </a:lnTo>
                <a:lnTo>
                  <a:pt x="11635486" y="727520"/>
                </a:lnTo>
                <a:lnTo>
                  <a:pt x="11631295" y="727520"/>
                </a:lnTo>
                <a:lnTo>
                  <a:pt x="11635486" y="690245"/>
                </a:lnTo>
                <a:close/>
                <a:moveTo>
                  <a:pt x="9476676" y="684594"/>
                </a:moveTo>
                <a:lnTo>
                  <a:pt x="9649841" y="866838"/>
                </a:lnTo>
                <a:lnTo>
                  <a:pt x="9987534" y="546100"/>
                </a:lnTo>
                <a:lnTo>
                  <a:pt x="10162159" y="730250"/>
                </a:lnTo>
                <a:lnTo>
                  <a:pt x="10162159" y="730250"/>
                </a:lnTo>
                <a:lnTo>
                  <a:pt x="10336784" y="914083"/>
                </a:lnTo>
                <a:lnTo>
                  <a:pt x="9999028" y="1235012"/>
                </a:lnTo>
                <a:lnTo>
                  <a:pt x="10172192" y="1417257"/>
                </a:lnTo>
                <a:lnTo>
                  <a:pt x="9389110" y="1464628"/>
                </a:lnTo>
                <a:close/>
                <a:moveTo>
                  <a:pt x="10095420" y="2883980"/>
                </a:moveTo>
                <a:lnTo>
                  <a:pt x="9312402" y="2931287"/>
                </a:lnTo>
                <a:lnTo>
                  <a:pt x="9399651" y="2151634"/>
                </a:lnTo>
                <a:lnTo>
                  <a:pt x="9572752" y="2333879"/>
                </a:lnTo>
                <a:lnTo>
                  <a:pt x="9910572" y="2012950"/>
                </a:lnTo>
                <a:lnTo>
                  <a:pt x="10085197" y="2196719"/>
                </a:lnTo>
                <a:lnTo>
                  <a:pt x="10085197" y="2196719"/>
                </a:lnTo>
                <a:lnTo>
                  <a:pt x="10259885" y="2380552"/>
                </a:lnTo>
                <a:lnTo>
                  <a:pt x="9922066" y="2701481"/>
                </a:lnTo>
                <a:close/>
                <a:moveTo>
                  <a:pt x="10018395" y="4350830"/>
                </a:moveTo>
                <a:lnTo>
                  <a:pt x="9235376" y="4398328"/>
                </a:lnTo>
                <a:lnTo>
                  <a:pt x="9322625" y="3618738"/>
                </a:lnTo>
                <a:lnTo>
                  <a:pt x="9495790" y="3800983"/>
                </a:lnTo>
                <a:lnTo>
                  <a:pt x="9833420" y="3479800"/>
                </a:lnTo>
                <a:lnTo>
                  <a:pt x="10008108" y="3663950"/>
                </a:lnTo>
                <a:lnTo>
                  <a:pt x="10008108" y="3663950"/>
                </a:lnTo>
                <a:lnTo>
                  <a:pt x="10182796" y="3848100"/>
                </a:lnTo>
                <a:lnTo>
                  <a:pt x="9844976" y="4168775"/>
                </a:lnTo>
                <a:close/>
                <a:moveTo>
                  <a:pt x="9245283" y="5085588"/>
                </a:moveTo>
                <a:lnTo>
                  <a:pt x="8462200" y="5132896"/>
                </a:lnTo>
                <a:lnTo>
                  <a:pt x="8549576" y="4353243"/>
                </a:lnTo>
                <a:lnTo>
                  <a:pt x="8722741" y="4535488"/>
                </a:lnTo>
                <a:lnTo>
                  <a:pt x="9060497" y="4214559"/>
                </a:lnTo>
                <a:lnTo>
                  <a:pt x="9235376" y="4398391"/>
                </a:lnTo>
                <a:lnTo>
                  <a:pt x="9235376" y="4398391"/>
                </a:lnTo>
                <a:lnTo>
                  <a:pt x="9410001" y="4582224"/>
                </a:lnTo>
                <a:lnTo>
                  <a:pt x="9072245" y="4903153"/>
                </a:lnTo>
                <a:close/>
                <a:moveTo>
                  <a:pt x="7776210" y="5087620"/>
                </a:moveTo>
                <a:lnTo>
                  <a:pt x="6993128" y="5134928"/>
                </a:lnTo>
                <a:lnTo>
                  <a:pt x="7080377" y="4355275"/>
                </a:lnTo>
                <a:lnTo>
                  <a:pt x="7253542" y="4537520"/>
                </a:lnTo>
                <a:lnTo>
                  <a:pt x="7591298" y="4216400"/>
                </a:lnTo>
                <a:lnTo>
                  <a:pt x="7765923" y="4400550"/>
                </a:lnTo>
                <a:lnTo>
                  <a:pt x="7765923" y="4400550"/>
                </a:lnTo>
                <a:lnTo>
                  <a:pt x="7940548" y="4584700"/>
                </a:lnTo>
                <a:lnTo>
                  <a:pt x="7602792" y="4905629"/>
                </a:lnTo>
                <a:close/>
                <a:moveTo>
                  <a:pt x="5688140" y="2890076"/>
                </a:moveTo>
                <a:lnTo>
                  <a:pt x="4905058" y="2937383"/>
                </a:lnTo>
                <a:lnTo>
                  <a:pt x="4992307" y="2157730"/>
                </a:lnTo>
                <a:lnTo>
                  <a:pt x="5165471" y="2339975"/>
                </a:lnTo>
                <a:lnTo>
                  <a:pt x="5503228" y="2019300"/>
                </a:lnTo>
                <a:lnTo>
                  <a:pt x="5677916" y="2203069"/>
                </a:lnTo>
                <a:lnTo>
                  <a:pt x="5677916" y="2203069"/>
                </a:lnTo>
                <a:lnTo>
                  <a:pt x="5852541" y="2386902"/>
                </a:lnTo>
                <a:lnTo>
                  <a:pt x="5514785" y="2707831"/>
                </a:lnTo>
                <a:close/>
                <a:moveTo>
                  <a:pt x="5688140" y="2890076"/>
                </a:moveTo>
                <a:lnTo>
                  <a:pt x="5861304" y="3072321"/>
                </a:lnTo>
                <a:lnTo>
                  <a:pt x="6199061" y="2751392"/>
                </a:lnTo>
                <a:lnTo>
                  <a:pt x="6373686" y="2935161"/>
                </a:lnTo>
                <a:lnTo>
                  <a:pt x="6373686" y="2935161"/>
                </a:lnTo>
                <a:lnTo>
                  <a:pt x="6548311" y="3118930"/>
                </a:lnTo>
                <a:lnTo>
                  <a:pt x="6210554" y="3439922"/>
                </a:lnTo>
                <a:lnTo>
                  <a:pt x="6384227" y="3622548"/>
                </a:lnTo>
                <a:lnTo>
                  <a:pt x="5601145" y="3669919"/>
                </a:lnTo>
                <a:close/>
                <a:moveTo>
                  <a:pt x="9322118" y="3618294"/>
                </a:moveTo>
                <a:lnTo>
                  <a:pt x="8539035" y="3665665"/>
                </a:lnTo>
                <a:lnTo>
                  <a:pt x="8626284" y="2886012"/>
                </a:lnTo>
                <a:lnTo>
                  <a:pt x="8799449" y="3068257"/>
                </a:lnTo>
                <a:lnTo>
                  <a:pt x="9137206" y="2747328"/>
                </a:lnTo>
                <a:lnTo>
                  <a:pt x="9311894" y="2931097"/>
                </a:lnTo>
                <a:lnTo>
                  <a:pt x="9311894" y="2931097"/>
                </a:lnTo>
                <a:lnTo>
                  <a:pt x="9486583" y="3114866"/>
                </a:lnTo>
                <a:lnTo>
                  <a:pt x="9148762" y="3435858"/>
                </a:lnTo>
                <a:close/>
                <a:moveTo>
                  <a:pt x="8452930" y="2703894"/>
                </a:moveTo>
                <a:lnTo>
                  <a:pt x="8626094" y="2886139"/>
                </a:lnTo>
                <a:lnTo>
                  <a:pt x="7843012" y="2933446"/>
                </a:lnTo>
                <a:lnTo>
                  <a:pt x="7930261" y="2153793"/>
                </a:lnTo>
                <a:lnTo>
                  <a:pt x="8103426" y="2336038"/>
                </a:lnTo>
                <a:lnTo>
                  <a:pt x="8441245" y="2015109"/>
                </a:lnTo>
                <a:lnTo>
                  <a:pt x="8615870" y="2198878"/>
                </a:lnTo>
                <a:lnTo>
                  <a:pt x="8615870" y="2198878"/>
                </a:lnTo>
                <a:lnTo>
                  <a:pt x="8790876" y="2382838"/>
                </a:lnTo>
                <a:close/>
                <a:moveTo>
                  <a:pt x="8017637" y="3117469"/>
                </a:moveTo>
                <a:lnTo>
                  <a:pt x="7679881" y="3438462"/>
                </a:lnTo>
                <a:lnTo>
                  <a:pt x="7853046" y="3620643"/>
                </a:lnTo>
                <a:lnTo>
                  <a:pt x="7070027" y="3667887"/>
                </a:lnTo>
                <a:lnTo>
                  <a:pt x="7157276" y="2888234"/>
                </a:lnTo>
                <a:lnTo>
                  <a:pt x="7330440" y="3070479"/>
                </a:lnTo>
                <a:lnTo>
                  <a:pt x="7668324" y="2749550"/>
                </a:lnTo>
                <a:lnTo>
                  <a:pt x="7843012" y="2933319"/>
                </a:lnTo>
                <a:lnTo>
                  <a:pt x="7843012" y="2933319"/>
                </a:lnTo>
                <a:close/>
                <a:moveTo>
                  <a:pt x="6983858" y="2705926"/>
                </a:moveTo>
                <a:lnTo>
                  <a:pt x="7157021" y="2888171"/>
                </a:lnTo>
                <a:lnTo>
                  <a:pt x="6373940" y="2935478"/>
                </a:lnTo>
                <a:lnTo>
                  <a:pt x="6461189" y="2155825"/>
                </a:lnTo>
                <a:lnTo>
                  <a:pt x="6634353" y="2338070"/>
                </a:lnTo>
                <a:lnTo>
                  <a:pt x="6972109" y="2017141"/>
                </a:lnTo>
                <a:lnTo>
                  <a:pt x="7146798" y="2200910"/>
                </a:lnTo>
                <a:lnTo>
                  <a:pt x="7146798" y="2200910"/>
                </a:lnTo>
                <a:lnTo>
                  <a:pt x="7321423" y="2384743"/>
                </a:lnTo>
                <a:close/>
                <a:moveTo>
                  <a:pt x="6384227" y="3622802"/>
                </a:moveTo>
                <a:lnTo>
                  <a:pt x="6557391" y="3805047"/>
                </a:lnTo>
                <a:lnTo>
                  <a:pt x="6895147" y="3484055"/>
                </a:lnTo>
                <a:lnTo>
                  <a:pt x="7069772" y="3668205"/>
                </a:lnTo>
                <a:lnTo>
                  <a:pt x="7069772" y="3668205"/>
                </a:lnTo>
                <a:lnTo>
                  <a:pt x="7244397" y="3852355"/>
                </a:lnTo>
                <a:lnTo>
                  <a:pt x="6906641" y="4173284"/>
                </a:lnTo>
                <a:lnTo>
                  <a:pt x="7079806" y="4355529"/>
                </a:lnTo>
                <a:lnTo>
                  <a:pt x="6296724" y="4402836"/>
                </a:lnTo>
                <a:close/>
                <a:moveTo>
                  <a:pt x="7766177" y="4400550"/>
                </a:moveTo>
                <a:lnTo>
                  <a:pt x="7853426" y="3620961"/>
                </a:lnTo>
                <a:lnTo>
                  <a:pt x="8026591" y="3803206"/>
                </a:lnTo>
                <a:lnTo>
                  <a:pt x="8364347" y="3482213"/>
                </a:lnTo>
                <a:lnTo>
                  <a:pt x="8539035" y="3666046"/>
                </a:lnTo>
                <a:lnTo>
                  <a:pt x="8539035" y="3666046"/>
                </a:lnTo>
                <a:lnTo>
                  <a:pt x="8713660" y="3849878"/>
                </a:lnTo>
                <a:lnTo>
                  <a:pt x="8375904" y="4170807"/>
                </a:lnTo>
                <a:lnTo>
                  <a:pt x="8549069" y="4353052"/>
                </a:lnTo>
                <a:close/>
                <a:moveTo>
                  <a:pt x="9214485" y="1280605"/>
                </a:moveTo>
                <a:lnTo>
                  <a:pt x="9389110" y="1464755"/>
                </a:lnTo>
                <a:lnTo>
                  <a:pt x="9389110" y="1464755"/>
                </a:lnTo>
                <a:lnTo>
                  <a:pt x="9563798" y="1648587"/>
                </a:lnTo>
                <a:lnTo>
                  <a:pt x="9226042" y="1969516"/>
                </a:lnTo>
                <a:lnTo>
                  <a:pt x="9399143" y="2151761"/>
                </a:lnTo>
                <a:lnTo>
                  <a:pt x="8616124" y="2199069"/>
                </a:lnTo>
                <a:lnTo>
                  <a:pt x="8703373" y="1419479"/>
                </a:lnTo>
                <a:lnTo>
                  <a:pt x="8876474" y="1601661"/>
                </a:lnTo>
                <a:close/>
                <a:moveTo>
                  <a:pt x="8007541" y="686816"/>
                </a:moveTo>
                <a:lnTo>
                  <a:pt x="8180642" y="869061"/>
                </a:lnTo>
                <a:lnTo>
                  <a:pt x="8518461" y="548069"/>
                </a:lnTo>
                <a:lnTo>
                  <a:pt x="8693086" y="732219"/>
                </a:lnTo>
                <a:lnTo>
                  <a:pt x="8693086" y="732219"/>
                </a:lnTo>
                <a:lnTo>
                  <a:pt x="8867775" y="916369"/>
                </a:lnTo>
                <a:lnTo>
                  <a:pt x="8530526" y="1236663"/>
                </a:lnTo>
                <a:lnTo>
                  <a:pt x="8703628" y="1418908"/>
                </a:lnTo>
                <a:lnTo>
                  <a:pt x="7920609" y="1466279"/>
                </a:lnTo>
                <a:close/>
                <a:moveTo>
                  <a:pt x="7745413" y="1282700"/>
                </a:moveTo>
                <a:lnTo>
                  <a:pt x="7920038" y="1466533"/>
                </a:lnTo>
                <a:lnTo>
                  <a:pt x="7920038" y="1466533"/>
                </a:lnTo>
                <a:lnTo>
                  <a:pt x="8094726" y="1650365"/>
                </a:lnTo>
                <a:lnTo>
                  <a:pt x="7756907" y="1971294"/>
                </a:lnTo>
                <a:lnTo>
                  <a:pt x="7930070" y="2153539"/>
                </a:lnTo>
                <a:lnTo>
                  <a:pt x="7146989" y="2200847"/>
                </a:lnTo>
                <a:lnTo>
                  <a:pt x="7234238" y="1421257"/>
                </a:lnTo>
                <a:lnTo>
                  <a:pt x="7407402" y="1603439"/>
                </a:lnTo>
                <a:close/>
                <a:moveTo>
                  <a:pt x="6538405" y="688912"/>
                </a:moveTo>
                <a:lnTo>
                  <a:pt x="6711570" y="871157"/>
                </a:lnTo>
                <a:lnTo>
                  <a:pt x="7049389" y="550164"/>
                </a:lnTo>
                <a:lnTo>
                  <a:pt x="7224014" y="734314"/>
                </a:lnTo>
                <a:lnTo>
                  <a:pt x="7224014" y="734314"/>
                </a:lnTo>
                <a:lnTo>
                  <a:pt x="7398703" y="918464"/>
                </a:lnTo>
                <a:lnTo>
                  <a:pt x="7060883" y="1239393"/>
                </a:lnTo>
                <a:lnTo>
                  <a:pt x="7234047" y="1421638"/>
                </a:lnTo>
                <a:lnTo>
                  <a:pt x="6450965" y="1469009"/>
                </a:lnTo>
                <a:close/>
                <a:moveTo>
                  <a:pt x="6276277" y="1284478"/>
                </a:moveTo>
                <a:lnTo>
                  <a:pt x="6450965" y="1468311"/>
                </a:lnTo>
                <a:lnTo>
                  <a:pt x="6450965" y="1468311"/>
                </a:lnTo>
                <a:lnTo>
                  <a:pt x="6625590" y="1652143"/>
                </a:lnTo>
                <a:lnTo>
                  <a:pt x="6287833" y="1973072"/>
                </a:lnTo>
                <a:lnTo>
                  <a:pt x="6460998" y="2155317"/>
                </a:lnTo>
                <a:lnTo>
                  <a:pt x="5678107" y="2202815"/>
                </a:lnTo>
                <a:lnTo>
                  <a:pt x="5765356" y="1423226"/>
                </a:lnTo>
                <a:lnTo>
                  <a:pt x="5938520" y="1605407"/>
                </a:lnTo>
                <a:close/>
                <a:moveTo>
                  <a:pt x="5069332" y="690690"/>
                </a:moveTo>
                <a:lnTo>
                  <a:pt x="5242497" y="872935"/>
                </a:lnTo>
                <a:lnTo>
                  <a:pt x="5580253" y="551942"/>
                </a:lnTo>
                <a:lnTo>
                  <a:pt x="5754942" y="736092"/>
                </a:lnTo>
                <a:lnTo>
                  <a:pt x="5754942" y="736092"/>
                </a:lnTo>
                <a:lnTo>
                  <a:pt x="5929567" y="919925"/>
                </a:lnTo>
                <a:lnTo>
                  <a:pt x="5591810" y="1240854"/>
                </a:lnTo>
                <a:lnTo>
                  <a:pt x="5764975" y="1423099"/>
                </a:lnTo>
                <a:lnTo>
                  <a:pt x="4981893" y="1470470"/>
                </a:lnTo>
                <a:close/>
                <a:moveTo>
                  <a:pt x="4807204" y="1286510"/>
                </a:moveTo>
                <a:lnTo>
                  <a:pt x="4981893" y="1470660"/>
                </a:lnTo>
                <a:lnTo>
                  <a:pt x="4981893" y="1470660"/>
                </a:lnTo>
                <a:lnTo>
                  <a:pt x="5156518" y="1654492"/>
                </a:lnTo>
                <a:lnTo>
                  <a:pt x="4818952" y="1975295"/>
                </a:lnTo>
                <a:lnTo>
                  <a:pt x="4992116" y="2157540"/>
                </a:lnTo>
                <a:lnTo>
                  <a:pt x="4209034" y="2204847"/>
                </a:lnTo>
                <a:lnTo>
                  <a:pt x="4296283" y="1425258"/>
                </a:lnTo>
                <a:lnTo>
                  <a:pt x="4469448" y="1607439"/>
                </a:lnTo>
                <a:close/>
                <a:moveTo>
                  <a:pt x="3600260" y="692722"/>
                </a:moveTo>
                <a:lnTo>
                  <a:pt x="3773424" y="874966"/>
                </a:lnTo>
                <a:lnTo>
                  <a:pt x="4110927" y="553974"/>
                </a:lnTo>
                <a:lnTo>
                  <a:pt x="4285615" y="738124"/>
                </a:lnTo>
                <a:lnTo>
                  <a:pt x="4285615" y="738124"/>
                </a:lnTo>
                <a:lnTo>
                  <a:pt x="4460240" y="921957"/>
                </a:lnTo>
                <a:lnTo>
                  <a:pt x="4122484" y="1242886"/>
                </a:lnTo>
                <a:lnTo>
                  <a:pt x="4295648" y="1425131"/>
                </a:lnTo>
                <a:lnTo>
                  <a:pt x="3512566" y="1472502"/>
                </a:lnTo>
                <a:close/>
                <a:moveTo>
                  <a:pt x="2043938" y="1474407"/>
                </a:moveTo>
                <a:lnTo>
                  <a:pt x="2131187" y="694754"/>
                </a:lnTo>
                <a:lnTo>
                  <a:pt x="2304352" y="876999"/>
                </a:lnTo>
                <a:lnTo>
                  <a:pt x="2642108" y="556006"/>
                </a:lnTo>
                <a:lnTo>
                  <a:pt x="2816733" y="740156"/>
                </a:lnTo>
                <a:lnTo>
                  <a:pt x="2816733" y="740156"/>
                </a:lnTo>
                <a:lnTo>
                  <a:pt x="2991358" y="924306"/>
                </a:lnTo>
                <a:lnTo>
                  <a:pt x="2653856" y="1244600"/>
                </a:lnTo>
                <a:lnTo>
                  <a:pt x="2827020" y="1426845"/>
                </a:lnTo>
                <a:close/>
                <a:moveTo>
                  <a:pt x="2739961" y="2206879"/>
                </a:moveTo>
                <a:lnTo>
                  <a:pt x="2827211" y="1427290"/>
                </a:lnTo>
                <a:lnTo>
                  <a:pt x="3000375" y="1609471"/>
                </a:lnTo>
                <a:lnTo>
                  <a:pt x="3338132" y="1288542"/>
                </a:lnTo>
                <a:lnTo>
                  <a:pt x="3512757" y="1472692"/>
                </a:lnTo>
                <a:lnTo>
                  <a:pt x="3512757" y="1472692"/>
                </a:lnTo>
                <a:lnTo>
                  <a:pt x="3687382" y="1656842"/>
                </a:lnTo>
                <a:lnTo>
                  <a:pt x="3349625" y="1977771"/>
                </a:lnTo>
                <a:lnTo>
                  <a:pt x="3522726" y="2160016"/>
                </a:lnTo>
                <a:close/>
                <a:moveTo>
                  <a:pt x="3435985" y="2939415"/>
                </a:moveTo>
                <a:lnTo>
                  <a:pt x="3523234" y="2159762"/>
                </a:lnTo>
                <a:lnTo>
                  <a:pt x="3696398" y="2342007"/>
                </a:lnTo>
                <a:lnTo>
                  <a:pt x="4034155" y="2021078"/>
                </a:lnTo>
                <a:lnTo>
                  <a:pt x="4208780" y="2204847"/>
                </a:lnTo>
                <a:lnTo>
                  <a:pt x="4208780" y="2204847"/>
                </a:lnTo>
                <a:lnTo>
                  <a:pt x="4383977" y="2388934"/>
                </a:lnTo>
                <a:lnTo>
                  <a:pt x="4046220" y="2709863"/>
                </a:lnTo>
                <a:lnTo>
                  <a:pt x="4218877" y="2892108"/>
                </a:lnTo>
                <a:close/>
                <a:moveTo>
                  <a:pt x="4132009" y="3671951"/>
                </a:moveTo>
                <a:lnTo>
                  <a:pt x="4219258" y="2892298"/>
                </a:lnTo>
                <a:lnTo>
                  <a:pt x="4392359" y="3074543"/>
                </a:lnTo>
                <a:lnTo>
                  <a:pt x="4730179" y="2753614"/>
                </a:lnTo>
                <a:lnTo>
                  <a:pt x="4904677" y="2937383"/>
                </a:lnTo>
                <a:lnTo>
                  <a:pt x="4904677" y="2937383"/>
                </a:lnTo>
                <a:lnTo>
                  <a:pt x="5079365" y="3121152"/>
                </a:lnTo>
                <a:lnTo>
                  <a:pt x="4741609" y="3442145"/>
                </a:lnTo>
                <a:lnTo>
                  <a:pt x="4914710" y="3624326"/>
                </a:lnTo>
                <a:close/>
                <a:moveTo>
                  <a:pt x="4828032" y="4404424"/>
                </a:moveTo>
                <a:lnTo>
                  <a:pt x="4915281" y="3624834"/>
                </a:lnTo>
                <a:lnTo>
                  <a:pt x="5088382" y="3807079"/>
                </a:lnTo>
                <a:lnTo>
                  <a:pt x="5426202" y="3486150"/>
                </a:lnTo>
                <a:lnTo>
                  <a:pt x="5600827" y="3670300"/>
                </a:lnTo>
                <a:lnTo>
                  <a:pt x="5600827" y="3670300"/>
                </a:lnTo>
                <a:lnTo>
                  <a:pt x="5775516" y="3854133"/>
                </a:lnTo>
                <a:lnTo>
                  <a:pt x="5438077" y="4174871"/>
                </a:lnTo>
                <a:lnTo>
                  <a:pt x="5611178" y="4357116"/>
                </a:lnTo>
                <a:close/>
                <a:moveTo>
                  <a:pt x="5524056" y="5137150"/>
                </a:moveTo>
                <a:lnTo>
                  <a:pt x="5611305" y="4357497"/>
                </a:lnTo>
                <a:lnTo>
                  <a:pt x="5784406" y="4539742"/>
                </a:lnTo>
                <a:lnTo>
                  <a:pt x="6122226" y="4218813"/>
                </a:lnTo>
                <a:lnTo>
                  <a:pt x="6296851" y="4402646"/>
                </a:lnTo>
                <a:lnTo>
                  <a:pt x="6296851" y="4402646"/>
                </a:lnTo>
                <a:lnTo>
                  <a:pt x="6471539" y="4586478"/>
                </a:lnTo>
                <a:lnTo>
                  <a:pt x="6133720" y="4907407"/>
                </a:lnTo>
                <a:lnTo>
                  <a:pt x="6306883" y="5089652"/>
                </a:lnTo>
                <a:close/>
                <a:moveTo>
                  <a:pt x="6220016" y="5869686"/>
                </a:moveTo>
                <a:lnTo>
                  <a:pt x="6307328" y="5090033"/>
                </a:lnTo>
                <a:lnTo>
                  <a:pt x="6480429" y="5272278"/>
                </a:lnTo>
                <a:lnTo>
                  <a:pt x="6818249" y="4951349"/>
                </a:lnTo>
                <a:lnTo>
                  <a:pt x="6992874" y="5135118"/>
                </a:lnTo>
                <a:lnTo>
                  <a:pt x="6992874" y="5135118"/>
                </a:lnTo>
                <a:lnTo>
                  <a:pt x="7167563" y="5318887"/>
                </a:lnTo>
                <a:lnTo>
                  <a:pt x="6829743" y="5639880"/>
                </a:lnTo>
                <a:lnTo>
                  <a:pt x="7002908" y="5822061"/>
                </a:lnTo>
                <a:close/>
                <a:moveTo>
                  <a:pt x="7525957" y="6372606"/>
                </a:moveTo>
                <a:lnTo>
                  <a:pt x="7699121" y="6554851"/>
                </a:lnTo>
                <a:lnTo>
                  <a:pt x="6916039" y="6602159"/>
                </a:lnTo>
                <a:lnTo>
                  <a:pt x="7003288" y="5822569"/>
                </a:lnTo>
                <a:lnTo>
                  <a:pt x="7176453" y="6004814"/>
                </a:lnTo>
                <a:lnTo>
                  <a:pt x="7514272" y="5683822"/>
                </a:lnTo>
                <a:lnTo>
                  <a:pt x="7688897" y="5867972"/>
                </a:lnTo>
                <a:lnTo>
                  <a:pt x="7688897" y="5867972"/>
                </a:lnTo>
                <a:lnTo>
                  <a:pt x="7863777" y="6051550"/>
                </a:lnTo>
                <a:close/>
                <a:moveTo>
                  <a:pt x="7689152" y="5867400"/>
                </a:moveTo>
                <a:lnTo>
                  <a:pt x="7776401" y="5087747"/>
                </a:lnTo>
                <a:lnTo>
                  <a:pt x="7949565" y="5269992"/>
                </a:lnTo>
                <a:lnTo>
                  <a:pt x="8287321" y="4949063"/>
                </a:lnTo>
                <a:lnTo>
                  <a:pt x="8461946" y="5132832"/>
                </a:lnTo>
                <a:lnTo>
                  <a:pt x="8461946" y="5132832"/>
                </a:lnTo>
                <a:lnTo>
                  <a:pt x="8636571" y="5316601"/>
                </a:lnTo>
                <a:lnTo>
                  <a:pt x="8298815" y="5637594"/>
                </a:lnTo>
                <a:lnTo>
                  <a:pt x="8471916" y="5819775"/>
                </a:lnTo>
                <a:close/>
                <a:moveTo>
                  <a:pt x="8995093" y="6370320"/>
                </a:moveTo>
                <a:lnTo>
                  <a:pt x="9168194" y="6552565"/>
                </a:lnTo>
                <a:lnTo>
                  <a:pt x="8385175" y="6599873"/>
                </a:lnTo>
                <a:lnTo>
                  <a:pt x="8472424" y="5820283"/>
                </a:lnTo>
                <a:lnTo>
                  <a:pt x="8645588" y="6002528"/>
                </a:lnTo>
                <a:lnTo>
                  <a:pt x="8983345" y="5681536"/>
                </a:lnTo>
                <a:lnTo>
                  <a:pt x="9157970" y="5865686"/>
                </a:lnTo>
                <a:lnTo>
                  <a:pt x="9157970" y="5865686"/>
                </a:lnTo>
                <a:lnTo>
                  <a:pt x="9332595" y="6049518"/>
                </a:lnTo>
                <a:close/>
                <a:moveTo>
                  <a:pt x="9158224" y="5865368"/>
                </a:moveTo>
                <a:lnTo>
                  <a:pt x="9245473" y="5085715"/>
                </a:lnTo>
                <a:lnTo>
                  <a:pt x="9418637" y="5267960"/>
                </a:lnTo>
                <a:lnTo>
                  <a:pt x="9756394" y="4947031"/>
                </a:lnTo>
                <a:lnTo>
                  <a:pt x="9931083" y="5130800"/>
                </a:lnTo>
                <a:lnTo>
                  <a:pt x="9931083" y="5130800"/>
                </a:lnTo>
                <a:lnTo>
                  <a:pt x="10105708" y="5314569"/>
                </a:lnTo>
                <a:lnTo>
                  <a:pt x="9767951" y="5635562"/>
                </a:lnTo>
                <a:lnTo>
                  <a:pt x="9941116" y="5817743"/>
                </a:lnTo>
                <a:close/>
                <a:moveTo>
                  <a:pt x="10464165" y="6368288"/>
                </a:moveTo>
                <a:lnTo>
                  <a:pt x="10637330" y="6550533"/>
                </a:lnTo>
                <a:lnTo>
                  <a:pt x="9854247" y="6597650"/>
                </a:lnTo>
                <a:lnTo>
                  <a:pt x="9941496" y="5818061"/>
                </a:lnTo>
                <a:lnTo>
                  <a:pt x="10114661" y="6000306"/>
                </a:lnTo>
                <a:lnTo>
                  <a:pt x="10452418" y="5679313"/>
                </a:lnTo>
                <a:lnTo>
                  <a:pt x="10627106" y="5863463"/>
                </a:lnTo>
                <a:lnTo>
                  <a:pt x="10627106" y="5863463"/>
                </a:lnTo>
                <a:lnTo>
                  <a:pt x="10801731" y="6047613"/>
                </a:lnTo>
                <a:close/>
                <a:moveTo>
                  <a:pt x="11225467" y="4945063"/>
                </a:moveTo>
                <a:lnTo>
                  <a:pt x="11400155" y="5128832"/>
                </a:lnTo>
                <a:lnTo>
                  <a:pt x="11400155" y="5128832"/>
                </a:lnTo>
                <a:lnTo>
                  <a:pt x="11574780" y="5312601"/>
                </a:lnTo>
                <a:lnTo>
                  <a:pt x="11237023" y="5633593"/>
                </a:lnTo>
                <a:lnTo>
                  <a:pt x="11410188" y="5815775"/>
                </a:lnTo>
                <a:lnTo>
                  <a:pt x="10627106" y="5863146"/>
                </a:lnTo>
                <a:lnTo>
                  <a:pt x="10714355" y="5083493"/>
                </a:lnTo>
                <a:lnTo>
                  <a:pt x="10887520" y="5265738"/>
                </a:lnTo>
                <a:close/>
                <a:moveTo>
                  <a:pt x="10878947" y="4580382"/>
                </a:moveTo>
                <a:lnTo>
                  <a:pt x="10541191" y="4901311"/>
                </a:lnTo>
                <a:lnTo>
                  <a:pt x="10714355" y="5083556"/>
                </a:lnTo>
                <a:lnTo>
                  <a:pt x="9931273" y="5130800"/>
                </a:lnTo>
                <a:lnTo>
                  <a:pt x="10018522" y="4351147"/>
                </a:lnTo>
                <a:lnTo>
                  <a:pt x="10191686" y="4533392"/>
                </a:lnTo>
                <a:lnTo>
                  <a:pt x="10529443" y="4212463"/>
                </a:lnTo>
                <a:lnTo>
                  <a:pt x="10704132" y="4396613"/>
                </a:lnTo>
                <a:lnTo>
                  <a:pt x="10704132" y="4396613"/>
                </a:lnTo>
                <a:close/>
                <a:moveTo>
                  <a:pt x="10956036" y="3113532"/>
                </a:moveTo>
                <a:lnTo>
                  <a:pt x="10618216" y="3434525"/>
                </a:lnTo>
                <a:lnTo>
                  <a:pt x="10791126" y="3616452"/>
                </a:lnTo>
                <a:lnTo>
                  <a:pt x="10008298" y="3663950"/>
                </a:lnTo>
                <a:lnTo>
                  <a:pt x="10095611" y="2884297"/>
                </a:lnTo>
                <a:lnTo>
                  <a:pt x="10268712" y="3066542"/>
                </a:lnTo>
                <a:lnTo>
                  <a:pt x="10606532" y="2745613"/>
                </a:lnTo>
                <a:lnTo>
                  <a:pt x="10781157" y="2929382"/>
                </a:lnTo>
                <a:lnTo>
                  <a:pt x="10781157" y="2929382"/>
                </a:lnTo>
                <a:close/>
                <a:moveTo>
                  <a:pt x="11033061" y="1646682"/>
                </a:moveTo>
                <a:lnTo>
                  <a:pt x="10695305" y="1967611"/>
                </a:lnTo>
                <a:lnTo>
                  <a:pt x="10868470" y="2149856"/>
                </a:lnTo>
                <a:lnTo>
                  <a:pt x="10085387" y="2197164"/>
                </a:lnTo>
                <a:lnTo>
                  <a:pt x="10172636" y="1417574"/>
                </a:lnTo>
                <a:lnTo>
                  <a:pt x="10345801" y="1599756"/>
                </a:lnTo>
                <a:lnTo>
                  <a:pt x="10683558" y="1278827"/>
                </a:lnTo>
                <a:lnTo>
                  <a:pt x="10858183" y="1462977"/>
                </a:lnTo>
                <a:lnTo>
                  <a:pt x="10858183" y="1462977"/>
                </a:lnTo>
                <a:close/>
                <a:moveTo>
                  <a:pt x="11635676" y="1409192"/>
                </a:moveTo>
                <a:lnTo>
                  <a:pt x="11635676" y="1073658"/>
                </a:lnTo>
                <a:lnTo>
                  <a:pt x="11468354" y="1232408"/>
                </a:lnTo>
                <a:close/>
                <a:moveTo>
                  <a:pt x="139192" y="146495"/>
                </a:moveTo>
                <a:lnTo>
                  <a:pt x="293370" y="0"/>
                </a:lnTo>
                <a:lnTo>
                  <a:pt x="0" y="0"/>
                </a:lnTo>
                <a:close/>
                <a:moveTo>
                  <a:pt x="3227261" y="0"/>
                </a:moveTo>
                <a:lnTo>
                  <a:pt x="2942082" y="0"/>
                </a:lnTo>
                <a:lnTo>
                  <a:pt x="3077401" y="142431"/>
                </a:lnTo>
                <a:close/>
              </a:path>
            </a:pathLst>
          </a:custGeom>
          <a:gradFill>
            <a:gsLst>
              <a:gs pos="0">
                <a:schemeClr val="lt1"/>
              </a:gs>
              <a:gs pos="58000">
                <a:srgbClr val="FFFFFF">
                  <a:alpha val="0"/>
                </a:srgbClr>
              </a:gs>
              <a:gs pos="100000">
                <a:srgbClr val="FFFFFF">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081800" y="1066000"/>
            <a:ext cx="5700000" cy="29847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dk1"/>
              </a:buClr>
              <a:buSzPts val="3200"/>
              <a:buFont typeface="Oxygen"/>
              <a:buChar char="⇨"/>
              <a:defRPr sz="3200" b="1" i="1">
                <a:latin typeface="Oxygen"/>
                <a:ea typeface="Oxygen"/>
                <a:cs typeface="Oxygen"/>
                <a:sym typeface="Oxygen"/>
              </a:defRPr>
            </a:lvl1pPr>
            <a:lvl2pPr marL="914400" lvl="1" indent="-431800" rtl="0">
              <a:spcBef>
                <a:spcPts val="800"/>
              </a:spcBef>
              <a:spcAft>
                <a:spcPts val="0"/>
              </a:spcAft>
              <a:buClr>
                <a:schemeClr val="dk1"/>
              </a:buClr>
              <a:buSzPts val="3200"/>
              <a:buFont typeface="Oxygen"/>
              <a:buChar char="⇾"/>
              <a:defRPr sz="3200" b="1" i="1">
                <a:latin typeface="Oxygen"/>
                <a:ea typeface="Oxygen"/>
                <a:cs typeface="Oxygen"/>
                <a:sym typeface="Oxygen"/>
              </a:defRPr>
            </a:lvl2pPr>
            <a:lvl3pPr marL="1371600" lvl="2" indent="-431800" rtl="0">
              <a:spcBef>
                <a:spcPts val="800"/>
              </a:spcBef>
              <a:spcAft>
                <a:spcPts val="0"/>
              </a:spcAft>
              <a:buClr>
                <a:schemeClr val="dk1"/>
              </a:buClr>
              <a:buSzPts val="3200"/>
              <a:buFont typeface="Oxygen"/>
              <a:buChar char="￫"/>
              <a:defRPr sz="3200" b="1" i="1">
                <a:latin typeface="Oxygen"/>
                <a:ea typeface="Oxygen"/>
                <a:cs typeface="Oxygen"/>
                <a:sym typeface="Oxygen"/>
              </a:defRPr>
            </a:lvl3pPr>
            <a:lvl4pPr marL="1828800" lvl="3" indent="-431800" rtl="0">
              <a:spcBef>
                <a:spcPts val="800"/>
              </a:spcBef>
              <a:spcAft>
                <a:spcPts val="0"/>
              </a:spcAft>
              <a:buSzPts val="3200"/>
              <a:buFont typeface="Oxygen"/>
              <a:buChar char="●"/>
              <a:defRPr sz="3200" b="1" i="1">
                <a:latin typeface="Oxygen"/>
                <a:ea typeface="Oxygen"/>
                <a:cs typeface="Oxygen"/>
                <a:sym typeface="Oxygen"/>
              </a:defRPr>
            </a:lvl4pPr>
            <a:lvl5pPr marL="2286000" lvl="4" indent="-431800" rtl="0">
              <a:spcBef>
                <a:spcPts val="800"/>
              </a:spcBef>
              <a:spcAft>
                <a:spcPts val="0"/>
              </a:spcAft>
              <a:buSzPts val="3200"/>
              <a:buFont typeface="Oxygen"/>
              <a:buChar char="○"/>
              <a:defRPr sz="3200" b="1" i="1">
                <a:latin typeface="Oxygen"/>
                <a:ea typeface="Oxygen"/>
                <a:cs typeface="Oxygen"/>
                <a:sym typeface="Oxygen"/>
              </a:defRPr>
            </a:lvl5pPr>
            <a:lvl6pPr marL="2743200" lvl="5" indent="-431800" rtl="0">
              <a:spcBef>
                <a:spcPts val="800"/>
              </a:spcBef>
              <a:spcAft>
                <a:spcPts val="0"/>
              </a:spcAft>
              <a:buSzPts val="3200"/>
              <a:buFont typeface="Oxygen"/>
              <a:buChar char="■"/>
              <a:defRPr sz="3200" b="1" i="1">
                <a:latin typeface="Oxygen"/>
                <a:ea typeface="Oxygen"/>
                <a:cs typeface="Oxygen"/>
                <a:sym typeface="Oxygen"/>
              </a:defRPr>
            </a:lvl6pPr>
            <a:lvl7pPr marL="3200400" lvl="6" indent="-431800" rtl="0">
              <a:spcBef>
                <a:spcPts val="800"/>
              </a:spcBef>
              <a:spcAft>
                <a:spcPts val="0"/>
              </a:spcAft>
              <a:buSzPts val="3200"/>
              <a:buFont typeface="Oxygen"/>
              <a:buChar char="●"/>
              <a:defRPr sz="3200" b="1" i="1">
                <a:latin typeface="Oxygen"/>
                <a:ea typeface="Oxygen"/>
                <a:cs typeface="Oxygen"/>
                <a:sym typeface="Oxygen"/>
              </a:defRPr>
            </a:lvl7pPr>
            <a:lvl8pPr marL="3657600" lvl="7" indent="-431800" rtl="0">
              <a:spcBef>
                <a:spcPts val="800"/>
              </a:spcBef>
              <a:spcAft>
                <a:spcPts val="0"/>
              </a:spcAft>
              <a:buSzPts val="3200"/>
              <a:buFont typeface="Oxygen"/>
              <a:buChar char="○"/>
              <a:defRPr sz="3200" b="1" i="1">
                <a:latin typeface="Oxygen"/>
                <a:ea typeface="Oxygen"/>
                <a:cs typeface="Oxygen"/>
                <a:sym typeface="Oxygen"/>
              </a:defRPr>
            </a:lvl8pPr>
            <a:lvl9pPr marL="4114800" lvl="8" indent="-431800" rtl="0">
              <a:spcBef>
                <a:spcPts val="800"/>
              </a:spcBef>
              <a:spcAft>
                <a:spcPts val="800"/>
              </a:spcAft>
              <a:buSzPts val="3200"/>
              <a:buFont typeface="Oxygen"/>
              <a:buChar char="■"/>
              <a:defRPr sz="3200" b="1" i="1">
                <a:latin typeface="Oxygen"/>
                <a:ea typeface="Oxygen"/>
                <a:cs typeface="Oxygen"/>
                <a:sym typeface="Oxygen"/>
              </a:defRPr>
            </a:lvl9pPr>
          </a:lstStyle>
          <a:p>
            <a:endParaRPr/>
          </a:p>
        </p:txBody>
      </p:sp>
      <p:sp>
        <p:nvSpPr>
          <p:cNvPr id="19" name="Google Shape;19;p4"/>
          <p:cNvSpPr txBox="1"/>
          <p:nvPr/>
        </p:nvSpPr>
        <p:spPr>
          <a:xfrm>
            <a:off x="575400" y="693000"/>
            <a:ext cx="548700" cy="653700"/>
          </a:xfrm>
          <a:prstGeom prst="rect">
            <a:avLst/>
          </a:prstGeom>
          <a:noFill/>
          <a:ln>
            <a:noFill/>
          </a:ln>
          <a:effectLst>
            <a:outerShdw blurRad="42863" dist="9525" dir="5400000" algn="bl" rotWithShape="0">
              <a:schemeClr val="dk1">
                <a:alpha val="29000"/>
              </a:schemeClr>
            </a:outerShdw>
          </a:effectLst>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lt1"/>
                </a:solidFill>
                <a:latin typeface="Oxygen"/>
                <a:ea typeface="Oxygen"/>
                <a:cs typeface="Oxygen"/>
                <a:sym typeface="Oxygen"/>
              </a:rPr>
              <a:t>“</a:t>
            </a:r>
            <a:endParaRPr sz="9600" b="1">
              <a:solidFill>
                <a:schemeClr val="lt1"/>
              </a:solidFill>
              <a:latin typeface="Oxygen"/>
              <a:ea typeface="Oxygen"/>
              <a:cs typeface="Oxygen"/>
              <a:sym typeface="Oxygen"/>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1"/>
            </a:gs>
            <a:gs pos="50000">
              <a:schemeClr val="accent2"/>
            </a:gs>
            <a:gs pos="100000">
              <a:schemeClr val="accent3"/>
            </a:gs>
          </a:gsLst>
          <a:lin ang="5400012" scaled="0"/>
        </a:gradFill>
        <a:effectLst/>
      </p:bgPr>
    </p:bg>
    <p:spTree>
      <p:nvGrpSpPr>
        <p:cNvPr id="1" name="Shape 21"/>
        <p:cNvGrpSpPr/>
        <p:nvPr/>
      </p:nvGrpSpPr>
      <p:grpSpPr>
        <a:xfrm>
          <a:off x="0" y="0"/>
          <a:ext cx="0" cy="0"/>
          <a:chOff x="0" y="0"/>
          <a:chExt cx="0" cy="0"/>
        </a:xfrm>
      </p:grpSpPr>
      <p:sp>
        <p:nvSpPr>
          <p:cNvPr id="22" name="Google Shape;22;p5"/>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24" name="Google Shape;24;p5"/>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6"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a:endParaRPr/>
          </a:p>
        </p:txBody>
      </p:sp>
      <p:sp>
        <p:nvSpPr>
          <p:cNvPr id="7" name="Google Shape;7;p1"/>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marL="914400" lvl="1" indent="-3810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marL="1371600" lvl="2" indent="-3810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marL="1828800" lvl="3"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marL="2286000" lvl="4"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marL="2743200" lvl="5"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marL="3200400" lvl="6"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marL="3657600" lvl="7"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marL="4114800" lvl="8" indent="-3810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Zilla Slab SemiBold"/>
                <a:ea typeface="Zilla Slab SemiBold"/>
                <a:cs typeface="Zilla Slab SemiBold"/>
                <a:sym typeface="Zilla Slab SemiBold"/>
              </a:defRPr>
            </a:lvl1pPr>
            <a:lvl2pPr lvl="1" algn="r" rtl="0">
              <a:buNone/>
              <a:defRPr sz="1500">
                <a:solidFill>
                  <a:schemeClr val="lt1"/>
                </a:solidFill>
                <a:latin typeface="Zilla Slab SemiBold"/>
                <a:ea typeface="Zilla Slab SemiBold"/>
                <a:cs typeface="Zilla Slab SemiBold"/>
                <a:sym typeface="Zilla Slab SemiBold"/>
              </a:defRPr>
            </a:lvl2pPr>
            <a:lvl3pPr lvl="2" algn="r" rtl="0">
              <a:buNone/>
              <a:defRPr sz="1500">
                <a:solidFill>
                  <a:schemeClr val="lt1"/>
                </a:solidFill>
                <a:latin typeface="Zilla Slab SemiBold"/>
                <a:ea typeface="Zilla Slab SemiBold"/>
                <a:cs typeface="Zilla Slab SemiBold"/>
                <a:sym typeface="Zilla Slab SemiBold"/>
              </a:defRPr>
            </a:lvl3pPr>
            <a:lvl4pPr lvl="3" algn="r" rtl="0">
              <a:buNone/>
              <a:defRPr sz="1500">
                <a:solidFill>
                  <a:schemeClr val="lt1"/>
                </a:solidFill>
                <a:latin typeface="Zilla Slab SemiBold"/>
                <a:ea typeface="Zilla Slab SemiBold"/>
                <a:cs typeface="Zilla Slab SemiBold"/>
                <a:sym typeface="Zilla Slab SemiBold"/>
              </a:defRPr>
            </a:lvl4pPr>
            <a:lvl5pPr lvl="4" algn="r" rtl="0">
              <a:buNone/>
              <a:defRPr sz="1500">
                <a:solidFill>
                  <a:schemeClr val="lt1"/>
                </a:solidFill>
                <a:latin typeface="Zilla Slab SemiBold"/>
                <a:ea typeface="Zilla Slab SemiBold"/>
                <a:cs typeface="Zilla Slab SemiBold"/>
                <a:sym typeface="Zilla Slab SemiBold"/>
              </a:defRPr>
            </a:lvl5pPr>
            <a:lvl6pPr lvl="5" algn="r" rtl="0">
              <a:buNone/>
              <a:defRPr sz="1500">
                <a:solidFill>
                  <a:schemeClr val="lt1"/>
                </a:solidFill>
                <a:latin typeface="Zilla Slab SemiBold"/>
                <a:ea typeface="Zilla Slab SemiBold"/>
                <a:cs typeface="Zilla Slab SemiBold"/>
                <a:sym typeface="Zilla Slab SemiBold"/>
              </a:defRPr>
            </a:lvl6pPr>
            <a:lvl7pPr lvl="6" algn="r" rtl="0">
              <a:buNone/>
              <a:defRPr sz="1500">
                <a:solidFill>
                  <a:schemeClr val="lt1"/>
                </a:solidFill>
                <a:latin typeface="Zilla Slab SemiBold"/>
                <a:ea typeface="Zilla Slab SemiBold"/>
                <a:cs typeface="Zilla Slab SemiBold"/>
                <a:sym typeface="Zilla Slab SemiBold"/>
              </a:defRPr>
            </a:lvl7pPr>
            <a:lvl8pPr lvl="7" algn="r" rtl="0">
              <a:buNone/>
              <a:defRPr sz="1500">
                <a:solidFill>
                  <a:schemeClr val="lt1"/>
                </a:solidFill>
                <a:latin typeface="Zilla Slab SemiBold"/>
                <a:ea typeface="Zilla Slab SemiBold"/>
                <a:cs typeface="Zilla Slab SemiBold"/>
                <a:sym typeface="Zilla Slab SemiBold"/>
              </a:defRPr>
            </a:lvl8pPr>
            <a:lvl9pPr lvl="8" algn="r" rtl="0">
              <a:buNone/>
              <a:defRPr sz="1500">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855300" y="1807700"/>
            <a:ext cx="7433400" cy="1528200"/>
          </a:xfrm>
          <a:prstGeom prst="rect">
            <a:avLst/>
          </a:prstGeom>
        </p:spPr>
        <p:txBody>
          <a:bodyPr spcFirstLastPara="1" wrap="square" lIns="0" tIns="0" rIns="0" bIns="0" anchor="ctr" anchorCtr="0">
            <a:noAutofit/>
          </a:bodyPr>
          <a:lstStyle/>
          <a:p>
            <a:pPr marL="0" indent="0" defTabSz="457200">
              <a:buNone/>
            </a:pPr>
            <a:br>
              <a:rPr lang="en" sz="4800" dirty="0"/>
            </a:br>
            <a:r>
              <a:rPr lang="en" sz="4800" dirty="0"/>
              <a:t>Malignant Comments Classifier</a:t>
            </a:r>
            <a:br>
              <a:rPr lang="en" dirty="0"/>
            </a:br>
            <a:br>
              <a:rPr lang="en" dirty="0"/>
            </a:br>
            <a:br>
              <a:rPr lang="en" dirty="0"/>
            </a:br>
            <a:r>
              <a:rPr lang="en-US" sz="2000" dirty="0">
                <a:latin typeface="Constantia" panose="02030602050306030303" pitchFamily="18" charset="0"/>
              </a:rPr>
              <a:t>Submitted by:</a:t>
            </a:r>
            <a:br>
              <a:rPr lang="en-US" sz="2000" dirty="0">
                <a:latin typeface="Constantia" panose="02030602050306030303" pitchFamily="18" charset="0"/>
              </a:rPr>
            </a:br>
            <a:r>
              <a:rPr lang="en-US" sz="2000" dirty="0">
                <a:latin typeface="Constantia" panose="02030602050306030303" pitchFamily="18" charset="0"/>
              </a:rPr>
              <a:t>Akshaykumar B Torangatti</a:t>
            </a:r>
            <a:br>
              <a:rPr lang="en-US" sz="6000" dirty="0">
                <a:latin typeface="Constantia" panose="02030602050306030303" pitchFamily="18" charset="0"/>
              </a:rPr>
            </a:br>
            <a:endParaRPr dirty="0"/>
          </a:p>
        </p:txBody>
      </p:sp>
      <p:pic>
        <p:nvPicPr>
          <p:cNvPr id="7" name="Picture 6">
            <a:extLst>
              <a:ext uri="{FF2B5EF4-FFF2-40B4-BE49-F238E27FC236}">
                <a16:creationId xmlns:a16="http://schemas.microsoft.com/office/drawing/2014/main" id="{7DCC2577-FA40-4FB5-9527-176000C326E4}"/>
              </a:ext>
            </a:extLst>
          </p:cNvPr>
          <p:cNvPicPr>
            <a:picLocks noChangeAspect="1"/>
          </p:cNvPicPr>
          <p:nvPr/>
        </p:nvPicPr>
        <p:blipFill>
          <a:blip r:embed="rId3"/>
          <a:stretch>
            <a:fillRect/>
          </a:stretch>
        </p:blipFill>
        <p:spPr>
          <a:xfrm>
            <a:off x="4341479" y="1920597"/>
            <a:ext cx="4609436" cy="28306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709303" y="902925"/>
            <a:ext cx="74334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accent1"/>
                </a:solidFill>
              </a:rPr>
              <a:t>1. </a:t>
            </a:r>
            <a:r>
              <a:rPr lang="en-US" dirty="0"/>
              <a:t>Problem Statement :</a:t>
            </a:r>
          </a:p>
        </p:txBody>
      </p:sp>
      <p:sp>
        <p:nvSpPr>
          <p:cNvPr id="92" name="Google Shape;92;p16"/>
          <p:cNvSpPr txBox="1">
            <a:spLocks noGrp="1"/>
          </p:cNvSpPr>
          <p:nvPr>
            <p:ph type="subTitle" idx="1"/>
          </p:nvPr>
        </p:nvSpPr>
        <p:spPr>
          <a:xfrm>
            <a:off x="855300" y="1852125"/>
            <a:ext cx="7433400" cy="421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1400"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lvl="0" indent="0" algn="l" rtl="0">
              <a:spcBef>
                <a:spcPts val="0"/>
              </a:spcBef>
              <a:spcAft>
                <a:spcPts val="800"/>
              </a:spcAft>
              <a:buNone/>
            </a:pPr>
            <a:r>
              <a:rPr lang="en-US" sz="1400" dirty="0"/>
              <a:t>• Online hate, described as abusive language, aggression, cyberbullying, hatefulness and many others has been identified as a major threat on online social media platforms. Social media platforms are the most prominent grounds for such toxic behavior.   </a:t>
            </a:r>
          </a:p>
          <a:p>
            <a:pPr marL="0" lvl="0" indent="0" algn="l" rtl="0">
              <a:spcBef>
                <a:spcPts val="0"/>
              </a:spcBef>
              <a:spcAft>
                <a:spcPts val="800"/>
              </a:spcAft>
              <a:buNone/>
            </a:pPr>
            <a:r>
              <a:rPr lang="en-US" sz="1400" dirty="0"/>
              <a:t>•Our goal is to build a prototype of online hate and abuse comment classifier which can used to classify hate and offensive comments so that it can be controlled and restricted from spreading hatred and cyberbullying.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F25F1951-BA12-41E9-B69D-8E0D5B7DFE49}"/>
              </a:ext>
            </a:extLst>
          </p:cNvPr>
          <p:cNvPicPr>
            <a:picLocks noChangeAspect="1"/>
          </p:cNvPicPr>
          <p:nvPr/>
        </p:nvPicPr>
        <p:blipFill>
          <a:blip r:embed="rId3"/>
          <a:stretch>
            <a:fillRect/>
          </a:stretch>
        </p:blipFill>
        <p:spPr>
          <a:xfrm>
            <a:off x="0" y="1177359"/>
            <a:ext cx="9144000" cy="3362781"/>
          </a:xfrm>
          <a:prstGeom prst="rect">
            <a:avLst/>
          </a:prstGeom>
        </p:spPr>
      </p:pic>
      <p:sp>
        <p:nvSpPr>
          <p:cNvPr id="7" name="Google Shape;91;p16">
            <a:extLst>
              <a:ext uri="{FF2B5EF4-FFF2-40B4-BE49-F238E27FC236}">
                <a16:creationId xmlns:a16="http://schemas.microsoft.com/office/drawing/2014/main" id="{A9945D19-7108-4569-BA17-F1833A76AF55}"/>
              </a:ext>
            </a:extLst>
          </p:cNvPr>
          <p:cNvSpPr txBox="1">
            <a:spLocks/>
          </p:cNvSpPr>
          <p:nvPr/>
        </p:nvSpPr>
        <p:spPr>
          <a:xfrm>
            <a:off x="522514" y="291993"/>
            <a:ext cx="7620189" cy="177073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500" dirty="0">
                <a:solidFill>
                  <a:schemeClr val="accent1"/>
                </a:solidFill>
                <a:latin typeface="Zilla Slab SemiBold" panose="020B0604020202020204" charset="0"/>
                <a:ea typeface="Zilla Slab SemiBold" panose="020B0604020202020204" charset="0"/>
              </a:rPr>
              <a:t>2. </a:t>
            </a:r>
            <a:r>
              <a:rPr lang="en-US" sz="4500" dirty="0">
                <a:latin typeface="Zilla Slab SemiBold" panose="020B0604020202020204" charset="0"/>
                <a:ea typeface="Zilla Slab SemiBold" panose="020B0604020202020204" charset="0"/>
              </a:rPr>
              <a:t>Workflow: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Data Description</a:t>
            </a:r>
            <a:endParaRPr lang="en-IN" dirty="0"/>
          </a:p>
        </p:txBody>
      </p:sp>
      <p:sp>
        <p:nvSpPr>
          <p:cNvPr id="104" name="Google Shape;104;p18"/>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1600" dirty="0"/>
              <a:t>We were provided with two different datasets. One for training and another to test the efficiency of the model created using the training dataset.</a:t>
            </a:r>
          </a:p>
          <a:p>
            <a:pPr marL="457200" lvl="0" indent="-381000" algn="l" rtl="0">
              <a:spcBef>
                <a:spcPts val="0"/>
              </a:spcBef>
              <a:spcAft>
                <a:spcPts val="0"/>
              </a:spcAft>
              <a:buSzPts val="2400"/>
              <a:buChar char="⇨"/>
            </a:pPr>
            <a:r>
              <a:rPr lang="en-US" sz="1600" dirty="0"/>
              <a:t> The training dataset provided here has a shape of 159571 rows and 8 columns. As it is a multiclass problem it has 6 dependent / target column. </a:t>
            </a:r>
          </a:p>
          <a:p>
            <a:pPr marL="457200" lvl="0" indent="-381000" algn="l" rtl="0">
              <a:spcBef>
                <a:spcPts val="0"/>
              </a:spcBef>
              <a:spcAft>
                <a:spcPts val="0"/>
              </a:spcAft>
              <a:buSzPts val="2400"/>
              <a:buChar char="⇨"/>
            </a:pPr>
            <a:r>
              <a:rPr lang="en-US" sz="1600" dirty="0"/>
              <a:t>Here the target or the dependent variables named “malignant, </a:t>
            </a:r>
            <a:r>
              <a:rPr lang="en-US" sz="1600" dirty="0" err="1"/>
              <a:t>highly_malignant</a:t>
            </a:r>
            <a:r>
              <a:rPr lang="en-US" sz="1600" dirty="0"/>
              <a:t>, rude, threat, abuse, loathe” have two distinct values 0 and 1. </a:t>
            </a:r>
          </a:p>
          <a:p>
            <a:pPr marL="76200" lvl="0" indent="0" algn="l" rtl="0">
              <a:spcBef>
                <a:spcPts val="0"/>
              </a:spcBef>
              <a:spcAft>
                <a:spcPts val="0"/>
              </a:spcAft>
              <a:buSzPts val="2400"/>
              <a:buNone/>
            </a:pPr>
            <a:endParaRPr lang="en-US" sz="1600" dirty="0"/>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2481-1DD7-4AE9-BB83-157FFCE2FDB1}"/>
              </a:ext>
            </a:extLst>
          </p:cNvPr>
          <p:cNvSpPr>
            <a:spLocks noGrp="1"/>
          </p:cNvSpPr>
          <p:nvPr>
            <p:ph type="title"/>
          </p:nvPr>
        </p:nvSpPr>
        <p:spPr/>
        <p:txBody>
          <a:bodyPr/>
          <a:lstStyle/>
          <a:p>
            <a:r>
              <a:rPr lang="en-US" dirty="0"/>
              <a:t>Model Building</a:t>
            </a:r>
          </a:p>
        </p:txBody>
      </p:sp>
      <p:sp>
        <p:nvSpPr>
          <p:cNvPr id="3" name="Text Placeholder 2">
            <a:extLst>
              <a:ext uri="{FF2B5EF4-FFF2-40B4-BE49-F238E27FC236}">
                <a16:creationId xmlns:a16="http://schemas.microsoft.com/office/drawing/2014/main" id="{EB66069A-A277-4434-8F26-66648800C81B}"/>
              </a:ext>
            </a:extLst>
          </p:cNvPr>
          <p:cNvSpPr>
            <a:spLocks noGrp="1"/>
          </p:cNvSpPr>
          <p:nvPr>
            <p:ph type="body" idx="1"/>
          </p:nvPr>
        </p:nvSpPr>
        <p:spPr/>
        <p:txBody>
          <a:bodyPr/>
          <a:lstStyle/>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it is a multi-label classification problem, </a:t>
            </a: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will use Classification algorithms from </a:t>
            </a:r>
          </a:p>
          <a:p>
            <a:pPr marL="457200" marR="0">
              <a:lnSpc>
                <a:spcPct val="107000"/>
              </a:lnSpc>
              <a:spcBef>
                <a:spcPts val="0"/>
              </a:spcBef>
              <a:spcAft>
                <a:spcPts val="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sklearn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like;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Classifier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Multinomial 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SVM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889EB4F6-8BB0-49CF-A433-FC6C4FA2BD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E1F27294-B8F5-477A-A9A2-A48FC5ED079C}"/>
              </a:ext>
            </a:extLst>
          </p:cNvPr>
          <p:cNvPicPr>
            <a:picLocks noChangeAspect="1"/>
          </p:cNvPicPr>
          <p:nvPr/>
        </p:nvPicPr>
        <p:blipFill>
          <a:blip r:embed="rId2"/>
          <a:stretch>
            <a:fillRect/>
          </a:stretch>
        </p:blipFill>
        <p:spPr>
          <a:xfrm>
            <a:off x="5316266" y="983556"/>
            <a:ext cx="3636818" cy="4159944"/>
          </a:xfrm>
          <a:prstGeom prst="rect">
            <a:avLst/>
          </a:prstGeom>
        </p:spPr>
      </p:pic>
    </p:spTree>
    <p:extLst>
      <p:ext uri="{BB962C8B-B14F-4D97-AF65-F5344CB8AC3E}">
        <p14:creationId xmlns:p14="http://schemas.microsoft.com/office/powerpoint/2010/main" val="96397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154B-4A5D-4BD5-B402-B45C6643ADB7}"/>
              </a:ext>
            </a:extLst>
          </p:cNvPr>
          <p:cNvSpPr>
            <a:spLocks noGrp="1"/>
          </p:cNvSpPr>
          <p:nvPr>
            <p:ph type="ctrTitle"/>
          </p:nvPr>
        </p:nvSpPr>
        <p:spPr>
          <a:xfrm>
            <a:off x="855300" y="487987"/>
            <a:ext cx="7433400" cy="1159800"/>
          </a:xfrm>
        </p:spPr>
        <p:txBody>
          <a:bodyPr/>
          <a:lstStyle/>
          <a:p>
            <a:r>
              <a:rPr lang="en-US" dirty="0"/>
              <a:t>Metrics : Accuracy, Confusion Matrix</a:t>
            </a:r>
          </a:p>
        </p:txBody>
      </p:sp>
      <p:sp>
        <p:nvSpPr>
          <p:cNvPr id="3" name="Subtitle 2">
            <a:extLst>
              <a:ext uri="{FF2B5EF4-FFF2-40B4-BE49-F238E27FC236}">
                <a16:creationId xmlns:a16="http://schemas.microsoft.com/office/drawing/2014/main" id="{2D8AB119-B07D-45FB-A2F5-197154C9EF5E}"/>
              </a:ext>
            </a:extLst>
          </p:cNvPr>
          <p:cNvSpPr>
            <a:spLocks noGrp="1"/>
          </p:cNvSpPr>
          <p:nvPr>
            <p:ph type="subTitle" idx="1"/>
          </p:nvPr>
        </p:nvSpPr>
        <p:spPr>
          <a:xfrm>
            <a:off x="947508" y="1936789"/>
            <a:ext cx="7433400" cy="421200"/>
          </a:xfrm>
        </p:spPr>
        <p:txBody>
          <a:bodyPr/>
          <a:lstStyle/>
          <a:p>
            <a:r>
              <a:rPr lang="en-US" sz="1600" dirty="0"/>
              <a:t>•	 In classification problem there are various metrics that are accuracy score, confusion matrix, classification repot, Roc </a:t>
            </a:r>
            <a:r>
              <a:rPr lang="en-US" sz="1600" dirty="0" err="1"/>
              <a:t>Auc</a:t>
            </a:r>
            <a:r>
              <a:rPr lang="en-US" sz="1600" dirty="0"/>
              <a:t> curve which help to check the efficiency of the model</a:t>
            </a:r>
          </a:p>
          <a:p>
            <a:r>
              <a:rPr lang="en-US" sz="1600" dirty="0"/>
              <a:t>•	 Which metrices is useful? Is also depend and vary on domain, so as per the use case we must predict that whether the customer is defaulter or not</a:t>
            </a:r>
          </a:p>
          <a:p>
            <a:r>
              <a:rPr lang="en-US" sz="1600" dirty="0"/>
              <a:t>•	 So, in this case accuracy score is good but most important is confusion matrix in which we must decrease the False Positive that is type 2 error which is provided by Logistic Regression.</a:t>
            </a:r>
          </a:p>
          <a:p>
            <a:endParaRPr lang="en-US" sz="1600" dirty="0"/>
          </a:p>
          <a:p>
            <a:endParaRPr lang="en-US" sz="1600" dirty="0"/>
          </a:p>
        </p:txBody>
      </p:sp>
    </p:spTree>
    <p:extLst>
      <p:ext uri="{BB962C8B-B14F-4D97-AF65-F5344CB8AC3E}">
        <p14:creationId xmlns:p14="http://schemas.microsoft.com/office/powerpoint/2010/main" val="88263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D231-59BE-4504-844F-C788282DDC6F}"/>
              </a:ext>
            </a:extLst>
          </p:cNvPr>
          <p:cNvSpPr>
            <a:spLocks noGrp="1"/>
          </p:cNvSpPr>
          <p:nvPr>
            <p:ph type="ctrTitle"/>
          </p:nvPr>
        </p:nvSpPr>
        <p:spPr>
          <a:xfrm>
            <a:off x="747723" y="363222"/>
            <a:ext cx="7433400" cy="1159800"/>
          </a:xfrm>
        </p:spPr>
        <p:txBody>
          <a:bodyPr/>
          <a:lstStyle/>
          <a:p>
            <a:r>
              <a:rPr lang="en-US" dirty="0"/>
              <a:t>Data Visualization</a:t>
            </a:r>
          </a:p>
        </p:txBody>
      </p:sp>
      <p:sp>
        <p:nvSpPr>
          <p:cNvPr id="3" name="Subtitle 2">
            <a:extLst>
              <a:ext uri="{FF2B5EF4-FFF2-40B4-BE49-F238E27FC236}">
                <a16:creationId xmlns:a16="http://schemas.microsoft.com/office/drawing/2014/main" id="{CB89FE47-3C7E-4DCC-8CE6-1143D4B65B3B}"/>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5F0135B7-A234-4706-AAFF-610F51E973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508" y="1355860"/>
            <a:ext cx="5200015" cy="2710815"/>
          </a:xfrm>
          <a:prstGeom prst="rect">
            <a:avLst/>
          </a:prstGeom>
          <a:noFill/>
          <a:ln>
            <a:noFill/>
          </a:ln>
        </p:spPr>
      </p:pic>
      <p:pic>
        <p:nvPicPr>
          <p:cNvPr id="6" name="Picture 5">
            <a:extLst>
              <a:ext uri="{FF2B5EF4-FFF2-40B4-BE49-F238E27FC236}">
                <a16:creationId xmlns:a16="http://schemas.microsoft.com/office/drawing/2014/main" id="{30783087-850E-4F0F-98F7-95AF82A3F6BA}"/>
              </a:ext>
            </a:extLst>
          </p:cNvPr>
          <p:cNvPicPr>
            <a:picLocks noChangeAspect="1"/>
          </p:cNvPicPr>
          <p:nvPr/>
        </p:nvPicPr>
        <p:blipFill>
          <a:blip r:embed="rId3"/>
          <a:stretch>
            <a:fillRect/>
          </a:stretch>
        </p:blipFill>
        <p:spPr>
          <a:xfrm>
            <a:off x="5593019" y="1355860"/>
            <a:ext cx="3415473" cy="2816570"/>
          </a:xfrm>
          <a:prstGeom prst="rect">
            <a:avLst/>
          </a:prstGeom>
        </p:spPr>
      </p:pic>
    </p:spTree>
    <p:extLst>
      <p:ext uri="{BB962C8B-B14F-4D97-AF65-F5344CB8AC3E}">
        <p14:creationId xmlns:p14="http://schemas.microsoft.com/office/powerpoint/2010/main" val="246443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ED07-D095-462B-9BCF-B23B045E4946}"/>
              </a:ext>
            </a:extLst>
          </p:cNvPr>
          <p:cNvSpPr>
            <a:spLocks noGrp="1"/>
          </p:cNvSpPr>
          <p:nvPr>
            <p:ph type="ctrTitle"/>
          </p:nvPr>
        </p:nvSpPr>
        <p:spPr>
          <a:xfrm>
            <a:off x="670883" y="247841"/>
            <a:ext cx="7433400" cy="1528200"/>
          </a:xfrm>
        </p:spPr>
        <p:txBody>
          <a:bodyPr/>
          <a:lstStyle/>
          <a:p>
            <a:r>
              <a:rPr lang="en-US" dirty="0"/>
              <a:t>Conclusion</a:t>
            </a:r>
          </a:p>
        </p:txBody>
      </p:sp>
      <p:sp>
        <p:nvSpPr>
          <p:cNvPr id="11" name="TextBox 10">
            <a:extLst>
              <a:ext uri="{FF2B5EF4-FFF2-40B4-BE49-F238E27FC236}">
                <a16:creationId xmlns:a16="http://schemas.microsoft.com/office/drawing/2014/main" id="{EEC0E130-D487-4F59-AA96-0BE9536014B3}"/>
              </a:ext>
            </a:extLst>
          </p:cNvPr>
          <p:cNvSpPr txBox="1"/>
          <p:nvPr/>
        </p:nvSpPr>
        <p:spPr>
          <a:xfrm>
            <a:off x="518672" y="1707289"/>
            <a:ext cx="7737822" cy="2893100"/>
          </a:xfrm>
          <a:prstGeom prst="rect">
            <a:avLst/>
          </a:prstGeom>
          <a:noFill/>
        </p:spPr>
        <p:txBody>
          <a:bodyPr wrap="square">
            <a:spAutoFit/>
          </a:bodyPr>
          <a:lstStyle/>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100" dirty="0">
                <a:solidFill>
                  <a:schemeClr val="accent1"/>
                </a:solidFill>
                <a:latin typeface="Oxygen Light" panose="02000303000000000000" pitchFamily="2" charset="0"/>
                <a:cs typeface="Arial" panose="020B0604020202020204" pitchFamily="34" charset="0"/>
              </a:rPr>
              <a:t>•</a:t>
            </a:r>
            <a:r>
              <a:rPr lang="en-IN" b="1" dirty="0">
                <a:solidFill>
                  <a:schemeClr val="accent1"/>
                </a:solidFill>
                <a:latin typeface="Oxygen Light" panose="02000303000000000000" pitchFamily="2" charset="0"/>
                <a:cs typeface="Arial" panose="020B0604020202020204" pitchFamily="34" charset="0"/>
              </a:rPr>
              <a:t>	</a:t>
            </a:r>
            <a:r>
              <a:rPr lang="en-IN" b="1" dirty="0">
                <a:solidFill>
                  <a:schemeClr val="accent1"/>
                </a:solidFill>
                <a:latin typeface="Oxygen Light" panose="02000303000000000000" pitchFamily="2"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b="1" dirty="0">
              <a:solidFill>
                <a:schemeClr val="accent1"/>
              </a:solidFill>
              <a:latin typeface="Oxygen Light" panose="02000303000000000000" pitchFamily="2" charset="0"/>
              <a:cs typeface="Calibri" panose="020F0502020204030204" pitchFamily="34" charset="0"/>
            </a:endParaRP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b="1" dirty="0">
                <a:solidFill>
                  <a:schemeClr val="accent1"/>
                </a:solidFill>
                <a:latin typeface="Oxygen Light" panose="02000303000000000000" pitchFamily="2" charset="0"/>
                <a:cs typeface="Arial" panose="020B0604020202020204" pitchFamily="34" charset="0"/>
              </a:rPr>
              <a:t>•	</a:t>
            </a:r>
            <a:r>
              <a:rPr lang="en-IN" b="1" dirty="0">
                <a:solidFill>
                  <a:schemeClr val="accent1"/>
                </a:solidFill>
                <a:latin typeface="Oxygen Light" panose="02000303000000000000" pitchFamily="2" charset="0"/>
                <a:cs typeface="Calibri" panose="020F0502020204030204" pitchFamily="34" charset="0"/>
              </a:rPr>
              <a:t>Removing the column id does not impact the model training.</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b="1" dirty="0">
              <a:solidFill>
                <a:schemeClr val="accent1"/>
              </a:solidFill>
              <a:latin typeface="Oxygen Light" panose="02000303000000000000" pitchFamily="2" charset="0"/>
              <a:cs typeface="Calibri" panose="020F0502020204030204" pitchFamily="34" charset="0"/>
            </a:endParaRP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b="1" dirty="0">
                <a:solidFill>
                  <a:schemeClr val="accent1"/>
                </a:solidFill>
                <a:latin typeface="Oxygen Light" panose="02000303000000000000" pitchFamily="2" charset="0"/>
                <a:cs typeface="Arial" panose="020B0604020202020204" pitchFamily="34" charset="0"/>
              </a:rPr>
              <a:t>•	</a:t>
            </a:r>
            <a:r>
              <a:rPr lang="en-IN" b="1" dirty="0">
                <a:solidFill>
                  <a:schemeClr val="accent1"/>
                </a:solidFill>
                <a:latin typeface="Oxygen Light" panose="02000303000000000000" pitchFamily="2" charset="0"/>
                <a:cs typeface="Calibri" panose="020F0502020204030204" pitchFamily="34" charset="0"/>
              </a:rPr>
              <a:t>Using Tree, model can reduce the false negative values.</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b="1" dirty="0">
              <a:solidFill>
                <a:schemeClr val="accent1"/>
              </a:solidFill>
              <a:latin typeface="Oxygen Light" panose="02000303000000000000" pitchFamily="2" charset="0"/>
              <a:cs typeface="Calibri" panose="020F0502020204030204" pitchFamily="34" charset="0"/>
            </a:endParaRPr>
          </a:p>
          <a:p>
            <a:pPr marL="287337" indent="-285750" algn="just" eaLnBrk="1">
              <a:spcAft>
                <a:spcPct val="0"/>
              </a:spcAft>
              <a:buFont typeface="Arial" panose="020B0604020202020204"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b="1" dirty="0">
                <a:solidFill>
                  <a:schemeClr val="accent1"/>
                </a:solidFill>
                <a:latin typeface="Oxygen Light" panose="02000303000000000000" pitchFamily="2" charset="0"/>
                <a:cs typeface="Calibri" panose="020F0502020204030204" pitchFamily="34" charset="0"/>
              </a:rPr>
              <a:t> It has future scope in various use cases likewise in election, social media etc, where every day there are multi offensive comments spread.</a:t>
            </a: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b="1" dirty="0">
              <a:solidFill>
                <a:schemeClr val="accent1"/>
              </a:solidFill>
              <a:latin typeface="Oxygen Light" panose="02000303000000000000" pitchFamily="2" charset="0"/>
              <a:cs typeface="Arial" panose="020B0604020202020204" pitchFamily="34" charset="0"/>
            </a:endParaRPr>
          </a:p>
          <a:p>
            <a:pPr marL="228600" indent="-227013"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b="1" dirty="0">
                <a:solidFill>
                  <a:schemeClr val="accent1"/>
                </a:solidFill>
                <a:latin typeface="Oxygen Light" panose="02000303000000000000" pitchFamily="2" charset="0"/>
                <a:cs typeface="Arial" panose="020B0604020202020204" pitchFamily="34" charset="0"/>
              </a:rPr>
              <a:t>•	SVM </a:t>
            </a:r>
            <a:r>
              <a:rPr lang="en-IN" b="1" dirty="0">
                <a:solidFill>
                  <a:schemeClr val="accent1"/>
                </a:solidFill>
                <a:latin typeface="Oxygen Light" panose="02000303000000000000" pitchFamily="2" charset="0"/>
                <a:cs typeface="Calibri" panose="020F0502020204030204" pitchFamily="34" charset="0"/>
              </a:rPr>
              <a:t>is well suitable for this project as it used tree internally and it used multiple weak learner and generate the strong model and generate low bias and low variance model.</a:t>
            </a:r>
          </a:p>
          <a:p>
            <a:pPr marL="0" indent="0" algn="just" eaLnBrk="1">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IN" sz="1200" dirty="0">
              <a:solidFill>
                <a:schemeClr val="accent1"/>
              </a:solidFill>
              <a:latin typeface="Oxygen Light" panose="02000303000000000000" pitchFamily="2" charset="0"/>
              <a:cs typeface="Calibri" panose="020F0502020204030204" pitchFamily="34" charset="0"/>
            </a:endParaRPr>
          </a:p>
        </p:txBody>
      </p:sp>
    </p:spTree>
    <p:extLst>
      <p:ext uri="{BB962C8B-B14F-4D97-AF65-F5344CB8AC3E}">
        <p14:creationId xmlns:p14="http://schemas.microsoft.com/office/powerpoint/2010/main" val="2322989096"/>
      </p:ext>
    </p:extLst>
  </p:cSld>
  <p:clrMapOvr>
    <a:masterClrMapping/>
  </p:clrMapOvr>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527</Words>
  <Application>Microsoft Office PowerPoint</Application>
  <PresentationFormat>On-screen Show (16:9)</PresentationFormat>
  <Paragraphs>37</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Oxygen Light</vt:lpstr>
      <vt:lpstr>Times New Roman</vt:lpstr>
      <vt:lpstr>Constantia</vt:lpstr>
      <vt:lpstr>Oxygen</vt:lpstr>
      <vt:lpstr>Arial</vt:lpstr>
      <vt:lpstr>Zilla Slab SemiBold</vt:lpstr>
      <vt:lpstr>Calibri</vt:lpstr>
      <vt:lpstr>Whitmore template</vt:lpstr>
      <vt:lpstr> Malignant Comments Classifier   Submitted by: Akshaykumar B Torangatti </vt:lpstr>
      <vt:lpstr>1. Problem Statement :</vt:lpstr>
      <vt:lpstr>PowerPoint Presentation</vt:lpstr>
      <vt:lpstr>Data Description</vt:lpstr>
      <vt:lpstr>Model Building</vt:lpstr>
      <vt:lpstr>Metrics : Accuracy, Confusion Matrix</vt:lpstr>
      <vt:lpstr>Data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Submitted by: Akshaykumar B Torangatti</dc:title>
  <dc:creator>Akshaykumar Torangatti -X (atoranga - TATA CONSULTANCY SERVICES LIMITED at Cisco)</dc:creator>
  <cp:lastModifiedBy>Akshaykumar Torangatti -X (atoranga - TATA CONSULTANCY SERVICES LIMITED at Cisco)</cp:lastModifiedBy>
  <cp:revision>2</cp:revision>
  <dcterms:modified xsi:type="dcterms:W3CDTF">2022-04-11T03:23:23Z</dcterms:modified>
</cp:coreProperties>
</file>