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fed07b09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fed07b09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fed07b09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fed07b09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fed07b09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fed07b09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fed07b09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fed07b09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ed07b09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ed07b09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fed07b09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fed07b09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fed07b09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fed07b09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fed07b09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fed07b09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fed07b09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fed07b09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fed07b09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fed07b09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fed07b09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fed07b09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fed07b09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fed07b09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fed07b09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fed07b09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fed07b09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fed07b09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fed07b09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fed07b09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fed07b09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fed07b09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fed07b09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fed07b09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fed07b09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fed07b09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fed07b09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fed07b09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fed07b09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fed07b09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fed07b09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fed07b09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fed07b09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fed07b09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fed07b09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fed07b09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fed07b09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fed07b09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fed07b09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fed07b09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Mamba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Linear-Time Sequence Modeling with Selective State Spaces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 Representation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representing discrete SSM as convolution, it can be trained parallel like CNNs.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Due to fixed kernel size, inference is not fast as recurrent SSM.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398" y="1017800"/>
            <a:ext cx="5119200" cy="16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State-Space Layer (LSSL)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During training, we use convolutional SSM representation - Parallelizable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During inference, we use recurrent SSM representation - Faster, efficient, scales linearly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representations have property Linear Time Invariance (LTI)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SSM param like A, B and C are fixed for all timesteps and remains same for every sequence (not content aware) - disadvantage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Mamba - Selective SSM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SSM perform poorly on language modeling and generation, ability to focus on or ignore particular inputs.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Selective Copying task has random spacing in between inputs and </a:t>
            </a:r>
            <a:r>
              <a:rPr lang="en"/>
              <a:t>requires time-varying models that </a:t>
            </a:r>
            <a:r>
              <a:rPr lang="en"/>
              <a:t>can selectively remember or ignore inputs depending on their content, requires content-aware reasoning.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975" y="3044450"/>
            <a:ext cx="3744051" cy="1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Induction Heads task is an example of associative recall that requires retrieving an answer based on context, requires context-aware reasoning.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SSM (conv/recu)</a:t>
            </a:r>
            <a:r>
              <a:rPr lang="en"/>
              <a:t> perform poorly in selective copying and induction heads tasks, since it is Linear Time Invariant.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these tasks are easy for Transformer, they can dynamically change their attention based on the input sequence.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838" y="1985375"/>
            <a:ext cx="3738324" cy="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Selectively retain information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recurrent SSM creates a small state that is quite efficient as it compresses the entire history.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Transformer model does not compress the history (using attention matrix), so it is more powerful but less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has a small state which is powerful as the Transformer and more efficient, since it compress data selectively.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takes matrix B, C and step size ∆(</a:t>
            </a:r>
            <a:r>
              <a:rPr lang="en"/>
              <a:t>discretization param) dependent on the input (dynamic) by incorporating the sequence length and batch size of the input - (content-awareness).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selectively choose what to keep and what to ignore in the hidden state.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operation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matrices are now dynamic, they cannot be calculated using the convolution representation since it assumes a fixed kernel.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only use the recurrent representation and lose the parallelization.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Selective scan algorithm, we can calculate the sequences in parts and iteratively combine them, so it gives the parallelization ability for Mamba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makes the training in Mamba faster and parallelizable.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Hardware-aware Algorithm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</a:t>
            </a:r>
            <a:r>
              <a:rPr lang="en"/>
              <a:t>isadvantage of recent GPUs is their limited transfer (IO) speed between their small but highly efficient SRAM and their large but slightly less efficient DRAM.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Frequently copying information between SRAM and DRAM becomes a bottleneck.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limits the number of times we need to go from DRAM to SRAM and vice versa.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uses kernel fusion which allows the model to prevent writing intermediate results and continuously performing computations until it is done.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Mamba block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</a:t>
            </a:r>
            <a:r>
              <a:rPr lang="en"/>
              <a:t>decoder in Transformers, we can stack multiple Mamba blocks and use their output as the input for the next Mamba block.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starts with a linear projection to expand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upon the input embeddings.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convolution is applied to prevent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independent token calculations.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𝜎 we use the SiLU / Swish activation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b="9338" l="52365" r="0" t="0"/>
          <a:stretch/>
        </p:blipFill>
        <p:spPr>
          <a:xfrm>
            <a:off x="5384562" y="1983100"/>
            <a:ext cx="3447726" cy="258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Evaluation - Synthetic Tasks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Mamba demonstrates the ability to solve important synthetic tasks such as selective copying and induction heads, extrapolating solutions indefinitely long (&gt;1M tokens).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25" y="2273275"/>
            <a:ext cx="2607000" cy="23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500" y="2172700"/>
            <a:ext cx="3372775" cy="25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Transformers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Transformer is capable of selectively and individually looking at the past tokens.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</a:t>
            </a:r>
            <a:r>
              <a:rPr lang="en"/>
              <a:t>create generative models by using only decoders. GPT uses decoder blocks to complete some input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Self-attention enables an uncompressed view of the entire sequence with fast training.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638" y="3273100"/>
            <a:ext cx="4754725" cy="12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Evaluation - Language Modeling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achieves Transformer-quality performance in pretraining perplexity and downstream evaluations, with 5× generation throughput compared to Transformers of similar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scales better than all other models as the sequence length grows.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2689535"/>
            <a:ext cx="8679900" cy="202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Evaluation - Audio and Genomics Modeling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outperforms prior models on modeling audio waveforms and DNA sequences, demonstrating improved performance with longer context up to million-length sequences.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Mamba facilitates better performance with increasing context length and model size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88" y="2895450"/>
            <a:ext cx="8009027" cy="18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300" y="1376088"/>
            <a:ext cx="5129401" cy="23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Efficiency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Mamba's efficient scan is 40× faster than a standard implementation during training, and achieves 5× higher throughput than Transformers during inference, making it a practical and efficient choice for large-scale sequence modeling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model's linear scaling in sequence length during training and its ability to handle long contexts effectively position it as a scalable solution for diverse applications.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Open-Source Model Code: The authors have open-sourced the model code and pre-trained checkpoints to facilitate further research and application, empowering the broader research community to leverage and build upon the Mamba architecture.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perform context-dependent reasoning while scaling linearly in sequence length.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matches or exceeds the performance of strong Transformer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Mamba is positioned as a general sequence model backbone with the potential to impact various domains, such as genomics, audio, and video.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Self-attention</a:t>
            </a:r>
            <a:r>
              <a:rPr lang="en"/>
              <a:t> creates a matrix comparing each token with every token that came before (weights - how relevant the token pairs are to one another)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During training matrix is created in one 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Enables parallelization, which speeds up training.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2668113"/>
            <a:ext cx="42291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During Inference, w</a:t>
            </a:r>
            <a:r>
              <a:rPr lang="en"/>
              <a:t>hen generating the next token, we need to re-calculate the attention for the entire sequence, even if we already generated some tokens.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Generating tokens for a sequence of length L needs L² computations (costly)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Inference is slow and scales quadratically with sequence length.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Model (SSM)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SSM models also </a:t>
            </a:r>
            <a:r>
              <a:rPr lang="en"/>
              <a:t>processes sequences of information, like text and signals.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 time t, SSMs have: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input sequence x(t)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state representation h(t)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predicted output sequence y(t)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Predict the state of a system based on observed data (input sequence and previous state)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3287475"/>
            <a:ext cx="47815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306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Matrices A, B, C, and D are parameters, they are learnable.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Matrix A describes how all the internal states are connected. It is updated after the state representation h(t) has been updated.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050" y="2571751"/>
            <a:ext cx="6144650" cy="129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SSM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Finding the state representation h(t) is analytically challenging if you have a continuous signal.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generally have a discrete input (like a textual sequence), so we want to discretize the model (Zero-order hold technique)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long we hold the value is represented by a new learnable parameter, called the step size ∆.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050" y="3417900"/>
            <a:ext cx="5599898" cy="10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25" y="409988"/>
            <a:ext cx="5922950" cy="16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850" y="2229301"/>
            <a:ext cx="7760276" cy="23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Representation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Discrete SSM we can make the SSM model as Recurrent model (like RNN)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gives the advantage and disadvantage of RNN, fast inference (scales linearly) and slow training.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2571738"/>
            <a:ext cx="52006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