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d18ec05bd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d18ec05bd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d18ec05bd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d18ec05bd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d18ec05bd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d18ec05bd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d18ec05bd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d18ec05bd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d18ec05bd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d18ec05bd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d18ec05bd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d18ec05bd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d18ec05bd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d18ec05bd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d18ec05bd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ed18ec05bd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d18ec05bd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d18ec05bd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d18ec05bd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d18ec05bd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d18ec05bd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d18ec05bd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d18ec05bd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d18ec05bd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d18ec05bd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d18ec05bd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d18ec05bd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d18ec05bd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d18ec05bd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d18ec05bd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d18ec05bd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d18ec05bd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Mamba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Linear-Time Sequence Modeling with Selective State Spaces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50" y="686975"/>
            <a:ext cx="8147298" cy="32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Evaluation - </a:t>
            </a:r>
            <a:r>
              <a:rPr lang="en"/>
              <a:t>Synthetic Tasks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Mamba demonstrates the ability to solve important synthetic tasks such as selective copying and induction heads, extrapolating solutions indefinitely long (&gt;1M tokens).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525" y="2273275"/>
            <a:ext cx="2607000" cy="23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500" y="2172700"/>
            <a:ext cx="3372775" cy="25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Evaluation - </a:t>
            </a:r>
            <a:r>
              <a:rPr lang="en"/>
              <a:t>Language Modeling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Mamba achieves Transformer-quality performance in pretraining perplexity and downstream evaluations, with 5× generation throughput compared to Transformers of similar 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Mamba scales better than all other models as the sequence length grows.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2689535"/>
            <a:ext cx="8679900" cy="202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Evaluation - </a:t>
            </a:r>
            <a:r>
              <a:rPr lang="en"/>
              <a:t>Audio and Genomics Modeling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Mamba outperforms prior models on modeling audio waveforms and DNA sequences, demonstrating improved performance with longer context up to million-length sequences.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Mamba facilitates better performance with increasing context length and model size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88" y="2895450"/>
            <a:ext cx="8009027" cy="18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300" y="1376088"/>
            <a:ext cx="5129401" cy="23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Efficiency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Mamba's efficient scan is 40× faster than a standard implementation during training, and achieves 5× higher throughput than Transformers during inference, making it a practical and efficient choice for large-scale sequence modeling tasks.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model's linear scaling in sequence length during training and its ability to handle long contexts effectively position it as a scalable solution for diverse applications.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Open-Source Model Code: The authors have open-sourced the model code and pre-trained checkpoints to facilitate further research and application, empowering the broader research community to leverage and build upon the Mamba architecture.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Mamba </a:t>
            </a:r>
            <a:r>
              <a:rPr lang="en"/>
              <a:t>perform context-dependent reasoning while scaling linearly in sequence length.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matches or exceeds the performance of strong Transformer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Mamba is positioned as a general sequence model backbone with the potential to impact various domains, such as genomics, audio, and video.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tructured state space sequence models (SSMs) promising class of architectures for sequence 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Combination of RNNs and CNNs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Computed very efficiently with linear or near-linear scaling in sequence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SSMs successful in continuous signal data (audio and vision), but less effective at discrete and information-dense data (text)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Selective state space models achieve the modeling power of Transformers while scaling linearly in sequence length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</a:t>
            </a:r>
            <a:r>
              <a:rPr lang="en"/>
              <a:t>ey limitation of prior models - ability to efficiently select data in an input-dependent manner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By parameterizing the SSM parameters based on the input, filter out irrelevant information and remember relevant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Prior SSMs models must be time- and input-invariant in order to be computationally efficient, but with a hardware-aware algorithm that computes the model recurrently with a scan instead of convolution (3× faster on A100 GPUs)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Need for Efficient Sequence Modeling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Traditional Transformer models face computational inefficiencies when handling long sequence data, necessitating the development of more efficient architectures like Mamba.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Mamba is a novel neural network architecture designed to efficiently handle long sequence data by utilizing selective state space models (SSMs) that scale linearly with sequence length.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as a Means of Compression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</a:t>
            </a:r>
            <a:r>
              <a:rPr lang="en"/>
              <a:t>roblem of sequence modeling is compressing context into a smaller state.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Autoregressive inference requires explicitly storing the entire context, which causes the slow linear-time inference and quadratic-time training of Transformers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Recurrent models are efficient because they have a finite state, implying constant-time inference and linear-time training.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Effective models are characterized by how well this state has compressed the context.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Efficient models are characterized by how well this state has compressed the content.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Tasks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</a:t>
            </a:r>
            <a:r>
              <a:rPr lang="en"/>
              <a:t> standard version of the </a:t>
            </a:r>
            <a:r>
              <a:rPr b="1" lang="en"/>
              <a:t>Copying task</a:t>
            </a:r>
            <a:r>
              <a:rPr lang="en"/>
              <a:t> involves constant spacing between input and output elements and is easily solved by time-invariant models such as linear recurrences and global convolutions.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175" y="2377025"/>
            <a:ext cx="4635649" cy="21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b="1" lang="en"/>
              <a:t>Selective Copying task</a:t>
            </a:r>
            <a:r>
              <a:rPr lang="en"/>
              <a:t> has random spacing in between inputs and requires time-varying models that can selectively remember or ignore inputs depending on their content.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Requires content-aware reasoning.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900" y="2678825"/>
            <a:ext cx="4704188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b="1" lang="en"/>
              <a:t>Induction Heads task</a:t>
            </a:r>
            <a:r>
              <a:rPr lang="en"/>
              <a:t> is an example of associative recall that requires retrieving an answer based on context, a key ability for LLMs.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Requires context-aware reasoning.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850" y="2636275"/>
            <a:ext cx="4564301" cy="8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Architecture Design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H3 architecture is the basis for the most SSM architectures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Mamba combines the H3 block with the ubiquitous MLP block into single block, ie, stacked homogenously, inspired by the gated attention unit (GAU).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Compared to the H3 block, Mamba replaces the first multiplicative gate with an activation function.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Compared to the MLP block, Mamba adds an SSM to the main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number of SSM parameters are much smaller in comparison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𝜎 we use the SiLU / Swish activation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