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3"/>
  </p:sldMasterIdLst>
  <p:notesMasterIdLst>
    <p:notesMasterId r:id="rId44"/>
  </p:notesMasterIdLst>
  <p:handoutMasterIdLst>
    <p:handoutMasterId r:id="rId45"/>
  </p:handoutMasterIdLst>
  <p:sldIdLst>
    <p:sldId id="261" r:id="rId14"/>
    <p:sldId id="256" r:id="rId15"/>
    <p:sldId id="16075" r:id="rId16"/>
    <p:sldId id="279" r:id="rId17"/>
    <p:sldId id="293" r:id="rId18"/>
    <p:sldId id="286" r:id="rId19"/>
    <p:sldId id="284" r:id="rId20"/>
    <p:sldId id="290" r:id="rId21"/>
    <p:sldId id="291" r:id="rId22"/>
    <p:sldId id="292" r:id="rId23"/>
    <p:sldId id="287" r:id="rId24"/>
    <p:sldId id="16078" r:id="rId25"/>
    <p:sldId id="285" r:id="rId26"/>
    <p:sldId id="295" r:id="rId27"/>
    <p:sldId id="16079" r:id="rId28"/>
    <p:sldId id="16080" r:id="rId29"/>
    <p:sldId id="16081" r:id="rId30"/>
    <p:sldId id="294" r:id="rId31"/>
    <p:sldId id="280" r:id="rId32"/>
    <p:sldId id="16076" r:id="rId33"/>
    <p:sldId id="16082" r:id="rId34"/>
    <p:sldId id="296" r:id="rId35"/>
    <p:sldId id="263" r:id="rId36"/>
    <p:sldId id="264" r:id="rId37"/>
    <p:sldId id="265" r:id="rId38"/>
    <p:sldId id="266" r:id="rId39"/>
    <p:sldId id="267" r:id="rId40"/>
    <p:sldId id="268" r:id="rId41"/>
    <p:sldId id="269" r:id="rId42"/>
    <p:sldId id="27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88523" autoAdjust="0"/>
  </p:normalViewPr>
  <p:slideViewPr>
    <p:cSldViewPr snapToGrid="0" showGuides="1">
      <p:cViewPr varScale="1">
        <p:scale>
          <a:sx n="75" d="100"/>
          <a:sy n="75" d="100"/>
        </p:scale>
        <p:origin x="906" y="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3" Type="http://schemas.openxmlformats.org/officeDocument/2006/relationships/customXml" Target="../customXml/item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theme" Target="theme/theme1.xml"/><Relationship Id="rId8" Type="http://schemas.openxmlformats.org/officeDocument/2006/relationships/customXml" Target="../customXml/item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28/03/2022</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28/03/2022</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 to include more examples</a:t>
            </a:r>
          </a:p>
        </p:txBody>
      </p:sp>
      <p:sp>
        <p:nvSpPr>
          <p:cNvPr id="4" name="Slide Number Placeholder 3"/>
          <p:cNvSpPr>
            <a:spLocks noGrp="1"/>
          </p:cNvSpPr>
          <p:nvPr>
            <p:ph type="sldNum" sz="quarter" idx="5"/>
          </p:nvPr>
        </p:nvSpPr>
        <p:spPr/>
        <p:txBody>
          <a:bodyPr/>
          <a:lstStyle/>
          <a:p>
            <a:pPr>
              <a:defRPr/>
            </a:pPr>
            <a:fld id="{1CE56DAA-BB3D-F946-9706-04EB48E9A0B2}" type="slidenum">
              <a:rPr lang="en-GB" smtClean="0"/>
              <a:pPr>
                <a:defRPr/>
              </a:pPr>
              <a:t>3</a:t>
            </a:fld>
            <a:endParaRPr lang="en-GB"/>
          </a:p>
        </p:txBody>
      </p:sp>
    </p:spTree>
    <p:extLst>
      <p:ext uri="{BB962C8B-B14F-4D97-AF65-F5344CB8AC3E}">
        <p14:creationId xmlns:p14="http://schemas.microsoft.com/office/powerpoint/2010/main" val="628978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BDDEF2-76F1-46E0-9E04-5482AADB8248}"/>
              </a:ext>
            </a:extLst>
          </p:cNvPr>
          <p:cNvSpPr/>
          <p:nvPr userDrawn="1"/>
        </p:nvSpPr>
        <p:spPr>
          <a:xfrm>
            <a:off x="0" y="1600200"/>
            <a:ext cx="12192000" cy="4451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7" name="Rectangle 16">
            <a:extLst>
              <a:ext uri="{FF2B5EF4-FFF2-40B4-BE49-F238E27FC236}">
                <a16:creationId xmlns:a16="http://schemas.microsoft.com/office/drawing/2014/main" id="{C6F9CC51-C03F-4B05-96DA-739306ADD953}"/>
              </a:ext>
            </a:extLst>
          </p:cNvPr>
          <p:cNvSpPr/>
          <p:nvPr userDrawn="1"/>
        </p:nvSpPr>
        <p:spPr>
          <a:xfrm>
            <a:off x="0" y="1806575"/>
            <a:ext cx="12192000" cy="3413125"/>
          </a:xfrm>
          <a:prstGeom prst="rect">
            <a:avLst/>
          </a:prstGeom>
          <a:solidFill>
            <a:srgbClr val="0061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pPr lvl="0" algn="ctr"/>
            <a:endParaRPr lang="en-GB" sz="2000" noProof="0" dirty="0" err="1"/>
          </a:p>
        </p:txBody>
      </p:sp>
      <p:cxnSp>
        <p:nvCxnSpPr>
          <p:cNvPr id="19" name="Straight Connector 18">
            <a:extLst>
              <a:ext uri="{FF2B5EF4-FFF2-40B4-BE49-F238E27FC236}">
                <a16:creationId xmlns:a16="http://schemas.microsoft.com/office/drawing/2014/main" id="{33A88E0F-8B5A-48DC-AC88-27057B766117}"/>
              </a:ext>
            </a:extLst>
          </p:cNvPr>
          <p:cNvCxnSpPr>
            <a:cxnSpLocks/>
          </p:cNvCxnSpPr>
          <p:nvPr userDrawn="1"/>
        </p:nvCxnSpPr>
        <p:spPr>
          <a:xfrm>
            <a:off x="1238400" y="3161507"/>
            <a:ext cx="496095" cy="0"/>
          </a:xfrm>
          <a:prstGeom prst="line">
            <a:avLst/>
          </a:prstGeom>
          <a:ln w="34925">
            <a:solidFill>
              <a:srgbClr val="94D6EF"/>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D1635A9C-21B5-4A60-A1D6-A96987A53E77}"/>
              </a:ext>
            </a:extLst>
          </p:cNvPr>
          <p:cNvSpPr>
            <a:spLocks noGrp="1"/>
          </p:cNvSpPr>
          <p:nvPr>
            <p:ph type="dt" sz="half" idx="10"/>
          </p:nvPr>
        </p:nvSpPr>
        <p:spPr>
          <a:xfrm>
            <a:off x="1273173" y="5467348"/>
            <a:ext cx="1659300" cy="254001"/>
          </a:xfrm>
          <a:prstGeom prst="rect">
            <a:avLst/>
          </a:prstGeom>
        </p:spPr>
        <p:txBody>
          <a:bodyPr lIns="0" tIns="0" rIns="0" bIns="0"/>
          <a:lstStyle>
            <a:lvl1pPr>
              <a:defRPr sz="1000">
                <a:solidFill>
                  <a:schemeClr val="tx1"/>
                </a:solidFill>
              </a:defRPr>
            </a:lvl1pPr>
          </a:lstStyle>
          <a:p>
            <a:fld id="{5EF70DCA-41DF-4573-AA75-55A0A5D4E142}" type="datetime6">
              <a:rPr lang="en-GB" smtClean="0"/>
              <a:t>March 22</a:t>
            </a:fld>
            <a:endParaRPr lang="en-GB" dirty="0"/>
          </a:p>
        </p:txBody>
      </p:sp>
      <p:pic>
        <p:nvPicPr>
          <p:cNvPr id="37" name="Picture 36">
            <a:extLst>
              <a:ext uri="{FF2B5EF4-FFF2-40B4-BE49-F238E27FC236}">
                <a16:creationId xmlns:a16="http://schemas.microsoft.com/office/drawing/2014/main" id="{A2B9DA68-53DC-4F7E-B641-33008510A9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250" y="554378"/>
            <a:ext cx="2067079" cy="653101"/>
          </a:xfrm>
          <a:prstGeom prst="rect">
            <a:avLst/>
          </a:prstGeom>
        </p:spPr>
      </p:pic>
      <p:sp>
        <p:nvSpPr>
          <p:cNvPr id="4" name="text" descr="{&quot;templafy&quot;:{&quot;binding&quot;:&quot;Translations.Subtitle&quot;,&quot;type&quot;:&quot;text&quot;}}" title="Translations.Subtitle">
            <a:extLst>
              <a:ext uri="{FF2B5EF4-FFF2-40B4-BE49-F238E27FC236}">
                <a16:creationId xmlns:a16="http://schemas.microsoft.com/office/drawing/2014/main" id="{F7022DE5-08F6-4681-A4F1-3FED93450DAF}"/>
              </a:ext>
            </a:extLst>
          </p:cNvPr>
          <p:cNvSpPr>
            <a:spLocks noGrp="1"/>
          </p:cNvSpPr>
          <p:nvPr>
            <p:ph type="body" sz="quarter" idx="18" hasCustomPrompt="1"/>
          </p:nvPr>
        </p:nvSpPr>
        <p:spPr>
          <a:xfrm>
            <a:off x="1238400" y="3331029"/>
            <a:ext cx="10375902" cy="774000"/>
          </a:xfrm>
        </p:spPr>
        <p:txBody>
          <a:bodyPr/>
          <a:lstStyle>
            <a:lvl1pPr marL="0" indent="0">
              <a:buNone/>
              <a:defRPr sz="2000">
                <a:solidFill>
                  <a:schemeClr val="bg1"/>
                </a:solidFill>
              </a:defRPr>
            </a:lvl1pPr>
          </a:lstStyle>
          <a:p>
            <a:pPr lvl="0"/>
            <a:r>
              <a:rPr lang="en-GB" dirty="0"/>
              <a:t>Click to add subtitle</a:t>
            </a:r>
          </a:p>
        </p:txBody>
      </p:sp>
      <p:sp>
        <p:nvSpPr>
          <p:cNvPr id="14" name="text" descr="{&quot;templafy&quot;:{&quot;binding&quot;:&quot;Form.Confidentiality.Confidentiality&quot;,&quot;type&quot;:&quot;text&quot;}}" title="Form.Confidentiality.Confidentiality">
            <a:extLst>
              <a:ext uri="{FF2B5EF4-FFF2-40B4-BE49-F238E27FC236}">
                <a16:creationId xmlns:a16="http://schemas.microsoft.com/office/drawing/2014/main" id="{E0A377F2-94E4-4D60-A81B-922888DB6A6C}"/>
              </a:ext>
            </a:extLst>
          </p:cNvPr>
          <p:cNvSpPr/>
          <p:nvPr userDrawn="1"/>
        </p:nvSpPr>
        <p:spPr>
          <a:xfrm>
            <a:off x="3697288" y="6438737"/>
            <a:ext cx="4797425" cy="153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endParaRPr lang="en-GB" sz="1000" noProof="0" dirty="0">
              <a:solidFill>
                <a:schemeClr val="tx2"/>
              </a:solidFill>
            </a:endParaRPr>
          </a:p>
        </p:txBody>
      </p:sp>
      <p:sp>
        <p:nvSpPr>
          <p:cNvPr id="31" name="text" descr="{&quot;templafy&quot;:{&quot;binding&quot;:&quot;Translations.PresenterName&quot;,&quot;type&quot;:&quot;text&quot;}}" title="Translations.PresenterName">
            <a:extLst>
              <a:ext uri="{FF2B5EF4-FFF2-40B4-BE49-F238E27FC236}">
                <a16:creationId xmlns:a16="http://schemas.microsoft.com/office/drawing/2014/main" id="{3CAFC86E-A9C4-4065-80C8-474B8A9DD8B8}"/>
              </a:ext>
            </a:extLst>
          </p:cNvPr>
          <p:cNvSpPr>
            <a:spLocks noGrp="1"/>
          </p:cNvSpPr>
          <p:nvPr>
            <p:ph type="body" sz="quarter" idx="13" hasCustomPrompt="1"/>
          </p:nvPr>
        </p:nvSpPr>
        <p:spPr>
          <a:xfrm>
            <a:off x="1238400" y="4096800"/>
            <a:ext cx="7200000" cy="254000"/>
          </a:xfrm>
        </p:spPr>
        <p:txBody>
          <a:bodyPr/>
          <a:lstStyle>
            <a:lvl1pPr marL="0" indent="0">
              <a:buNone/>
              <a:defRPr sz="1400">
                <a:solidFill>
                  <a:srgbClr val="94D6EF"/>
                </a:solidFill>
              </a:defRPr>
            </a:lvl1pPr>
          </a:lstStyle>
          <a:p>
            <a:pPr lvl="0"/>
            <a:r>
              <a:rPr lang="en-GB" dirty="0"/>
              <a:t>Insert name of presenter</a:t>
            </a:r>
          </a:p>
        </p:txBody>
      </p:sp>
      <p:sp>
        <p:nvSpPr>
          <p:cNvPr id="32" name="text" descr="{&quot;templafy&quot;:{&quot;binding&quot;:&quot;Translations.PresenterTitle&quot;,&quot;type&quot;:&quot;text&quot;}}" title="Translations.PresenterTitle">
            <a:extLst>
              <a:ext uri="{FF2B5EF4-FFF2-40B4-BE49-F238E27FC236}">
                <a16:creationId xmlns:a16="http://schemas.microsoft.com/office/drawing/2014/main" id="{8C261911-F1B2-437B-AADD-509AF4C6E865}"/>
              </a:ext>
            </a:extLst>
          </p:cNvPr>
          <p:cNvSpPr>
            <a:spLocks noGrp="1"/>
          </p:cNvSpPr>
          <p:nvPr>
            <p:ph type="body" sz="quarter" idx="14" hasCustomPrompt="1"/>
          </p:nvPr>
        </p:nvSpPr>
        <p:spPr>
          <a:xfrm>
            <a:off x="1238400" y="4348800"/>
            <a:ext cx="7200000" cy="254000"/>
          </a:xfrm>
        </p:spPr>
        <p:txBody>
          <a:bodyPr/>
          <a:lstStyle>
            <a:lvl1pPr marL="0" indent="0">
              <a:buNone/>
              <a:defRPr sz="1400">
                <a:solidFill>
                  <a:schemeClr val="bg1"/>
                </a:solidFill>
              </a:defRPr>
            </a:lvl1pPr>
          </a:lstStyle>
          <a:p>
            <a:pPr lvl="0"/>
            <a:r>
              <a:rPr lang="en-GB" dirty="0"/>
              <a:t>Insert title of presenter</a:t>
            </a:r>
          </a:p>
        </p:txBody>
      </p:sp>
      <p:sp>
        <p:nvSpPr>
          <p:cNvPr id="12" name="text" descr="{&quot;templafy&quot;:{&quot;binding&quot;:&quot;Translations.PresenterName&quot;,&quot;type&quot;:&quot;text&quot;}}" title="Translations.PresenterName">
            <a:extLst>
              <a:ext uri="{FF2B5EF4-FFF2-40B4-BE49-F238E27FC236}">
                <a16:creationId xmlns:a16="http://schemas.microsoft.com/office/drawing/2014/main" id="{EBA0AC61-CBF9-458C-AAB0-5EF0FEFA1744}"/>
              </a:ext>
            </a:extLst>
          </p:cNvPr>
          <p:cNvSpPr>
            <a:spLocks noGrp="1"/>
          </p:cNvSpPr>
          <p:nvPr>
            <p:ph type="body" sz="quarter" idx="19" hasCustomPrompt="1"/>
          </p:nvPr>
        </p:nvSpPr>
        <p:spPr>
          <a:xfrm>
            <a:off x="1238400" y="4615200"/>
            <a:ext cx="7200000" cy="254000"/>
          </a:xfrm>
        </p:spPr>
        <p:txBody>
          <a:bodyPr/>
          <a:lstStyle>
            <a:lvl1pPr marL="0" indent="0">
              <a:buNone/>
              <a:defRPr sz="1400">
                <a:solidFill>
                  <a:srgbClr val="94D6EF"/>
                </a:solidFill>
              </a:defRPr>
            </a:lvl1pPr>
          </a:lstStyle>
          <a:p>
            <a:pPr lvl="0"/>
            <a:r>
              <a:rPr lang="en-GB" dirty="0"/>
              <a:t>Insert name of presenter</a:t>
            </a:r>
          </a:p>
        </p:txBody>
      </p:sp>
      <p:sp>
        <p:nvSpPr>
          <p:cNvPr id="13" name="text" descr="{&quot;templafy&quot;:{&quot;binding&quot;:&quot;Translations.PresenterTitle&quot;,&quot;type&quot;:&quot;text&quot;}}" title="Translations.PresenterTitle">
            <a:extLst>
              <a:ext uri="{FF2B5EF4-FFF2-40B4-BE49-F238E27FC236}">
                <a16:creationId xmlns:a16="http://schemas.microsoft.com/office/drawing/2014/main" id="{C51ADBB6-27B3-4A55-B7DC-54E2251F466D}"/>
              </a:ext>
            </a:extLst>
          </p:cNvPr>
          <p:cNvSpPr>
            <a:spLocks noGrp="1"/>
          </p:cNvSpPr>
          <p:nvPr>
            <p:ph type="body" sz="quarter" idx="20" hasCustomPrompt="1"/>
          </p:nvPr>
        </p:nvSpPr>
        <p:spPr>
          <a:xfrm>
            <a:off x="1238400" y="4867200"/>
            <a:ext cx="7200000" cy="254000"/>
          </a:xfrm>
        </p:spPr>
        <p:txBody>
          <a:bodyPr/>
          <a:lstStyle>
            <a:lvl1pPr marL="0" indent="0">
              <a:buNone/>
              <a:defRPr sz="1400">
                <a:solidFill>
                  <a:schemeClr val="bg1"/>
                </a:solidFill>
              </a:defRPr>
            </a:lvl1pPr>
          </a:lstStyle>
          <a:p>
            <a:pPr lvl="0"/>
            <a:r>
              <a:rPr lang="en-GB" dirty="0"/>
              <a:t>Insert title of presenter</a:t>
            </a:r>
          </a:p>
        </p:txBody>
      </p:sp>
      <p:sp>
        <p:nvSpPr>
          <p:cNvPr id="28" name="text" descr="{&quot;templafy&quot;:{&quot;binding&quot;:&quot;Translations.PPTitle&quot;,&quot;type&quot;:&quot;text&quot;}}" title="Translations.PPTitle">
            <a:extLst>
              <a:ext uri="{FF2B5EF4-FFF2-40B4-BE49-F238E27FC236}">
                <a16:creationId xmlns:a16="http://schemas.microsoft.com/office/drawing/2014/main" id="{BFE8C3AA-F8FD-49FF-882E-D266D2F41D6A}"/>
              </a:ext>
            </a:extLst>
          </p:cNvPr>
          <p:cNvSpPr>
            <a:spLocks noGrp="1"/>
          </p:cNvSpPr>
          <p:nvPr>
            <p:ph type="body" sz="quarter" idx="21" hasCustomPrompt="1"/>
          </p:nvPr>
        </p:nvSpPr>
        <p:spPr>
          <a:xfrm>
            <a:off x="1243930" y="2338511"/>
            <a:ext cx="10405145" cy="669448"/>
          </a:xfrm>
        </p:spPr>
        <p:txBody>
          <a:bodyPr anchor="b"/>
          <a:lstStyle>
            <a:lvl1pPr marL="0" indent="0">
              <a:buNone/>
              <a:defRPr sz="2800" b="1">
                <a:solidFill>
                  <a:schemeClr val="bg1"/>
                </a:solidFill>
              </a:defRPr>
            </a:lvl1pPr>
          </a:lstStyle>
          <a:p>
            <a:pPr lvl="0"/>
            <a:r>
              <a:rPr lang="en-GB" dirty="0"/>
              <a:t>Click to add title</a:t>
            </a:r>
          </a:p>
        </p:txBody>
      </p:sp>
    </p:spTree>
    <p:extLst>
      <p:ext uri="{BB962C8B-B14F-4D97-AF65-F5344CB8AC3E}">
        <p14:creationId xmlns:p14="http://schemas.microsoft.com/office/powerpoint/2010/main" val="27069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E">
    <p:spTree>
      <p:nvGrpSpPr>
        <p:cNvPr id="1" name=""/>
        <p:cNvGrpSpPr/>
        <p:nvPr/>
      </p:nvGrpSpPr>
      <p:grpSpPr>
        <a:xfrm>
          <a:off x="0" y="0"/>
          <a:ext cx="0" cy="0"/>
          <a:chOff x="0" y="0"/>
          <a:chExt cx="0" cy="0"/>
        </a:xfrm>
      </p:grpSpPr>
      <p:sp>
        <p:nvSpPr>
          <p:cNvPr id="4" name="text" descr="{&quot;templafy&quot;:{&quot;binding&quot;:&quot;Translations.PPText&quot;,&quot;type&quot;:&quot;text&quot;}}" title="Translations.PPText"/>
          <p:cNvSpPr>
            <a:spLocks noGrp="1"/>
          </p:cNvSpPr>
          <p:nvPr>
            <p:ph sz="half" idx="2" hasCustomPrompt="1"/>
          </p:nvPr>
        </p:nvSpPr>
        <p:spPr>
          <a:xfrm>
            <a:off x="478800" y="1663200"/>
            <a:ext cx="5472000" cy="41292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descr="{&quot;templafy&quot;:{&quot;type&quot;:&quot;text&quot;,&quot;binding&quot;:&quot;Translations.PPText&quot;}}" title="Translations.PPText">
            <a:extLst>
              <a:ext uri="{FF2B5EF4-FFF2-40B4-BE49-F238E27FC236}">
                <a16:creationId xmlns:a16="http://schemas.microsoft.com/office/drawing/2014/main" id="{1ADA5917-26E3-45EF-B978-39B8C82BF829}"/>
              </a:ext>
            </a:extLst>
          </p:cNvPr>
          <p:cNvSpPr>
            <a:spLocks noGrp="1"/>
          </p:cNvSpPr>
          <p:nvPr>
            <p:ph type="body" sz="quarter" idx="17" hasCustomPrompt="1"/>
          </p:nvPr>
        </p:nvSpPr>
        <p:spPr>
          <a:xfrm>
            <a:off x="6242400" y="410400"/>
            <a:ext cx="5472000" cy="5382000"/>
          </a:xfrm>
          <a:solidFill>
            <a:srgbClr val="006193"/>
          </a:solidFill>
        </p:spPr>
        <p:txBody>
          <a:bodyPr lIns="360000" tIns="360000" rIns="360000" bIns="360000"/>
          <a:lstStyle>
            <a:lvl1pPr marL="0" indent="0">
              <a:buNone/>
              <a:defRPr sz="3000" b="1">
                <a:solidFill>
                  <a:schemeClr val="bg1"/>
                </a:solidFill>
              </a:defRPr>
            </a:lvl1pPr>
          </a:lstStyle>
          <a:p>
            <a:pPr lvl="0"/>
            <a:r>
              <a:rPr lang="en-GB" dirty="0"/>
              <a:t>Click to add text</a:t>
            </a:r>
          </a:p>
        </p:txBody>
      </p:sp>
      <p:sp>
        <p:nvSpPr>
          <p:cNvPr id="11" name="text" descr="{&quot;templafy&quot;:{&quot;binding&quot;:&quot;Translations.Subtitle&quot;,&quot;type&quot;:&quot;text&quot;}}" title="Translations.Subtitle">
            <a:extLst>
              <a:ext uri="{FF2B5EF4-FFF2-40B4-BE49-F238E27FC236}">
                <a16:creationId xmlns:a16="http://schemas.microsoft.com/office/drawing/2014/main" id="{0E5A16F0-A71B-47F3-9705-CBA62D6B699B}"/>
              </a:ext>
            </a:extLst>
          </p:cNvPr>
          <p:cNvSpPr>
            <a:spLocks noGrp="1"/>
          </p:cNvSpPr>
          <p:nvPr>
            <p:ph type="body" sz="quarter" idx="20" hasCustomPrompt="1"/>
          </p:nvPr>
        </p:nvSpPr>
        <p:spPr>
          <a:xfrm>
            <a:off x="478800" y="766800"/>
            <a:ext cx="5472000" cy="277200"/>
          </a:xfrm>
        </p:spPr>
        <p:txBody>
          <a:bodyPr/>
          <a:lstStyle>
            <a:lvl1pPr marL="0" indent="0">
              <a:buNone/>
              <a:defRPr sz="1800">
                <a:solidFill>
                  <a:schemeClr val="tx2"/>
                </a:solidFill>
              </a:defRPr>
            </a:lvl1pPr>
          </a:lstStyle>
          <a:p>
            <a:pPr lvl="0"/>
            <a:r>
              <a:rPr lang="en-GB" dirty="0"/>
              <a:t>Click to add subtitle</a:t>
            </a:r>
          </a:p>
        </p:txBody>
      </p:sp>
      <p:sp>
        <p:nvSpPr>
          <p:cNvPr id="3" name="text" descr="{&quot;templafy&quot;:{&quot;binding&quot;:&quot;Translations.PPTitle&quot;,&quot;type&quot;:&quot;text&quot;}}" title="Translations.PPTitle">
            <a:extLst>
              <a:ext uri="{FF2B5EF4-FFF2-40B4-BE49-F238E27FC236}">
                <a16:creationId xmlns:a16="http://schemas.microsoft.com/office/drawing/2014/main" id="{1E6E9454-46B9-4F3B-A536-C5131850CB72}"/>
              </a:ext>
            </a:extLst>
          </p:cNvPr>
          <p:cNvSpPr>
            <a:spLocks noGrp="1"/>
          </p:cNvSpPr>
          <p:nvPr>
            <p:ph type="title" hasCustomPrompt="1"/>
          </p:nvPr>
        </p:nvSpPr>
        <p:spPr>
          <a:xfrm>
            <a:off x="478800" y="410400"/>
            <a:ext cx="5472000" cy="306000"/>
          </a:xfrm>
        </p:spPr>
        <p:txBody>
          <a:bodyPr/>
          <a:lstStyle>
            <a:lvl1pPr>
              <a:defRPr/>
            </a:lvl1pPr>
          </a:lstStyle>
          <a:p>
            <a:r>
              <a:rPr lang="en-GB" dirty="0"/>
              <a:t>Click to add title</a:t>
            </a:r>
          </a:p>
        </p:txBody>
      </p:sp>
      <p:sp>
        <p:nvSpPr>
          <p:cNvPr id="6" name="text" descr="{&quot;templafy&quot;:{&quot;binding&quot;:&quot;Translations.PresentationSource&quot;,&quot;type&quot;:&quot;text&quot;}}" title="Translations.PresentationSource">
            <a:extLst>
              <a:ext uri="{FF2B5EF4-FFF2-40B4-BE49-F238E27FC236}">
                <a16:creationId xmlns:a16="http://schemas.microsoft.com/office/drawing/2014/main" id="{C0466C5C-4BD3-456E-B769-BF98F1310634}"/>
              </a:ext>
            </a:extLst>
          </p:cNvPr>
          <p:cNvSpPr>
            <a:spLocks noGrp="1"/>
          </p:cNvSpPr>
          <p:nvPr>
            <p:ph type="body" sz="quarter" idx="21" hasCustomPrompt="1"/>
          </p:nvPr>
        </p:nvSpPr>
        <p:spPr>
          <a:xfrm>
            <a:off x="478800" y="6073200"/>
            <a:ext cx="11232000" cy="111600"/>
          </a:xfrm>
        </p:spPr>
        <p:txBody>
          <a:bodyPr wrap="square" anchor="b" anchorCtr="0">
            <a:noAutofit/>
          </a:bodyPr>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Tree>
    <p:extLst>
      <p:ext uri="{BB962C8B-B14F-4D97-AF65-F5344CB8AC3E}">
        <p14:creationId xmlns:p14="http://schemas.microsoft.com/office/powerpoint/2010/main" val="339455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and Pictu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1B08C87-C1CA-4AAE-8EEA-B0EC4F79EA11}"/>
              </a:ext>
            </a:extLst>
          </p:cNvPr>
          <p:cNvSpPr/>
          <p:nvPr userDrawn="1"/>
        </p:nvSpPr>
        <p:spPr>
          <a:xfrm>
            <a:off x="478800" y="1562400"/>
            <a:ext cx="9982800" cy="42349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 name="text" descr="{&quot;templafy&quot;:{&quot;binding&quot;:&quot;Translations.PPText&quot;,&quot;type&quot;:&quot;text&quot;}}" title="Translations.PPText"/>
          <p:cNvSpPr>
            <a:spLocks noGrp="1"/>
          </p:cNvSpPr>
          <p:nvPr>
            <p:ph idx="1" hasCustomPrompt="1"/>
          </p:nvPr>
        </p:nvSpPr>
        <p:spPr>
          <a:xfrm>
            <a:off x="478800" y="1562400"/>
            <a:ext cx="6814800" cy="4234996"/>
          </a:xfrm>
          <a:noFill/>
        </p:spPr>
        <p:txBody>
          <a:bodyPr lIns="180000" tIns="180000" rIns="180000" bIns="180000"/>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4" name="text" descr="{&quot;templafy&quot;:{&quot;type&quot;:&quot;text&quot;,&quot;binding&quot;:&quot;Translations.PPPicture&quot;}}" title="Translations.PPPicture">
            <a:extLst>
              <a:ext uri="{FF2B5EF4-FFF2-40B4-BE49-F238E27FC236}">
                <a16:creationId xmlns:a16="http://schemas.microsoft.com/office/drawing/2014/main" id="{6A06D9A5-1172-40D4-BC36-29B3B2EEB24E}"/>
              </a:ext>
            </a:extLst>
          </p:cNvPr>
          <p:cNvSpPr>
            <a:spLocks noGrp="1"/>
          </p:cNvSpPr>
          <p:nvPr>
            <p:ph type="pic" sz="quarter" idx="20" hasCustomPrompt="1"/>
          </p:nvPr>
        </p:nvSpPr>
        <p:spPr>
          <a:xfrm>
            <a:off x="7732800" y="1879200"/>
            <a:ext cx="3960000" cy="3603625"/>
          </a:xfrm>
        </p:spPr>
        <p:txBody>
          <a:bodyPr tIns="72000"/>
          <a:lstStyle>
            <a:lvl1pPr marL="0" indent="0" algn="ctr">
              <a:buNone/>
              <a:defRPr sz="1050"/>
            </a:lvl1pPr>
          </a:lstStyle>
          <a:p>
            <a:pPr marL="0" marR="0" lvl="0" indent="0" algn="ctr" defTabSz="914400" rtl="0" eaLnBrk="1" fontAlgn="auto" latinLnBrk="0" hangingPunct="1">
              <a:lnSpc>
                <a:spcPct val="100000"/>
              </a:lnSpc>
              <a:spcBef>
                <a:spcPts val="300"/>
              </a:spcBef>
              <a:spcAft>
                <a:spcPts val="300"/>
              </a:spcAft>
              <a:buClr>
                <a:srgbClr val="006193"/>
              </a:buClr>
              <a:buSzTx/>
              <a:buFont typeface="Wingdings" panose="05000000000000000000" pitchFamily="2" charset="2"/>
              <a:buNone/>
              <a:tabLst/>
              <a:defRPr/>
            </a:pPr>
            <a:r>
              <a:rPr lang="en-GB" dirty="0"/>
              <a:t>Click to add picture</a:t>
            </a:r>
          </a:p>
        </p:txBody>
      </p:sp>
      <p:sp>
        <p:nvSpPr>
          <p:cNvPr id="11" name="text" descr="{&quot;templafy&quot;:{&quot;binding&quot;:&quot;Translations.Subtitle&quot;,&quot;type&quot;:&quot;text&quot;}}" title="Translations.Subtitle">
            <a:extLst>
              <a:ext uri="{FF2B5EF4-FFF2-40B4-BE49-F238E27FC236}">
                <a16:creationId xmlns:a16="http://schemas.microsoft.com/office/drawing/2014/main" id="{53F0EFDE-08FF-4A12-9E07-BB4F7A4CDCAE}"/>
              </a:ext>
            </a:extLst>
          </p:cNvPr>
          <p:cNvSpPr>
            <a:spLocks noGrp="1"/>
          </p:cNvSpPr>
          <p:nvPr>
            <p:ph type="body" sz="quarter" idx="23" hasCustomPrompt="1"/>
          </p:nvPr>
        </p:nvSpPr>
        <p:spPr>
          <a:xfrm>
            <a:off x="478800" y="766800"/>
            <a:ext cx="11232000" cy="277200"/>
          </a:xfrm>
        </p:spPr>
        <p:txBody>
          <a:bodyPr/>
          <a:lstStyle>
            <a:lvl1pPr marL="0" indent="0">
              <a:buNone/>
              <a:defRPr sz="1800">
                <a:solidFill>
                  <a:schemeClr val="tx2"/>
                </a:solidFill>
              </a:defRPr>
            </a:lvl1pPr>
          </a:lstStyle>
          <a:p>
            <a:pPr lvl="0"/>
            <a:r>
              <a:rPr lang="en-GB" dirty="0"/>
              <a:t>Click to add subtitle</a:t>
            </a:r>
          </a:p>
        </p:txBody>
      </p:sp>
      <p:sp>
        <p:nvSpPr>
          <p:cNvPr id="6" name="text" descr="{&quot;templafy&quot;:{&quot;binding&quot;:&quot;Translations.PPTitle&quot;,&quot;type&quot;:&quot;text&quot;}}" title="Translations.PPTitle">
            <a:extLst>
              <a:ext uri="{FF2B5EF4-FFF2-40B4-BE49-F238E27FC236}">
                <a16:creationId xmlns:a16="http://schemas.microsoft.com/office/drawing/2014/main" id="{FC3D6B0A-753C-4D3C-9B36-0B23398230E0}"/>
              </a:ext>
            </a:extLst>
          </p:cNvPr>
          <p:cNvSpPr>
            <a:spLocks noGrp="1"/>
          </p:cNvSpPr>
          <p:nvPr>
            <p:ph type="title" hasCustomPrompt="1"/>
          </p:nvPr>
        </p:nvSpPr>
        <p:spPr/>
        <p:txBody>
          <a:bodyPr/>
          <a:lstStyle>
            <a:lvl1pPr>
              <a:defRPr/>
            </a:lvl1pPr>
          </a:lstStyle>
          <a:p>
            <a:r>
              <a:rPr lang="en-GB" dirty="0"/>
              <a:t>Click to add title</a:t>
            </a:r>
          </a:p>
        </p:txBody>
      </p:sp>
      <p:sp>
        <p:nvSpPr>
          <p:cNvPr id="7" name="text" descr="{&quot;templafy&quot;:{&quot;binding&quot;:&quot;Translations.PresentationSource&quot;,&quot;type&quot;:&quot;text&quot;}}" title="Translations.PresentationSource">
            <a:extLst>
              <a:ext uri="{FF2B5EF4-FFF2-40B4-BE49-F238E27FC236}">
                <a16:creationId xmlns:a16="http://schemas.microsoft.com/office/drawing/2014/main" id="{5417F737-77DD-41F9-BE97-B8ED5992825D}"/>
              </a:ext>
            </a:extLst>
          </p:cNvPr>
          <p:cNvSpPr>
            <a:spLocks noGrp="1"/>
          </p:cNvSpPr>
          <p:nvPr>
            <p:ph type="body" sz="quarter" idx="17" hasCustomPrompt="1"/>
          </p:nvPr>
        </p:nvSpPr>
        <p:spPr>
          <a:xfrm>
            <a:off x="478800" y="6073200"/>
            <a:ext cx="11232000" cy="111600"/>
          </a:xfrm>
        </p:spPr>
        <p:txBody>
          <a:bodyPr wrap="square" anchor="b" anchorCtr="0">
            <a:noAutofit/>
          </a:bodyPr>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Tree>
    <p:extLst>
      <p:ext uri="{BB962C8B-B14F-4D97-AF65-F5344CB8AC3E}">
        <p14:creationId xmlns:p14="http://schemas.microsoft.com/office/powerpoint/2010/main" val="3538781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A">
    <p:spTree>
      <p:nvGrpSpPr>
        <p:cNvPr id="1" name=""/>
        <p:cNvGrpSpPr/>
        <p:nvPr/>
      </p:nvGrpSpPr>
      <p:grpSpPr>
        <a:xfrm>
          <a:off x="0" y="0"/>
          <a:ext cx="0" cy="0"/>
          <a:chOff x="0" y="0"/>
          <a:chExt cx="0" cy="0"/>
        </a:xfrm>
      </p:grpSpPr>
      <p:sp>
        <p:nvSpPr>
          <p:cNvPr id="16" name="text" descr="{&quot;templafy&quot;:{&quot;binding&quot;:&quot;Translations.PPHeadline&quot;,&quot;type&quot;:&quot;text&quot;}}" title="Translations.PPHeadline">
            <a:extLst>
              <a:ext uri="{FF2B5EF4-FFF2-40B4-BE49-F238E27FC236}">
                <a16:creationId xmlns:a16="http://schemas.microsoft.com/office/drawing/2014/main" id="{FFF74144-37C9-4455-B9CC-B0D2250DFE4A}"/>
              </a:ext>
            </a:extLst>
          </p:cNvPr>
          <p:cNvSpPr>
            <a:spLocks noGrp="1"/>
          </p:cNvSpPr>
          <p:nvPr>
            <p:ph type="body" sz="quarter" idx="21" hasCustomPrompt="1"/>
          </p:nvPr>
        </p:nvSpPr>
        <p:spPr>
          <a:xfrm>
            <a:off x="478800" y="1292400"/>
            <a:ext cx="3589200" cy="216000"/>
          </a:xfrm>
        </p:spPr>
        <p:txBody>
          <a:bodyPr/>
          <a:lstStyle>
            <a:lvl1pPr marL="0" indent="0">
              <a:spcAft>
                <a:spcPts val="0"/>
              </a:spcAft>
              <a:buFont typeface="Arial" panose="020B0604020202020204" pitchFamily="34" charset="0"/>
              <a:buChar char="​"/>
              <a:defRPr sz="1400" b="1"/>
            </a:lvl1pPr>
            <a:lvl2pPr marL="0" indent="0">
              <a:spcAft>
                <a:spcPts val="0"/>
              </a:spcAft>
              <a:buFont typeface="Arial" panose="020B0604020202020204" pitchFamily="34" charset="0"/>
              <a:buNone/>
              <a:defRPr sz="1600" b="1"/>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edit headline</a:t>
            </a:r>
          </a:p>
        </p:txBody>
      </p:sp>
      <p:sp>
        <p:nvSpPr>
          <p:cNvPr id="4" name="text" descr="{&quot;templafy&quot;:{&quot;binding&quot;:&quot;Translations.PPText&quot;,&quot;type&quot;:&quot;text&quot;}}" title="Translations.PPText"/>
          <p:cNvSpPr>
            <a:spLocks noGrp="1"/>
          </p:cNvSpPr>
          <p:nvPr>
            <p:ph sz="half" idx="2" hasCustomPrompt="1"/>
          </p:nvPr>
        </p:nvSpPr>
        <p:spPr>
          <a:xfrm>
            <a:off x="478800" y="1662113"/>
            <a:ext cx="3600000" cy="3787200"/>
          </a:xfrm>
        </p:spPr>
        <p:txBody>
          <a:bodyPr/>
          <a:lstStyle>
            <a:lvl1pPr>
              <a:defRPr sz="1200"/>
            </a:lvl1pPr>
            <a:lvl2pPr>
              <a:defRPr sz="1200"/>
            </a:lvl2pPr>
            <a:lvl3pPr>
              <a:defRPr sz="1200"/>
            </a:lvl3pPr>
            <a:lvl4pPr>
              <a:defRPr sz="1400"/>
            </a:lvl4pPr>
            <a:lvl5pPr>
              <a:defRPr sz="1200"/>
            </a:lvl5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text" descr="{&quot;templafy&quot;:{&quot;binding&quot;:&quot;Translations.PPHeadline&quot;,&quot;type&quot;:&quot;text&quot;}}" title="Translations.PPHeadline">
            <a:extLst>
              <a:ext uri="{FF2B5EF4-FFF2-40B4-BE49-F238E27FC236}">
                <a16:creationId xmlns:a16="http://schemas.microsoft.com/office/drawing/2014/main" id="{95072CBA-D3F6-401D-8B4D-69ED43B79A40}"/>
              </a:ext>
            </a:extLst>
          </p:cNvPr>
          <p:cNvSpPr>
            <a:spLocks noGrp="1"/>
          </p:cNvSpPr>
          <p:nvPr>
            <p:ph type="body" sz="quarter" idx="22" hasCustomPrompt="1"/>
          </p:nvPr>
        </p:nvSpPr>
        <p:spPr>
          <a:xfrm>
            <a:off x="4301400" y="1292400"/>
            <a:ext cx="3589200" cy="216000"/>
          </a:xfrm>
        </p:spPr>
        <p:txBody>
          <a:bodyPr/>
          <a:lstStyle>
            <a:lvl1pPr marL="0" indent="0">
              <a:spcAft>
                <a:spcPts val="0"/>
              </a:spcAft>
              <a:buFont typeface="Arial" panose="020B0604020202020204" pitchFamily="34" charset="0"/>
              <a:buChar char="​"/>
              <a:defRPr sz="1400" b="1"/>
            </a:lvl1pPr>
            <a:lvl2pPr marL="0" indent="0">
              <a:spcAft>
                <a:spcPts val="0"/>
              </a:spcAft>
              <a:buFont typeface="Arial" panose="020B0604020202020204" pitchFamily="34" charset="0"/>
              <a:buNone/>
              <a:defRPr sz="1600" b="1"/>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edit headline</a:t>
            </a:r>
          </a:p>
        </p:txBody>
      </p:sp>
      <p:sp>
        <p:nvSpPr>
          <p:cNvPr id="6" name="text" descr="{&quot;templafy&quot;:{&quot;binding&quot;:&quot;Translations.PPText&quot;,&quot;type&quot;:&quot;text&quot;}}" title="Translations.PPText"/>
          <p:cNvSpPr>
            <a:spLocks noGrp="1"/>
          </p:cNvSpPr>
          <p:nvPr>
            <p:ph sz="quarter" idx="4" hasCustomPrompt="1"/>
          </p:nvPr>
        </p:nvSpPr>
        <p:spPr>
          <a:xfrm>
            <a:off x="4296000" y="1662113"/>
            <a:ext cx="3600000" cy="3787200"/>
          </a:xfrm>
        </p:spPr>
        <p:txBody>
          <a:bodyPr/>
          <a:lstStyle>
            <a:lvl1pPr>
              <a:defRPr sz="1200"/>
            </a:lvl1pPr>
            <a:lvl2pPr>
              <a:defRPr sz="1200"/>
            </a:lvl2pPr>
            <a:lvl3pPr>
              <a:defRPr sz="1200"/>
            </a:lvl3pPr>
            <a:lvl4pPr>
              <a:defRPr sz="1400"/>
            </a:lvl4pPr>
            <a:lvl5pPr>
              <a:defRPr sz="1200"/>
            </a:lvl5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1" name="text" descr="{&quot;templafy&quot;:{&quot;binding&quot;:&quot;Translations.PPHeadline&quot;,&quot;type&quot;:&quot;text&quot;}}" title="Translations.PPHeadline">
            <a:extLst>
              <a:ext uri="{FF2B5EF4-FFF2-40B4-BE49-F238E27FC236}">
                <a16:creationId xmlns:a16="http://schemas.microsoft.com/office/drawing/2014/main" id="{BB1A0E77-272D-48EE-8B65-F8842060EDBC}"/>
              </a:ext>
            </a:extLst>
          </p:cNvPr>
          <p:cNvSpPr>
            <a:spLocks noGrp="1"/>
          </p:cNvSpPr>
          <p:nvPr>
            <p:ph type="body" sz="quarter" idx="23" hasCustomPrompt="1"/>
          </p:nvPr>
        </p:nvSpPr>
        <p:spPr>
          <a:xfrm>
            <a:off x="8123375" y="1292400"/>
            <a:ext cx="3589200" cy="216000"/>
          </a:xfrm>
        </p:spPr>
        <p:txBody>
          <a:bodyPr/>
          <a:lstStyle>
            <a:lvl1pPr marL="0" indent="0">
              <a:spcAft>
                <a:spcPts val="0"/>
              </a:spcAft>
              <a:buFont typeface="Arial" panose="020B0604020202020204" pitchFamily="34" charset="0"/>
              <a:buChar char="​"/>
              <a:defRPr sz="1400" b="1"/>
            </a:lvl1pPr>
            <a:lvl2pPr marL="0" indent="0">
              <a:spcAft>
                <a:spcPts val="0"/>
              </a:spcAft>
              <a:buFont typeface="Arial" panose="020B0604020202020204" pitchFamily="34" charset="0"/>
              <a:buNone/>
              <a:defRPr sz="1600" b="1"/>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edit headline</a:t>
            </a:r>
          </a:p>
        </p:txBody>
      </p:sp>
      <p:sp>
        <p:nvSpPr>
          <p:cNvPr id="15" name="text" descr="{&quot;templafy&quot;:{&quot;binding&quot;:&quot;Translations.PPText&quot;,&quot;type&quot;:&quot;text&quot;}}" title="Translations.PPText">
            <a:extLst>
              <a:ext uri="{FF2B5EF4-FFF2-40B4-BE49-F238E27FC236}">
                <a16:creationId xmlns:a16="http://schemas.microsoft.com/office/drawing/2014/main" id="{C8C002F9-B4B0-4496-82C0-0F1BCF15C386}"/>
              </a:ext>
            </a:extLst>
          </p:cNvPr>
          <p:cNvSpPr>
            <a:spLocks noGrp="1"/>
          </p:cNvSpPr>
          <p:nvPr>
            <p:ph sz="quarter" idx="17" hasCustomPrompt="1"/>
          </p:nvPr>
        </p:nvSpPr>
        <p:spPr>
          <a:xfrm>
            <a:off x="8113849" y="1662113"/>
            <a:ext cx="3600000" cy="3787200"/>
          </a:xfrm>
        </p:spPr>
        <p:txBody>
          <a:bodyPr/>
          <a:lstStyle>
            <a:lvl1pPr>
              <a:defRPr sz="1200"/>
            </a:lvl1pPr>
            <a:lvl2pPr>
              <a:defRPr sz="1200"/>
            </a:lvl2pPr>
            <a:lvl3pPr>
              <a:defRPr sz="1200"/>
            </a:lvl3pPr>
            <a:lvl4pPr>
              <a:defRPr sz="1400"/>
            </a:lvl4pPr>
            <a:lvl5pPr>
              <a:defRPr sz="1200"/>
            </a:lvl5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3" name="text" descr="{&quot;templafy&quot;:{&quot;binding&quot;:&quot;Translations.Subtitle&quot;,&quot;type&quot;:&quot;text&quot;}}" title="Translations.Subtitle">
            <a:extLst>
              <a:ext uri="{FF2B5EF4-FFF2-40B4-BE49-F238E27FC236}">
                <a16:creationId xmlns:a16="http://schemas.microsoft.com/office/drawing/2014/main" id="{965F7029-A5C6-4183-A7EC-EFB97A3A0383}"/>
              </a:ext>
            </a:extLst>
          </p:cNvPr>
          <p:cNvSpPr>
            <a:spLocks noGrp="1"/>
          </p:cNvSpPr>
          <p:nvPr>
            <p:ph type="body" sz="quarter" idx="26" hasCustomPrompt="1"/>
          </p:nvPr>
        </p:nvSpPr>
        <p:spPr>
          <a:xfrm>
            <a:off x="478800" y="766800"/>
            <a:ext cx="11232000" cy="277200"/>
          </a:xfrm>
        </p:spPr>
        <p:txBody>
          <a:bodyPr/>
          <a:lstStyle>
            <a:lvl1pPr marL="0" indent="0">
              <a:buNone/>
              <a:defRPr sz="1800">
                <a:solidFill>
                  <a:schemeClr val="tx2"/>
                </a:solidFill>
              </a:defRPr>
            </a:lvl1pPr>
          </a:lstStyle>
          <a:p>
            <a:pPr lvl="0"/>
            <a:r>
              <a:rPr lang="en-GB" dirty="0"/>
              <a:t>Click to add subtitle</a:t>
            </a:r>
          </a:p>
        </p:txBody>
      </p:sp>
      <p:sp>
        <p:nvSpPr>
          <p:cNvPr id="3" name="text" descr="{&quot;templafy&quot;:{&quot;binding&quot;:&quot;Translations.PPTitle&quot;,&quot;type&quot;:&quot;text&quot;}}" title="Translations.PPTitle">
            <a:extLst>
              <a:ext uri="{FF2B5EF4-FFF2-40B4-BE49-F238E27FC236}">
                <a16:creationId xmlns:a16="http://schemas.microsoft.com/office/drawing/2014/main" id="{C68211D3-260C-405C-B0B3-9664089278D2}"/>
              </a:ext>
            </a:extLst>
          </p:cNvPr>
          <p:cNvSpPr>
            <a:spLocks noGrp="1"/>
          </p:cNvSpPr>
          <p:nvPr>
            <p:ph type="title" hasCustomPrompt="1"/>
          </p:nvPr>
        </p:nvSpPr>
        <p:spPr/>
        <p:txBody>
          <a:bodyPr/>
          <a:lstStyle>
            <a:lvl1pPr>
              <a:defRPr/>
            </a:lvl1pPr>
          </a:lstStyle>
          <a:p>
            <a:r>
              <a:rPr lang="en-GB" dirty="0"/>
              <a:t>Click to add title</a:t>
            </a:r>
          </a:p>
        </p:txBody>
      </p:sp>
      <p:sp>
        <p:nvSpPr>
          <p:cNvPr id="13" name="text" descr="{&quot;templafy&quot;:{&quot;binding&quot;:&quot;Translations.PresentationSource&quot;,&quot;type&quot;:&quot;text&quot;}}" title="Translations.PresentationSource">
            <a:extLst>
              <a:ext uri="{FF2B5EF4-FFF2-40B4-BE49-F238E27FC236}">
                <a16:creationId xmlns:a16="http://schemas.microsoft.com/office/drawing/2014/main" id="{F8E9336B-871F-4D3E-9702-811B82CA3D8E}"/>
              </a:ext>
            </a:extLst>
          </p:cNvPr>
          <p:cNvSpPr>
            <a:spLocks noGrp="1"/>
          </p:cNvSpPr>
          <p:nvPr>
            <p:ph type="body" sz="quarter" idx="27" hasCustomPrompt="1"/>
          </p:nvPr>
        </p:nvSpPr>
        <p:spPr>
          <a:xfrm>
            <a:off x="478800" y="6073200"/>
            <a:ext cx="11232000" cy="111600"/>
          </a:xfrm>
        </p:spPr>
        <p:txBody>
          <a:bodyPr wrap="square" anchor="b" anchorCtr="0">
            <a:noAutofit/>
          </a:bodyPr>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Tree>
    <p:extLst>
      <p:ext uri="{BB962C8B-B14F-4D97-AF65-F5344CB8AC3E}">
        <p14:creationId xmlns:p14="http://schemas.microsoft.com/office/powerpoint/2010/main" val="2892692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graphs">
    <p:spTree>
      <p:nvGrpSpPr>
        <p:cNvPr id="1" name=""/>
        <p:cNvGrpSpPr/>
        <p:nvPr/>
      </p:nvGrpSpPr>
      <p:grpSpPr>
        <a:xfrm>
          <a:off x="0" y="0"/>
          <a:ext cx="0" cy="0"/>
          <a:chOff x="0" y="0"/>
          <a:chExt cx="0" cy="0"/>
        </a:xfrm>
      </p:grpSpPr>
      <p:sp>
        <p:nvSpPr>
          <p:cNvPr id="20" name="text" descr="{&quot;templafy&quot;:{&quot;binding&quot;:&quot;Translations.PPHeadline&quot;,&quot;type&quot;:&quot;text&quot;}}" title="Translations.PPHeadline">
            <a:extLst>
              <a:ext uri="{FF2B5EF4-FFF2-40B4-BE49-F238E27FC236}">
                <a16:creationId xmlns:a16="http://schemas.microsoft.com/office/drawing/2014/main" id="{63E94A03-A420-4B79-A262-F7F63A78C670}"/>
              </a:ext>
            </a:extLst>
          </p:cNvPr>
          <p:cNvSpPr>
            <a:spLocks noGrp="1"/>
          </p:cNvSpPr>
          <p:nvPr>
            <p:ph type="body" sz="quarter" idx="21" hasCustomPrompt="1"/>
          </p:nvPr>
        </p:nvSpPr>
        <p:spPr>
          <a:xfrm>
            <a:off x="478800" y="1292400"/>
            <a:ext cx="5472000" cy="216000"/>
          </a:xfrm>
        </p:spPr>
        <p:txBody>
          <a:bodyPr/>
          <a:lstStyle>
            <a:lvl1pPr marL="0" indent="0">
              <a:spcAft>
                <a:spcPts val="0"/>
              </a:spcAft>
              <a:buFont typeface="Arial" panose="020B0604020202020204" pitchFamily="34" charset="0"/>
              <a:buChar char="​"/>
              <a:defRPr sz="1400" b="1"/>
            </a:lvl1pPr>
            <a:lvl2pPr marL="0" indent="0">
              <a:spcAft>
                <a:spcPts val="0"/>
              </a:spcAft>
              <a:buFont typeface="Arial" panose="020B0604020202020204" pitchFamily="34" charset="0"/>
              <a:buNone/>
              <a:defRPr sz="1600" b="1"/>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edit headline</a:t>
            </a:r>
          </a:p>
        </p:txBody>
      </p:sp>
      <p:sp>
        <p:nvSpPr>
          <p:cNvPr id="21" name="text" descr="{&quot;templafy&quot;:{&quot;binding&quot;:&quot;Translations.PPHeadline&quot;,&quot;type&quot;:&quot;text&quot;}}" title="Translations.PPHeadline">
            <a:extLst>
              <a:ext uri="{FF2B5EF4-FFF2-40B4-BE49-F238E27FC236}">
                <a16:creationId xmlns:a16="http://schemas.microsoft.com/office/drawing/2014/main" id="{AD11A5CE-BF1D-4D65-B282-E10E52F66E6C}"/>
              </a:ext>
            </a:extLst>
          </p:cNvPr>
          <p:cNvSpPr>
            <a:spLocks noGrp="1"/>
          </p:cNvSpPr>
          <p:nvPr>
            <p:ph type="body" sz="quarter" idx="43" hasCustomPrompt="1"/>
          </p:nvPr>
        </p:nvSpPr>
        <p:spPr>
          <a:xfrm>
            <a:off x="6240575" y="1292400"/>
            <a:ext cx="5472000" cy="216000"/>
          </a:xfrm>
        </p:spPr>
        <p:txBody>
          <a:bodyPr/>
          <a:lstStyle>
            <a:lvl1pPr marL="0" indent="0">
              <a:spcAft>
                <a:spcPts val="0"/>
              </a:spcAft>
              <a:buFont typeface="Arial" panose="020B0604020202020204" pitchFamily="34" charset="0"/>
              <a:buChar char="​"/>
              <a:defRPr sz="1400" b="1"/>
            </a:lvl1pPr>
            <a:lvl2pPr marL="0" indent="0">
              <a:spcAft>
                <a:spcPts val="0"/>
              </a:spcAft>
              <a:buFont typeface="Arial" panose="020B0604020202020204" pitchFamily="34" charset="0"/>
              <a:buNone/>
              <a:defRPr sz="1600" b="1"/>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edit headline</a:t>
            </a:r>
          </a:p>
        </p:txBody>
      </p:sp>
      <p:sp>
        <p:nvSpPr>
          <p:cNvPr id="22" name="text" descr="{&quot;templafy&quot;:{&quot;binding&quot;:&quot;Translations.PPHeadline&quot;,&quot;type&quot;:&quot;text&quot;}}" title="Translations.PPHeadline">
            <a:extLst>
              <a:ext uri="{FF2B5EF4-FFF2-40B4-BE49-F238E27FC236}">
                <a16:creationId xmlns:a16="http://schemas.microsoft.com/office/drawing/2014/main" id="{455D52D0-FAB7-42EB-BAFF-F65FA976F805}"/>
              </a:ext>
            </a:extLst>
          </p:cNvPr>
          <p:cNvSpPr>
            <a:spLocks noGrp="1"/>
          </p:cNvSpPr>
          <p:nvPr>
            <p:ph type="body" sz="quarter" idx="44" hasCustomPrompt="1"/>
          </p:nvPr>
        </p:nvSpPr>
        <p:spPr>
          <a:xfrm>
            <a:off x="478800" y="3679200"/>
            <a:ext cx="5472000" cy="216000"/>
          </a:xfrm>
        </p:spPr>
        <p:txBody>
          <a:bodyPr/>
          <a:lstStyle>
            <a:lvl1pPr marL="0" indent="0">
              <a:spcAft>
                <a:spcPts val="0"/>
              </a:spcAft>
              <a:buFont typeface="Arial" panose="020B0604020202020204" pitchFamily="34" charset="0"/>
              <a:buChar char="​"/>
              <a:defRPr sz="1400" b="1"/>
            </a:lvl1pPr>
            <a:lvl2pPr marL="0" indent="0">
              <a:spcAft>
                <a:spcPts val="0"/>
              </a:spcAft>
              <a:buFont typeface="Arial" panose="020B0604020202020204" pitchFamily="34" charset="0"/>
              <a:buNone/>
              <a:defRPr sz="1600" b="1"/>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edit headline</a:t>
            </a:r>
          </a:p>
        </p:txBody>
      </p:sp>
      <p:sp>
        <p:nvSpPr>
          <p:cNvPr id="25" name="text" descr="{&quot;templafy&quot;:{&quot;binding&quot;:&quot;Translations.PPHeadline&quot;,&quot;type&quot;:&quot;text&quot;}}" title="Translations.PPHeadline">
            <a:extLst>
              <a:ext uri="{FF2B5EF4-FFF2-40B4-BE49-F238E27FC236}">
                <a16:creationId xmlns:a16="http://schemas.microsoft.com/office/drawing/2014/main" id="{9714AB00-9A70-4F0A-A845-E9CAF435319F}"/>
              </a:ext>
            </a:extLst>
          </p:cNvPr>
          <p:cNvSpPr>
            <a:spLocks noGrp="1"/>
          </p:cNvSpPr>
          <p:nvPr>
            <p:ph type="body" sz="quarter" idx="45" hasCustomPrompt="1"/>
          </p:nvPr>
        </p:nvSpPr>
        <p:spPr>
          <a:xfrm>
            <a:off x="6238857" y="3679200"/>
            <a:ext cx="5472000" cy="216000"/>
          </a:xfrm>
        </p:spPr>
        <p:txBody>
          <a:bodyPr/>
          <a:lstStyle>
            <a:lvl1pPr marL="0" indent="0">
              <a:spcAft>
                <a:spcPts val="0"/>
              </a:spcAft>
              <a:buFont typeface="Arial" panose="020B0604020202020204" pitchFamily="34" charset="0"/>
              <a:buChar char="​"/>
              <a:defRPr sz="1400" b="1"/>
            </a:lvl1pPr>
            <a:lvl2pPr marL="0" indent="0">
              <a:spcAft>
                <a:spcPts val="0"/>
              </a:spcAft>
              <a:buFont typeface="Arial" panose="020B0604020202020204" pitchFamily="34" charset="0"/>
              <a:buNone/>
              <a:defRPr sz="1600" b="1"/>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edit headline</a:t>
            </a:r>
          </a:p>
        </p:txBody>
      </p:sp>
      <p:sp>
        <p:nvSpPr>
          <p:cNvPr id="17" name="text" descr="{&quot;templafy&quot;:{&quot;binding&quot;:&quot;Translations.Subtitle&quot;,&quot;type&quot;:&quot;text&quot;}}" title="Translations.Subtitle">
            <a:extLst>
              <a:ext uri="{FF2B5EF4-FFF2-40B4-BE49-F238E27FC236}">
                <a16:creationId xmlns:a16="http://schemas.microsoft.com/office/drawing/2014/main" id="{31E8E455-4E44-433E-B54D-D3A51F5721F9}"/>
              </a:ext>
            </a:extLst>
          </p:cNvPr>
          <p:cNvSpPr>
            <a:spLocks noGrp="1"/>
          </p:cNvSpPr>
          <p:nvPr>
            <p:ph type="body" sz="quarter" idx="20" hasCustomPrompt="1"/>
          </p:nvPr>
        </p:nvSpPr>
        <p:spPr>
          <a:xfrm>
            <a:off x="478800" y="766800"/>
            <a:ext cx="11232000" cy="277200"/>
          </a:xfrm>
        </p:spPr>
        <p:txBody>
          <a:bodyPr/>
          <a:lstStyle>
            <a:lvl1pPr marL="0" indent="0">
              <a:buNone/>
              <a:defRPr sz="1800">
                <a:solidFill>
                  <a:schemeClr val="tx2"/>
                </a:solidFill>
              </a:defRPr>
            </a:lvl1pPr>
          </a:lstStyle>
          <a:p>
            <a:pPr lvl="0"/>
            <a:r>
              <a:rPr lang="en-GB" dirty="0"/>
              <a:t>Click to add subtitle</a:t>
            </a:r>
          </a:p>
        </p:txBody>
      </p:sp>
      <p:sp>
        <p:nvSpPr>
          <p:cNvPr id="3" name="text" descr="{&quot;templafy&quot;:{&quot;binding&quot;:&quot;Translations.PPTitle&quot;,&quot;type&quot;:&quot;text&quot;}}" title="Translations.PPTitle">
            <a:extLst>
              <a:ext uri="{FF2B5EF4-FFF2-40B4-BE49-F238E27FC236}">
                <a16:creationId xmlns:a16="http://schemas.microsoft.com/office/drawing/2014/main" id="{9EB7591F-6277-4B78-8D2C-E9631F8AB904}"/>
              </a:ext>
            </a:extLst>
          </p:cNvPr>
          <p:cNvSpPr>
            <a:spLocks noGrp="1"/>
          </p:cNvSpPr>
          <p:nvPr>
            <p:ph type="title" hasCustomPrompt="1"/>
          </p:nvPr>
        </p:nvSpPr>
        <p:spPr/>
        <p:txBody>
          <a:bodyPr/>
          <a:lstStyle>
            <a:lvl1pPr>
              <a:defRPr/>
            </a:lvl1pPr>
          </a:lstStyle>
          <a:p>
            <a:r>
              <a:rPr lang="en-GB" dirty="0"/>
              <a:t>Click to add title</a:t>
            </a:r>
          </a:p>
        </p:txBody>
      </p:sp>
      <p:sp>
        <p:nvSpPr>
          <p:cNvPr id="14" name="text" descr="{&quot;templafy&quot;:{&quot;binding&quot;:&quot;Translations.PresentationSource&quot;,&quot;type&quot;:&quot;text&quot;}}" title="Translations.PresentationSource">
            <a:extLst>
              <a:ext uri="{FF2B5EF4-FFF2-40B4-BE49-F238E27FC236}">
                <a16:creationId xmlns:a16="http://schemas.microsoft.com/office/drawing/2014/main" id="{8327F646-6881-4F3C-9A11-4BC7603F36BE}"/>
              </a:ext>
            </a:extLst>
          </p:cNvPr>
          <p:cNvSpPr>
            <a:spLocks noGrp="1"/>
          </p:cNvSpPr>
          <p:nvPr>
            <p:ph type="body" sz="quarter" idx="17" hasCustomPrompt="1"/>
          </p:nvPr>
        </p:nvSpPr>
        <p:spPr>
          <a:xfrm>
            <a:off x="478800" y="6073200"/>
            <a:ext cx="11232000" cy="111600"/>
          </a:xfrm>
        </p:spPr>
        <p:txBody>
          <a:bodyPr wrap="square" anchor="b" anchorCtr="0">
            <a:noAutofit/>
          </a:bodyPr>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
        <p:nvSpPr>
          <p:cNvPr id="23" name="text" descr="{&quot;templafy&quot;:{&quot;binding&quot;:&quot;Translations.PPText&quot;,&quot;type&quot;:&quot;text&quot;}}" title="Translations.PPText">
            <a:extLst>
              <a:ext uri="{FF2B5EF4-FFF2-40B4-BE49-F238E27FC236}">
                <a16:creationId xmlns:a16="http://schemas.microsoft.com/office/drawing/2014/main" id="{1ACCD8C8-7DF5-46A3-87D1-17497DB9062F}"/>
              </a:ext>
            </a:extLst>
          </p:cNvPr>
          <p:cNvSpPr>
            <a:spLocks noGrp="1"/>
          </p:cNvSpPr>
          <p:nvPr>
            <p:ph sz="half" idx="2" hasCustomPrompt="1"/>
          </p:nvPr>
        </p:nvSpPr>
        <p:spPr>
          <a:xfrm>
            <a:off x="478800" y="1669535"/>
            <a:ext cx="5472000" cy="19152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4" name="text" descr="{&quot;templafy&quot;:{&quot;binding&quot;:&quot;Translations.PPText&quot;,&quot;type&quot;:&quot;text&quot;}}" title="Translations.PPText">
            <a:extLst>
              <a:ext uri="{FF2B5EF4-FFF2-40B4-BE49-F238E27FC236}">
                <a16:creationId xmlns:a16="http://schemas.microsoft.com/office/drawing/2014/main" id="{6B6378CE-FAA9-4C28-AD5A-E22562B6765A}"/>
              </a:ext>
            </a:extLst>
          </p:cNvPr>
          <p:cNvSpPr>
            <a:spLocks noGrp="1"/>
          </p:cNvSpPr>
          <p:nvPr>
            <p:ph sz="quarter" idx="4" hasCustomPrompt="1"/>
          </p:nvPr>
        </p:nvSpPr>
        <p:spPr>
          <a:xfrm>
            <a:off x="6240575" y="1669535"/>
            <a:ext cx="5472000" cy="19152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6" name="text" descr="{&quot;templafy&quot;:{&quot;binding&quot;:&quot;Translations.PPText&quot;,&quot;type&quot;:&quot;text&quot;}}" title="Translations.PPText">
            <a:extLst>
              <a:ext uri="{FF2B5EF4-FFF2-40B4-BE49-F238E27FC236}">
                <a16:creationId xmlns:a16="http://schemas.microsoft.com/office/drawing/2014/main" id="{59BEDDA4-9479-4A5E-BD55-5301B156AF99}"/>
              </a:ext>
            </a:extLst>
          </p:cNvPr>
          <p:cNvSpPr>
            <a:spLocks noGrp="1"/>
          </p:cNvSpPr>
          <p:nvPr>
            <p:ph sz="quarter" idx="46" hasCustomPrompt="1"/>
          </p:nvPr>
        </p:nvSpPr>
        <p:spPr>
          <a:xfrm>
            <a:off x="478800" y="4046400"/>
            <a:ext cx="5472000" cy="19152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9" name="text" descr="{&quot;templafy&quot;:{&quot;binding&quot;:&quot;Translations.PPText&quot;,&quot;type&quot;:&quot;text&quot;}}" title="Translations.PPText">
            <a:extLst>
              <a:ext uri="{FF2B5EF4-FFF2-40B4-BE49-F238E27FC236}">
                <a16:creationId xmlns:a16="http://schemas.microsoft.com/office/drawing/2014/main" id="{652D095B-8CDE-45FA-B015-C237A6947401}"/>
              </a:ext>
            </a:extLst>
          </p:cNvPr>
          <p:cNvSpPr>
            <a:spLocks noGrp="1"/>
          </p:cNvSpPr>
          <p:nvPr>
            <p:ph sz="quarter" idx="47" hasCustomPrompt="1"/>
          </p:nvPr>
        </p:nvSpPr>
        <p:spPr>
          <a:xfrm>
            <a:off x="6238857" y="4046400"/>
            <a:ext cx="5472000" cy="19152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104577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3DEA39-0EAB-416C-9B09-5ED27B54F658}"/>
              </a:ext>
            </a:extLst>
          </p:cNvPr>
          <p:cNvSpPr/>
          <p:nvPr userDrawn="1"/>
        </p:nvSpPr>
        <p:spPr>
          <a:xfrm>
            <a:off x="0" y="1692000"/>
            <a:ext cx="12192000" cy="4244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 name="Rectangle 4">
            <a:extLst>
              <a:ext uri="{FF2B5EF4-FFF2-40B4-BE49-F238E27FC236}">
                <a16:creationId xmlns:a16="http://schemas.microsoft.com/office/drawing/2014/main" id="{70C30F4C-5743-4986-80FB-8151E6457F6B}"/>
              </a:ext>
            </a:extLst>
          </p:cNvPr>
          <p:cNvSpPr/>
          <p:nvPr userDrawn="1"/>
        </p:nvSpPr>
        <p:spPr>
          <a:xfrm>
            <a:off x="479630" y="2059200"/>
            <a:ext cx="2700000" cy="34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5" name="Rectangle 14">
            <a:extLst>
              <a:ext uri="{FF2B5EF4-FFF2-40B4-BE49-F238E27FC236}">
                <a16:creationId xmlns:a16="http://schemas.microsoft.com/office/drawing/2014/main" id="{3C938C7D-AC64-4B7A-B5EC-BCB227956E9A}"/>
              </a:ext>
            </a:extLst>
          </p:cNvPr>
          <p:cNvSpPr/>
          <p:nvPr userDrawn="1"/>
        </p:nvSpPr>
        <p:spPr>
          <a:xfrm>
            <a:off x="3323945" y="2059200"/>
            <a:ext cx="2700000" cy="34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6" name="Rectangle 15">
            <a:extLst>
              <a:ext uri="{FF2B5EF4-FFF2-40B4-BE49-F238E27FC236}">
                <a16:creationId xmlns:a16="http://schemas.microsoft.com/office/drawing/2014/main" id="{E4555446-4D21-45E2-BCDE-E5A307767E67}"/>
              </a:ext>
            </a:extLst>
          </p:cNvPr>
          <p:cNvSpPr/>
          <p:nvPr userDrawn="1"/>
        </p:nvSpPr>
        <p:spPr>
          <a:xfrm>
            <a:off x="6168260" y="2059200"/>
            <a:ext cx="2700000" cy="34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7" name="Rectangle 16">
            <a:extLst>
              <a:ext uri="{FF2B5EF4-FFF2-40B4-BE49-F238E27FC236}">
                <a16:creationId xmlns:a16="http://schemas.microsoft.com/office/drawing/2014/main" id="{20ABCA6C-6909-4B4B-AA11-49E20F77E570}"/>
              </a:ext>
            </a:extLst>
          </p:cNvPr>
          <p:cNvSpPr/>
          <p:nvPr userDrawn="1"/>
        </p:nvSpPr>
        <p:spPr>
          <a:xfrm>
            <a:off x="9012575" y="2059200"/>
            <a:ext cx="2700000" cy="34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 name="text" descr="{&quot;templafy&quot;:{&quot;type&quot;:&quot;text&quot;,&quot;binding&quot;:&quot;Translations.PPText&quot;}}" title="Translations.PPText">
            <a:extLst>
              <a:ext uri="{FF2B5EF4-FFF2-40B4-BE49-F238E27FC236}">
                <a16:creationId xmlns:a16="http://schemas.microsoft.com/office/drawing/2014/main" id="{073FF8DC-E1AA-465D-A45C-C462F056EC17}"/>
              </a:ext>
            </a:extLst>
          </p:cNvPr>
          <p:cNvSpPr>
            <a:spLocks noGrp="1"/>
          </p:cNvSpPr>
          <p:nvPr>
            <p:ph type="body" sz="quarter" idx="20" hasCustomPrompt="1"/>
          </p:nvPr>
        </p:nvSpPr>
        <p:spPr>
          <a:xfrm>
            <a:off x="737030" y="2185200"/>
            <a:ext cx="2185200" cy="324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text" descr="{&quot;templafy&quot;:{&quot;type&quot;:&quot;text&quot;,&quot;binding&quot;:&quot;Translations.PPText&quot;}}" title="Translations.PPText">
            <a:extLst>
              <a:ext uri="{FF2B5EF4-FFF2-40B4-BE49-F238E27FC236}">
                <a16:creationId xmlns:a16="http://schemas.microsoft.com/office/drawing/2014/main" id="{38858500-6D6A-4997-AAD1-ECDDF9DF01EF}"/>
              </a:ext>
            </a:extLst>
          </p:cNvPr>
          <p:cNvSpPr>
            <a:spLocks noGrp="1"/>
          </p:cNvSpPr>
          <p:nvPr>
            <p:ph type="body" sz="quarter" idx="21" hasCustomPrompt="1"/>
          </p:nvPr>
        </p:nvSpPr>
        <p:spPr>
          <a:xfrm>
            <a:off x="3581345" y="2185200"/>
            <a:ext cx="2185200" cy="3240000"/>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text" descr="{&quot;templafy&quot;:{&quot;binding&quot;:&quot;Translations.PPText&quot;,&quot;type&quot;:&quot;text&quot;}}" title="Translations.PPText">
            <a:extLst>
              <a:ext uri="{FF2B5EF4-FFF2-40B4-BE49-F238E27FC236}">
                <a16:creationId xmlns:a16="http://schemas.microsoft.com/office/drawing/2014/main" id="{A6301C04-1FCF-4BD1-BF9C-3A6004470358}"/>
              </a:ext>
            </a:extLst>
          </p:cNvPr>
          <p:cNvSpPr>
            <a:spLocks noGrp="1"/>
          </p:cNvSpPr>
          <p:nvPr>
            <p:ph type="body" sz="quarter" idx="22" hasCustomPrompt="1"/>
          </p:nvPr>
        </p:nvSpPr>
        <p:spPr>
          <a:xfrm>
            <a:off x="6425660" y="2185200"/>
            <a:ext cx="2185200" cy="3240000"/>
          </a:xfrm>
        </p:spPr>
        <p:txBody>
          <a:bodyPr/>
          <a:lstStyle>
            <a:lvl1pPr>
              <a:defRPr/>
            </a:lvl1pPr>
          </a:lstStyle>
          <a:p>
            <a:pPr lvl="0"/>
            <a:r>
              <a:rPr lang="en-GB" dirty="0"/>
              <a:t>Click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text" descr="{&quot;templafy&quot;:{&quot;binding&quot;:&quot;Translations.PPText&quot;,&quot;type&quot;:&quot;text&quot;}}" title="Translations.PPText">
            <a:extLst>
              <a:ext uri="{FF2B5EF4-FFF2-40B4-BE49-F238E27FC236}">
                <a16:creationId xmlns:a16="http://schemas.microsoft.com/office/drawing/2014/main" id="{BBC31C21-9134-4A3F-888D-54BBB4ADF11F}"/>
              </a:ext>
            </a:extLst>
          </p:cNvPr>
          <p:cNvSpPr>
            <a:spLocks noGrp="1"/>
          </p:cNvSpPr>
          <p:nvPr>
            <p:ph type="body" sz="quarter" idx="23" hasCustomPrompt="1"/>
          </p:nvPr>
        </p:nvSpPr>
        <p:spPr>
          <a:xfrm>
            <a:off x="9269975" y="2185200"/>
            <a:ext cx="2185200" cy="324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2" name="text" descr="{&quot;templafy&quot;:{&quot;binding&quot;:&quot;Translations.Subtitle&quot;,&quot;type&quot;:&quot;text&quot;}}" title="Translations.Subtitle">
            <a:extLst>
              <a:ext uri="{FF2B5EF4-FFF2-40B4-BE49-F238E27FC236}">
                <a16:creationId xmlns:a16="http://schemas.microsoft.com/office/drawing/2014/main" id="{46A659E9-4A32-4587-BFD7-EA996DF57A9F}"/>
              </a:ext>
            </a:extLst>
          </p:cNvPr>
          <p:cNvSpPr>
            <a:spLocks noGrp="1"/>
          </p:cNvSpPr>
          <p:nvPr>
            <p:ph type="body" sz="quarter" idx="26" hasCustomPrompt="1"/>
          </p:nvPr>
        </p:nvSpPr>
        <p:spPr>
          <a:xfrm>
            <a:off x="478800" y="766800"/>
            <a:ext cx="11232000" cy="277200"/>
          </a:xfrm>
        </p:spPr>
        <p:txBody>
          <a:bodyPr/>
          <a:lstStyle>
            <a:lvl1pPr marL="0" indent="0">
              <a:buNone/>
              <a:defRPr sz="1800">
                <a:solidFill>
                  <a:schemeClr val="tx2"/>
                </a:solidFill>
              </a:defRPr>
            </a:lvl1pPr>
          </a:lstStyle>
          <a:p>
            <a:pPr lvl="0"/>
            <a:r>
              <a:rPr lang="en-GB" dirty="0"/>
              <a:t>Click to add subtitle</a:t>
            </a:r>
          </a:p>
        </p:txBody>
      </p:sp>
      <p:sp>
        <p:nvSpPr>
          <p:cNvPr id="3" name="text" descr="{&quot;templafy&quot;:{&quot;binding&quot;:&quot;Translations.PPTitle&quot;,&quot;type&quot;:&quot;text&quot;}}" title="Translations.PPTitle">
            <a:extLst>
              <a:ext uri="{FF2B5EF4-FFF2-40B4-BE49-F238E27FC236}">
                <a16:creationId xmlns:a16="http://schemas.microsoft.com/office/drawing/2014/main" id="{4E221D44-1F6F-46A1-B182-70BE2C920702}"/>
              </a:ext>
            </a:extLst>
          </p:cNvPr>
          <p:cNvSpPr>
            <a:spLocks noGrp="1"/>
          </p:cNvSpPr>
          <p:nvPr>
            <p:ph type="title" hasCustomPrompt="1"/>
          </p:nvPr>
        </p:nvSpPr>
        <p:spPr/>
        <p:txBody>
          <a:bodyPr/>
          <a:lstStyle>
            <a:lvl1pPr>
              <a:defRPr/>
            </a:lvl1pPr>
          </a:lstStyle>
          <a:p>
            <a:r>
              <a:rPr lang="en-GB" dirty="0"/>
              <a:t>Click to add title</a:t>
            </a:r>
          </a:p>
        </p:txBody>
      </p:sp>
      <p:sp>
        <p:nvSpPr>
          <p:cNvPr id="14" name="text" descr="{&quot;templafy&quot;:{&quot;binding&quot;:&quot;Translations.PresentationSource&quot;,&quot;type&quot;:&quot;text&quot;}}" title="Translations.PresentationSource">
            <a:extLst>
              <a:ext uri="{FF2B5EF4-FFF2-40B4-BE49-F238E27FC236}">
                <a16:creationId xmlns:a16="http://schemas.microsoft.com/office/drawing/2014/main" id="{6D59D4D2-7D60-4560-8BB7-509E86891AC4}"/>
              </a:ext>
            </a:extLst>
          </p:cNvPr>
          <p:cNvSpPr>
            <a:spLocks noGrp="1"/>
          </p:cNvSpPr>
          <p:nvPr>
            <p:ph type="body" sz="quarter" idx="17" hasCustomPrompt="1"/>
          </p:nvPr>
        </p:nvSpPr>
        <p:spPr>
          <a:xfrm>
            <a:off x="478800" y="6073200"/>
            <a:ext cx="11232000" cy="111600"/>
          </a:xfrm>
        </p:spPr>
        <p:txBody>
          <a:bodyPr wrap="square" anchor="b" anchorCtr="0">
            <a:noAutofit/>
          </a:bodyPr>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Tree>
    <p:extLst>
      <p:ext uri="{BB962C8B-B14F-4D97-AF65-F5344CB8AC3E}">
        <p14:creationId xmlns:p14="http://schemas.microsoft.com/office/powerpoint/2010/main" val="1873449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ext" descr="{&quot;templafy&quot;:{&quot;binding&quot;:&quot;Translations.Subtitle&quot;,&quot;type&quot;:&quot;text&quot;}}" title="Translations.Subtitle">
            <a:extLst>
              <a:ext uri="{FF2B5EF4-FFF2-40B4-BE49-F238E27FC236}">
                <a16:creationId xmlns:a16="http://schemas.microsoft.com/office/drawing/2014/main" id="{86D83E88-C1B3-4E11-AD07-ABE3CECEA0B2}"/>
              </a:ext>
            </a:extLst>
          </p:cNvPr>
          <p:cNvSpPr>
            <a:spLocks noGrp="1"/>
          </p:cNvSpPr>
          <p:nvPr>
            <p:ph type="body" sz="quarter" idx="29" hasCustomPrompt="1"/>
          </p:nvPr>
        </p:nvSpPr>
        <p:spPr>
          <a:xfrm>
            <a:off x="478800" y="766800"/>
            <a:ext cx="11232000" cy="277200"/>
          </a:xfrm>
        </p:spPr>
        <p:txBody>
          <a:bodyPr/>
          <a:lstStyle>
            <a:lvl1pPr marL="0" indent="0">
              <a:buNone/>
              <a:defRPr sz="1800">
                <a:solidFill>
                  <a:schemeClr val="tx2"/>
                </a:solidFill>
              </a:defRPr>
            </a:lvl1pPr>
          </a:lstStyle>
          <a:p>
            <a:pPr lvl="0"/>
            <a:r>
              <a:rPr lang="en-GB" dirty="0"/>
              <a:t>Click to add subtitle</a:t>
            </a:r>
          </a:p>
        </p:txBody>
      </p:sp>
      <p:sp>
        <p:nvSpPr>
          <p:cNvPr id="3" name="text" descr="{&quot;templafy&quot;:{&quot;binding&quot;:&quot;Translations.PPTitle&quot;,&quot;type&quot;:&quot;text&quot;}}" title="Translations.PPTitle">
            <a:extLst>
              <a:ext uri="{FF2B5EF4-FFF2-40B4-BE49-F238E27FC236}">
                <a16:creationId xmlns:a16="http://schemas.microsoft.com/office/drawing/2014/main" id="{4B69381A-D3A4-49EA-875C-E14F1DAEAF86}"/>
              </a:ext>
            </a:extLst>
          </p:cNvPr>
          <p:cNvSpPr>
            <a:spLocks noGrp="1"/>
          </p:cNvSpPr>
          <p:nvPr>
            <p:ph type="title" hasCustomPrompt="1"/>
          </p:nvPr>
        </p:nvSpPr>
        <p:spPr/>
        <p:txBody>
          <a:bodyPr/>
          <a:lstStyle>
            <a:lvl1pPr>
              <a:defRPr/>
            </a:lvl1pPr>
          </a:lstStyle>
          <a:p>
            <a:r>
              <a:rPr lang="en-GB" dirty="0"/>
              <a:t>Click to add title</a:t>
            </a:r>
          </a:p>
        </p:txBody>
      </p:sp>
      <p:sp>
        <p:nvSpPr>
          <p:cNvPr id="4" name="text" descr="{&quot;templafy&quot;:{&quot;binding&quot;:&quot;Translations.PresentationSource&quot;,&quot;type&quot;:&quot;text&quot;}}" title="Translations.PresentationSource">
            <a:extLst>
              <a:ext uri="{FF2B5EF4-FFF2-40B4-BE49-F238E27FC236}">
                <a16:creationId xmlns:a16="http://schemas.microsoft.com/office/drawing/2014/main" id="{2953C362-73ED-4A9A-918C-E4F410409D24}"/>
              </a:ext>
            </a:extLst>
          </p:cNvPr>
          <p:cNvSpPr>
            <a:spLocks noGrp="1"/>
          </p:cNvSpPr>
          <p:nvPr>
            <p:ph type="body" sz="quarter" idx="17" hasCustomPrompt="1"/>
          </p:nvPr>
        </p:nvSpPr>
        <p:spPr>
          <a:xfrm>
            <a:off x="478800" y="6073200"/>
            <a:ext cx="11232000" cy="111600"/>
          </a:xfrm>
        </p:spPr>
        <p:txBody>
          <a:bodyPr wrap="square" anchor="b" anchorCtr="0">
            <a:noAutofit/>
          </a:bodyPr>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Tree>
    <p:extLst>
      <p:ext uri="{BB962C8B-B14F-4D97-AF65-F5344CB8AC3E}">
        <p14:creationId xmlns:p14="http://schemas.microsoft.com/office/powerpoint/2010/main" val="3450888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9" name="Fast overskrift"/>
          <p:cNvSpPr txBox="1"/>
          <p:nvPr userDrawn="1"/>
        </p:nvSpPr>
        <p:spPr>
          <a:xfrm>
            <a:off x="539752" y="448713"/>
            <a:ext cx="11109321" cy="650171"/>
          </a:xfrm>
          <a:prstGeom prst="rect">
            <a:avLst/>
          </a:prstGeom>
          <a:noFill/>
        </p:spPr>
        <p:txBody>
          <a:bodyPr wrap="square" lIns="0" tIns="0" rIns="0" bIns="0" rtlCol="0" anchor="t" anchorCtr="0">
            <a:noAutofit/>
          </a:bodyPr>
          <a:lstStyle/>
          <a:p>
            <a:r>
              <a:rPr lang="en-GB" sz="3200" b="0" noProof="1">
                <a:solidFill>
                  <a:schemeClr val="tx1"/>
                </a:solidFill>
                <a:latin typeface="Arial" panose="020B0604020202020204" pitchFamily="34" charset="0"/>
                <a:cs typeface="Arial" panose="020B0604020202020204" pitchFamily="34" charset="0"/>
              </a:rPr>
              <a:t>TIPS &amp; TRICKS - YOUR USER GUIDE</a:t>
            </a:r>
          </a:p>
        </p:txBody>
      </p:sp>
      <p:sp>
        <p:nvSpPr>
          <p:cNvPr id="29" name="Text Box 2"/>
          <p:cNvSpPr txBox="1">
            <a:spLocks noChangeArrowheads="1"/>
          </p:cNvSpPr>
          <p:nvPr userDrawn="1"/>
        </p:nvSpPr>
        <p:spPr bwMode="auto">
          <a:xfrm>
            <a:off x="539752" y="1806575"/>
            <a:ext cx="2280360"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Arial" panose="020B0604020202020204" pitchFamily="34" charset="0"/>
                <a:cs typeface="Arial" panose="020B0604020202020204" pitchFamily="34" charset="0"/>
              </a:rPr>
              <a:t>TEXT STYLES</a:t>
            </a:r>
            <a:endParaRPr lang="en-GB" altLang="da-DK" sz="16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switch from one level to the next level</a:t>
            </a:r>
          </a:p>
          <a:p>
            <a:pPr eaLnBrk="1" hangingPunct="1">
              <a:spcAft>
                <a:spcPts val="6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br>
              <a:rPr lang="en-GB" altLang="da-DK" sz="900" b="0" noProof="1">
                <a:solidFill>
                  <a:schemeClr val="tx1"/>
                </a:solidFill>
                <a:latin typeface="Arial" panose="020B0604020202020204" pitchFamily="34" charset="0"/>
                <a:cs typeface="Arial" panose="020B0604020202020204" pitchFamily="34" charset="0"/>
              </a:rPr>
            </a:b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sz="900" b="1" noProof="1">
                <a:solidFill>
                  <a:schemeClr val="tx1"/>
                </a:solidFill>
                <a:latin typeface="Arial" panose="020B0604020202020204" pitchFamily="34" charset="0"/>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Arial" panose="020B0604020202020204" pitchFamily="34" charset="0"/>
                <a:cs typeface="Arial" panose="020B0604020202020204" pitchFamily="34" charset="0"/>
              </a:rPr>
              <a:t>Delete bullet for regular text.</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GB" altLang="da-DK" sz="900" b="0" noProof="1">
                <a:solidFill>
                  <a:schemeClr val="tx1"/>
                </a:solidFill>
                <a:latin typeface="Arial" panose="020B0604020202020204" pitchFamily="34" charset="0"/>
                <a:cs typeface="Arial" panose="020B0604020202020204" pitchFamily="34" charset="0"/>
              </a:rPr>
            </a:br>
            <a:r>
              <a:rPr lang="en-GB" sz="1600" dirty="0">
                <a:latin typeface="Arial" panose="020B0604020202020204" pitchFamily="34" charset="0"/>
                <a:cs typeface="Arial" panose="020B0604020202020204" pitchFamily="34" charset="0"/>
              </a:rPr>
              <a:t>SLIDES &amp; LAYOUTS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Arial" panose="020B0604020202020204" pitchFamily="34" charset="0"/>
                <a:cs typeface="Arial" panose="020B0604020202020204" pitchFamily="34" charset="0"/>
              </a:rPr>
              <a:t>Click on the menu </a:t>
            </a:r>
            <a:r>
              <a:rPr lang="en-GB" altLang="da-DK" sz="900" b="1" noProof="1">
                <a:solidFill>
                  <a:schemeClr val="tx1"/>
                </a:solidFill>
                <a:latin typeface="Arial" panose="020B0604020202020204" pitchFamily="34" charset="0"/>
                <a:cs typeface="Arial" panose="020B0604020202020204" pitchFamily="34" charset="0"/>
              </a:rPr>
              <a:t>New Slide </a:t>
            </a:r>
            <a:r>
              <a:rPr lang="en-GB" altLang="da-DK" sz="900" b="0" noProof="1">
                <a:solidFill>
                  <a:schemeClr val="tx1"/>
                </a:solidFill>
                <a:latin typeface="Arial" panose="020B0604020202020204" pitchFamily="34" charset="0"/>
                <a:cs typeface="Arial" panose="020B0604020202020204" pitchFamily="34" charset="0"/>
              </a:rPr>
              <a:t>in the </a:t>
            </a:r>
            <a:r>
              <a:rPr lang="en-GB" altLang="da-DK" sz="900" b="1" noProof="1">
                <a:solidFill>
                  <a:schemeClr val="tx1"/>
                </a:solidFill>
                <a:latin typeface="Arial" panose="020B0604020202020204" pitchFamily="34" charset="0"/>
                <a:cs typeface="Arial" panose="020B0604020202020204" pitchFamily="34" charset="0"/>
              </a:rPr>
              <a:t>Home</a:t>
            </a:r>
            <a:r>
              <a:rPr lang="en-GB" altLang="da-DK" sz="900" b="0" noProof="1">
                <a:solidFill>
                  <a:schemeClr val="tx1"/>
                </a:solidFill>
                <a:latin typeface="Arial" panose="020B0604020202020204" pitchFamily="34" charset="0"/>
                <a:cs typeface="Arial" panose="020B0604020202020204" pitchFamily="34" charset="0"/>
              </a:rPr>
              <a:t> tab to insert a new slide</a:t>
            </a:r>
            <a:br>
              <a:rPr lang="en-GB" altLang="da-DK" sz="900" b="0" noProof="1">
                <a:solidFill>
                  <a:schemeClr val="tx1"/>
                </a:solidFill>
                <a:latin typeface="Arial" panose="020B0604020202020204" pitchFamily="34" charset="0"/>
                <a:cs typeface="Arial" panose="020B0604020202020204" pitchFamily="34" charset="0"/>
              </a:rPr>
            </a:br>
            <a:br>
              <a:rPr lang="en-GB" altLang="da-DK" sz="900" b="0" noProof="1">
                <a:solidFill>
                  <a:schemeClr val="tx1"/>
                </a:solidFill>
                <a:latin typeface="Arial" panose="020B0604020202020204" pitchFamily="34" charset="0"/>
                <a:cs typeface="Arial" panose="020B0604020202020204" pitchFamily="34" charset="0"/>
              </a:rPr>
            </a:br>
            <a:r>
              <a:rPr lang="en-GB" altLang="da-DK" sz="900" b="1" noProof="1">
                <a:solidFill>
                  <a:schemeClr val="tx1"/>
                </a:solidFill>
                <a:latin typeface="Arial" panose="020B0604020202020204" pitchFamily="34" charset="0"/>
                <a:cs typeface="Arial" panose="020B0604020202020204" pitchFamily="34" charset="0"/>
              </a:rPr>
              <a:t>Change layout</a:t>
            </a:r>
            <a:endParaRPr lang="en-GB" altLang="da-DK" sz="900" b="0" noProof="1">
              <a:solidFill>
                <a:schemeClr val="tx1"/>
              </a:solidFill>
              <a:latin typeface="Arial" panose="020B0604020202020204" pitchFamily="34" charset="0"/>
              <a:cs typeface="Arial" panose="020B0604020202020204" pitchFamily="34" charset="0"/>
            </a:endParaRPr>
          </a:p>
          <a:p>
            <a:pPr marL="0" indent="0">
              <a:spcAft>
                <a:spcPts val="600"/>
              </a:spcAft>
              <a:buFont typeface="+mj-lt"/>
              <a:buNone/>
            </a:pPr>
            <a:r>
              <a:rPr lang="en-GB" sz="900" dirty="0">
                <a:solidFill>
                  <a:srgbClr val="000000"/>
                </a:solidFill>
                <a:latin typeface="Arial" panose="020B0604020202020204" pitchFamily="34" charset="0"/>
                <a:ea typeface="Times New Roman" panose="02020603050405020304" pitchFamily="18" charset="0"/>
              </a:rPr>
              <a:t>Click on the arrow next to </a:t>
            </a:r>
            <a:r>
              <a:rPr lang="en-GB" sz="900" b="1" dirty="0">
                <a:solidFill>
                  <a:srgbClr val="000000"/>
                </a:solidFill>
                <a:latin typeface="Arial" panose="020B0604020202020204" pitchFamily="34" charset="0"/>
                <a:ea typeface="Times New Roman" panose="02020603050405020304" pitchFamily="18" charset="0"/>
              </a:rPr>
              <a:t>Layout</a:t>
            </a:r>
            <a:br>
              <a:rPr lang="en-GB" sz="900" b="1" dirty="0">
                <a:solidFill>
                  <a:srgbClr val="000000"/>
                </a:solidFill>
                <a:latin typeface="Arial" panose="020B0604020202020204" pitchFamily="34" charset="0"/>
                <a:ea typeface="Times New Roman" panose="02020603050405020304" pitchFamily="18" charset="0"/>
              </a:rPr>
            </a:br>
            <a:r>
              <a:rPr lang="en-GB" sz="900" dirty="0">
                <a:solidFill>
                  <a:srgbClr val="000000"/>
                </a:solidFill>
                <a:latin typeface="Arial" panose="020B0604020202020204" pitchFamily="34" charset="0"/>
                <a:ea typeface="Times New Roman" panose="02020603050405020304" pitchFamily="18" charset="0"/>
              </a:rPr>
              <a:t>to view a dropdown menu of possible slide layouts</a:t>
            </a:r>
            <a:endParaRPr lang="en-GB" sz="900" dirty="0">
              <a:latin typeface="Times New Roman" panose="02020603050405020304" pitchFamily="18" charset="0"/>
              <a:ea typeface="Times New Roman" panose="02020603050405020304" pitchFamily="18" charset="0"/>
            </a:endParaRPr>
          </a:p>
        </p:txBody>
      </p:sp>
      <p:sp>
        <p:nvSpPr>
          <p:cNvPr id="21" name="Text Box 3"/>
          <p:cNvSpPr txBox="1">
            <a:spLocks noChangeArrowheads="1"/>
          </p:cNvSpPr>
          <p:nvPr userDrawn="1"/>
        </p:nvSpPr>
        <p:spPr bwMode="auto">
          <a:xfrm>
            <a:off x="4498494" y="1815926"/>
            <a:ext cx="2196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auto">
              <a:spcBef>
                <a:spcPts val="1200"/>
              </a:spcBef>
              <a:spcAft>
                <a:spcPts val="600"/>
              </a:spcAft>
              <a:buFont typeface="+mj-lt"/>
              <a:buNone/>
              <a:defRPr/>
            </a:pPr>
            <a:r>
              <a:rPr lang="en-GB" sz="9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baseline="0" noProof="1">
                <a:solidFill>
                  <a:schemeClr val="tx1"/>
                </a:solidFill>
                <a:latin typeface="Arial" panose="020B0604020202020204" pitchFamily="34" charset="0"/>
                <a:cs typeface="Arial" panose="020B0604020202020204" pitchFamily="34" charset="0"/>
              </a:rPr>
              <a:t>slide placeholders to their default settings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sz="900" b="1" noProof="1">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Arial" panose="020B0604020202020204" pitchFamily="34" charset="0"/>
                <a:cs typeface="Arial" panose="020B0604020202020204" pitchFamily="34" charset="0"/>
              </a:rPr>
              <a:t>PICTURES</a:t>
            </a:r>
            <a:endParaRPr lang="en-GB" sz="16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200"/>
              </a:spcBef>
              <a:spcAft>
                <a:spcPts val="600"/>
              </a:spcAft>
              <a:defRPr/>
            </a:pPr>
            <a:r>
              <a:rPr lang="en-GB" sz="900" b="1" noProof="1">
                <a:solidFill>
                  <a:schemeClr val="tx1"/>
                </a:solidFill>
                <a:latin typeface="Arial" panose="020B0604020202020204" pitchFamily="34" charset="0"/>
                <a:cs typeface="Arial" panose="020B0604020202020204" pitchFamily="34" charset="0"/>
              </a:rPr>
              <a:t>Crop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br>
              <a:rPr lang="en-GB" altLang="da-DK" sz="900" b="0" noProof="1">
                <a:solidFill>
                  <a:schemeClr val="tx1"/>
                </a:solidFill>
                <a:latin typeface="Arial" panose="020B0604020202020204" pitchFamily="34" charset="0"/>
                <a:cs typeface="Arial" panose="020B0604020202020204" pitchFamily="34" charset="0"/>
              </a:rPr>
            </a:b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p:txBody>
      </p:sp>
      <p:sp>
        <p:nvSpPr>
          <p:cNvPr id="25" name="Text Box 4"/>
          <p:cNvSpPr txBox="1">
            <a:spLocks noChangeArrowheads="1"/>
          </p:cNvSpPr>
          <p:nvPr userDrawn="1"/>
        </p:nvSpPr>
        <p:spPr bwMode="auto">
          <a:xfrm>
            <a:off x="8076214" y="1806575"/>
            <a:ext cx="2358243"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Arial" panose="020B0604020202020204" pitchFamily="34" charset="0"/>
                <a:cs typeface="Arial" panose="020B0604020202020204" pitchFamily="34" charset="0"/>
              </a:rPr>
              <a:t>HEADER &amp; FOOTER</a:t>
            </a:r>
            <a:endParaRPr lang="en-GB" altLang="da-DK" sz="16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to apply the changes on all slides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r>
              <a:rPr lang="en-GB" altLang="da-DK" sz="900" b="0" noProof="1">
                <a:solidFill>
                  <a:schemeClr val="tx1"/>
                </a:solidFill>
                <a:latin typeface="Arial" panose="020B0604020202020204" pitchFamily="34" charset="0"/>
                <a:cs typeface="Arial" panose="020B0604020202020204" pitchFamily="34" charset="0"/>
              </a:rPr>
              <a:t>in the </a:t>
            </a:r>
            <a:r>
              <a:rPr lang="en-GB" altLang="da-DK" sz="900" b="1" noProof="1">
                <a:solidFill>
                  <a:schemeClr val="tx1"/>
                </a:solidFill>
                <a:latin typeface="Arial" panose="020B0604020202020204" pitchFamily="34" charset="0"/>
                <a:cs typeface="Arial" panose="020B0604020202020204" pitchFamily="34" charset="0"/>
              </a:rPr>
              <a:t>Insert</a:t>
            </a:r>
            <a:r>
              <a:rPr lang="en-GB" altLang="da-DK" sz="900" b="0" noProof="1">
                <a:solidFill>
                  <a:schemeClr val="tx1"/>
                </a:solidFill>
                <a:latin typeface="Arial" panose="020B0604020202020204" pitchFamily="34" charset="0"/>
                <a:cs typeface="Arial" panose="020B0604020202020204" pitchFamily="34" charset="0"/>
              </a:rPr>
              <a:t> tab (write the desired text)</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if only used on one slide</a:t>
            </a:r>
            <a:br>
              <a:rPr lang="en-GB" altLang="da-DK" sz="900" b="0" noProof="1">
                <a:solidFill>
                  <a:schemeClr val="tx1"/>
                </a:solidFill>
                <a:latin typeface="Arial" panose="020B0604020202020204" pitchFamily="34" charset="0"/>
                <a:cs typeface="Arial" panose="020B0604020202020204" pitchFamily="34" charset="0"/>
              </a:rPr>
            </a:b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1600" dirty="0">
                <a:latin typeface="Arial" panose="020B0604020202020204" pitchFamily="34" charset="0"/>
                <a:cs typeface="Arial" panose="020B0604020202020204" pitchFamily="34" charset="0"/>
              </a:rPr>
              <a:t>GRIDLINES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and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 of guides</a:t>
            </a:r>
          </a:p>
        </p:txBody>
      </p:sp>
      <p:pic>
        <p:nvPicPr>
          <p:cNvPr id="3" name="Picture 2">
            <a:extLst>
              <a:ext uri="{FF2B5EF4-FFF2-40B4-BE49-F238E27FC236}">
                <a16:creationId xmlns:a16="http://schemas.microsoft.com/office/drawing/2014/main" id="{4C8C8420-1956-4D8D-85A2-8D596BA13AB4}"/>
              </a:ext>
            </a:extLst>
          </p:cNvPr>
          <p:cNvPicPr>
            <a:picLocks noChangeAspect="1"/>
          </p:cNvPicPr>
          <p:nvPr userDrawn="1"/>
        </p:nvPicPr>
        <p:blipFill>
          <a:blip r:embed="rId2"/>
          <a:stretch>
            <a:fillRect/>
          </a:stretch>
        </p:blipFill>
        <p:spPr>
          <a:xfrm>
            <a:off x="2901921" y="3444894"/>
            <a:ext cx="257143" cy="285714"/>
          </a:xfrm>
          <a:prstGeom prst="rect">
            <a:avLst/>
          </a:prstGeom>
        </p:spPr>
      </p:pic>
      <p:pic>
        <p:nvPicPr>
          <p:cNvPr id="30" name="Picture 29">
            <a:extLst>
              <a:ext uri="{FF2B5EF4-FFF2-40B4-BE49-F238E27FC236}">
                <a16:creationId xmlns:a16="http://schemas.microsoft.com/office/drawing/2014/main" id="{6F02021C-F6D2-4E6A-8629-C6315B3791E9}"/>
              </a:ext>
            </a:extLst>
          </p:cNvPr>
          <p:cNvPicPr>
            <a:picLocks noChangeAspect="1"/>
          </p:cNvPicPr>
          <p:nvPr userDrawn="1"/>
        </p:nvPicPr>
        <p:blipFill>
          <a:blip r:embed="rId3"/>
          <a:stretch>
            <a:fillRect/>
          </a:stretch>
        </p:blipFill>
        <p:spPr>
          <a:xfrm>
            <a:off x="2859631" y="2789820"/>
            <a:ext cx="457143" cy="257143"/>
          </a:xfrm>
          <a:prstGeom prst="rect">
            <a:avLst/>
          </a:prstGeom>
        </p:spPr>
      </p:pic>
      <p:pic>
        <p:nvPicPr>
          <p:cNvPr id="32" name="Picture 31">
            <a:extLst>
              <a:ext uri="{FF2B5EF4-FFF2-40B4-BE49-F238E27FC236}">
                <a16:creationId xmlns:a16="http://schemas.microsoft.com/office/drawing/2014/main" id="{CF428D6C-AC8F-46DD-96BA-C0A5E4DDB306}"/>
              </a:ext>
            </a:extLst>
          </p:cNvPr>
          <p:cNvPicPr>
            <a:picLocks noChangeAspect="1"/>
          </p:cNvPicPr>
          <p:nvPr userDrawn="1"/>
        </p:nvPicPr>
        <p:blipFill>
          <a:blip r:embed="rId4"/>
          <a:stretch>
            <a:fillRect/>
          </a:stretch>
        </p:blipFill>
        <p:spPr>
          <a:xfrm>
            <a:off x="2866052" y="5077014"/>
            <a:ext cx="475428" cy="176762"/>
          </a:xfrm>
          <a:prstGeom prst="rect">
            <a:avLst/>
          </a:prstGeom>
        </p:spPr>
      </p:pic>
      <p:pic>
        <p:nvPicPr>
          <p:cNvPr id="34" name="Picture 33">
            <a:extLst>
              <a:ext uri="{FF2B5EF4-FFF2-40B4-BE49-F238E27FC236}">
                <a16:creationId xmlns:a16="http://schemas.microsoft.com/office/drawing/2014/main" id="{8930DBB6-AA18-4CCC-8A74-1A211F07B459}"/>
              </a:ext>
            </a:extLst>
          </p:cNvPr>
          <p:cNvPicPr>
            <a:picLocks noChangeAspect="1"/>
          </p:cNvPicPr>
          <p:nvPr userDrawn="1"/>
        </p:nvPicPr>
        <p:blipFill rotWithShape="1">
          <a:blip r:embed="rId5"/>
          <a:srcRect l="3901" t="45142" r="62601" b="9046"/>
          <a:stretch/>
        </p:blipFill>
        <p:spPr>
          <a:xfrm>
            <a:off x="6631300" y="3022889"/>
            <a:ext cx="341204" cy="321707"/>
          </a:xfrm>
          <a:prstGeom prst="rect">
            <a:avLst/>
          </a:prstGeom>
        </p:spPr>
      </p:pic>
      <p:pic>
        <p:nvPicPr>
          <p:cNvPr id="18" name="Picture 16">
            <a:extLst>
              <a:ext uri="{FF2B5EF4-FFF2-40B4-BE49-F238E27FC236}">
                <a16:creationId xmlns:a16="http://schemas.microsoft.com/office/drawing/2014/main" id="{CB77F55A-FFA2-402F-B40F-8F779E0D8892}"/>
              </a:ext>
            </a:extLst>
          </p:cNvPr>
          <p:cNvPicPr>
            <a:picLocks noChangeAspect="1"/>
          </p:cNvPicPr>
          <p:nvPr userDrawn="1"/>
        </p:nvPicPr>
        <p:blipFill>
          <a:blip r:embed="rId6"/>
          <a:stretch>
            <a:fillRect/>
          </a:stretch>
        </p:blipFill>
        <p:spPr>
          <a:xfrm>
            <a:off x="2866053" y="4393369"/>
            <a:ext cx="328881" cy="505501"/>
          </a:xfrm>
          <a:prstGeom prst="rect">
            <a:avLst/>
          </a:prstGeom>
        </p:spPr>
      </p:pic>
      <p:pic>
        <p:nvPicPr>
          <p:cNvPr id="20" name="Picture 20">
            <a:extLst>
              <a:ext uri="{FF2B5EF4-FFF2-40B4-BE49-F238E27FC236}">
                <a16:creationId xmlns:a16="http://schemas.microsoft.com/office/drawing/2014/main" id="{74EBBED2-6C3D-4EF3-81AF-CC99C81AD463}"/>
              </a:ext>
            </a:extLst>
          </p:cNvPr>
          <p:cNvPicPr>
            <a:picLocks noChangeAspect="1"/>
          </p:cNvPicPr>
          <p:nvPr userDrawn="1"/>
        </p:nvPicPr>
        <p:blipFill>
          <a:blip r:embed="rId7"/>
          <a:stretch>
            <a:fillRect/>
          </a:stretch>
        </p:blipFill>
        <p:spPr>
          <a:xfrm>
            <a:off x="6703714" y="2041703"/>
            <a:ext cx="538465" cy="172841"/>
          </a:xfrm>
          <a:prstGeom prst="rect">
            <a:avLst/>
          </a:prstGeom>
        </p:spPr>
      </p:pic>
      <p:pic>
        <p:nvPicPr>
          <p:cNvPr id="23" name="Picture 19">
            <a:extLst>
              <a:ext uri="{FF2B5EF4-FFF2-40B4-BE49-F238E27FC236}">
                <a16:creationId xmlns:a16="http://schemas.microsoft.com/office/drawing/2014/main" id="{1F335833-63D9-4A9D-A1D1-07499FE23053}"/>
              </a:ext>
            </a:extLst>
          </p:cNvPr>
          <p:cNvPicPr>
            <a:picLocks noChangeAspect="1"/>
          </p:cNvPicPr>
          <p:nvPr userDrawn="1"/>
        </p:nvPicPr>
        <p:blipFill>
          <a:blip r:embed="rId8"/>
          <a:stretch>
            <a:fillRect/>
          </a:stretch>
        </p:blipFill>
        <p:spPr>
          <a:xfrm>
            <a:off x="6707444" y="3829283"/>
            <a:ext cx="313788" cy="543900"/>
          </a:xfrm>
          <a:prstGeom prst="rect">
            <a:avLst/>
          </a:prstGeom>
        </p:spPr>
      </p:pic>
    </p:spTree>
    <p:extLst>
      <p:ext uri="{BB962C8B-B14F-4D97-AF65-F5344CB8AC3E}">
        <p14:creationId xmlns:p14="http://schemas.microsoft.com/office/powerpoint/2010/main" val="2217397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4400" b="0" noProof="0" dirty="0">
                <a:solidFill>
                  <a:schemeClr val="bg1"/>
                </a:solidFill>
              </a:rPr>
              <a:t>If you see any </a:t>
            </a:r>
            <a:r>
              <a:rPr lang="en-GB" sz="4400" b="1" i="1" noProof="0" dirty="0">
                <a:solidFill>
                  <a:schemeClr val="bg1"/>
                </a:solidFill>
              </a:rPr>
              <a:t>layouts after this </a:t>
            </a:r>
            <a:r>
              <a:rPr lang="en-GB" sz="4400" b="0" i="0" noProof="0" dirty="0">
                <a:solidFill>
                  <a:schemeClr val="bg1"/>
                </a:solidFill>
              </a:rPr>
              <a:t>one</a:t>
            </a:r>
            <a:r>
              <a:rPr lang="en-GB" sz="4400" b="1" i="1" noProof="0" dirty="0">
                <a:solidFill>
                  <a:schemeClr val="bg1"/>
                </a:solidFill>
              </a:rPr>
              <a:t>,</a:t>
            </a:r>
            <a:br>
              <a:rPr lang="en-GB" sz="4400" b="0" i="0" noProof="0" dirty="0">
                <a:solidFill>
                  <a:schemeClr val="bg1"/>
                </a:solidFill>
              </a:rPr>
            </a:br>
            <a:r>
              <a:rPr lang="en-GB" sz="4400" b="0" noProof="0" dirty="0">
                <a:solidFill>
                  <a:schemeClr val="bg1"/>
                </a:solidFill>
              </a:rPr>
              <a:t>do not use them. These layouts </a:t>
            </a:r>
            <a:r>
              <a:rPr lang="en-GB" sz="4400" b="1" i="1" u="none" noProof="0" dirty="0">
                <a:solidFill>
                  <a:schemeClr val="bg1"/>
                </a:solidFill>
              </a:rPr>
              <a:t>are not </a:t>
            </a:r>
            <a:r>
              <a:rPr lang="en-GB" sz="4400" b="0" noProof="0" dirty="0">
                <a:solidFill>
                  <a:schemeClr val="bg1"/>
                </a:solidFill>
              </a:rPr>
              <a:t>part of our corporate template.</a:t>
            </a:r>
            <a:br>
              <a:rPr lang="en-GB" sz="2800" b="0" noProof="0" dirty="0">
                <a:solidFill>
                  <a:schemeClr val="bg1"/>
                </a:solidFill>
              </a:rPr>
            </a:br>
            <a:br>
              <a:rPr lang="en-GB" sz="2800" b="0" noProof="0" dirty="0">
                <a:solidFill>
                  <a:schemeClr val="bg1"/>
                </a:solidFill>
              </a:rPr>
            </a:br>
            <a:endParaRPr lang="en-GB"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GB" sz="13800" b="1" i="1" noProof="0" dirty="0">
                <a:solidFill>
                  <a:schemeClr val="bg1"/>
                </a:solidFill>
              </a:rPr>
              <a:t>Do not use </a:t>
            </a:r>
            <a:endParaRPr lang="en-GB"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GB" sz="2000" b="0" noProof="0" dirty="0">
                <a:solidFill>
                  <a:schemeClr val="bg1"/>
                </a:solidFill>
              </a:rPr>
              <a:t>Also notice: Layouts after this might contain potential confidential information.</a:t>
            </a:r>
            <a:br>
              <a:rPr lang="en-GB" sz="1800" b="0" noProof="0" dirty="0">
                <a:solidFill>
                  <a:schemeClr val="bg1"/>
                </a:solidFill>
              </a:rPr>
            </a:br>
            <a:endParaRPr lang="en-GB"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0" y="6912000"/>
            <a:ext cx="0" cy="0"/>
          </a:xfrm>
          <a:prstGeom prst="rect">
            <a:avLst/>
          </a:prstGeom>
        </p:spPr>
        <p:txBody>
          <a:bodyPr/>
          <a:lstStyle>
            <a:lvl1pPr>
              <a:defRPr>
                <a:noFill/>
              </a:defRPr>
            </a:lvl1pPr>
          </a:lstStyle>
          <a:p>
            <a:fld id="{97F89329-DCB4-43EC-A6AC-25D646B510A4}" type="datetime6">
              <a:rPr lang="en-GB" smtClean="0"/>
              <a:t>March 22</a:t>
            </a:fld>
            <a:endParaRPr lang="en-GB" dirty="0"/>
          </a:p>
        </p:txBody>
      </p:sp>
    </p:spTree>
    <p:extLst>
      <p:ext uri="{BB962C8B-B14F-4D97-AF65-F5344CB8AC3E}">
        <p14:creationId xmlns:p14="http://schemas.microsoft.com/office/powerpoint/2010/main" val="1653146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64EF-D652-4406-9827-576972B07B27}"/>
              </a:ext>
            </a:extLst>
          </p:cNvPr>
          <p:cNvSpPr>
            <a:spLocks noGrp="1"/>
          </p:cNvSpPr>
          <p:nvPr>
            <p:ph type="ctrTitle"/>
          </p:nvPr>
        </p:nvSpPr>
        <p:spPr>
          <a:xfrm>
            <a:off x="1524000" y="1122363"/>
            <a:ext cx="9144000" cy="2387600"/>
          </a:xfrm>
        </p:spPr>
        <p:txBody>
          <a:bodyPr anchor="b"/>
          <a:lstStyle>
            <a:lvl1pPr algn="ctr">
              <a:defRPr sz="4327"/>
            </a:lvl1pPr>
          </a:lstStyle>
          <a:p>
            <a:r>
              <a:rPr lang="en-US"/>
              <a:t>Click to edit Master title style</a:t>
            </a:r>
          </a:p>
        </p:txBody>
      </p:sp>
      <p:sp>
        <p:nvSpPr>
          <p:cNvPr id="3" name="Subtitle 2">
            <a:extLst>
              <a:ext uri="{FF2B5EF4-FFF2-40B4-BE49-F238E27FC236}">
                <a16:creationId xmlns:a16="http://schemas.microsoft.com/office/drawing/2014/main" id="{B20E0BF2-B3DF-4791-BE83-39F5BDF6FBE8}"/>
              </a:ext>
            </a:extLst>
          </p:cNvPr>
          <p:cNvSpPr>
            <a:spLocks noGrp="1"/>
          </p:cNvSpPr>
          <p:nvPr>
            <p:ph type="subTitle" idx="1"/>
          </p:nvPr>
        </p:nvSpPr>
        <p:spPr>
          <a:xfrm>
            <a:off x="1524000" y="3602038"/>
            <a:ext cx="9144000" cy="1655762"/>
          </a:xfrm>
        </p:spPr>
        <p:txBody>
          <a:bodyPr/>
          <a:lstStyle>
            <a:lvl1pPr marL="0" indent="0" algn="ctr">
              <a:buNone/>
              <a:defRPr sz="1731"/>
            </a:lvl1pPr>
            <a:lvl2pPr marL="329733" indent="0" algn="ctr">
              <a:buNone/>
              <a:defRPr sz="1442"/>
            </a:lvl2pPr>
            <a:lvl3pPr marL="659465" indent="0" algn="ctr">
              <a:buNone/>
              <a:defRPr sz="1298"/>
            </a:lvl3pPr>
            <a:lvl4pPr marL="989198" indent="0" algn="ctr">
              <a:buNone/>
              <a:defRPr sz="1154"/>
            </a:lvl4pPr>
            <a:lvl5pPr marL="1318931" indent="0" algn="ctr">
              <a:buNone/>
              <a:defRPr sz="1154"/>
            </a:lvl5pPr>
            <a:lvl6pPr marL="1648663" indent="0" algn="ctr">
              <a:buNone/>
              <a:defRPr sz="1154"/>
            </a:lvl6pPr>
            <a:lvl7pPr marL="1978396" indent="0" algn="ctr">
              <a:buNone/>
              <a:defRPr sz="1154"/>
            </a:lvl7pPr>
            <a:lvl8pPr marL="2308128" indent="0" algn="ctr">
              <a:buNone/>
              <a:defRPr sz="1154"/>
            </a:lvl8pPr>
            <a:lvl9pPr marL="2637861" indent="0" algn="ctr">
              <a:buNone/>
              <a:defRPr sz="1154"/>
            </a:lvl9pPr>
          </a:lstStyle>
          <a:p>
            <a:r>
              <a:rPr lang="en-US"/>
              <a:t>Click to edit Master subtitle style</a:t>
            </a:r>
          </a:p>
        </p:txBody>
      </p:sp>
      <p:sp>
        <p:nvSpPr>
          <p:cNvPr id="4" name="Date Placeholder 3">
            <a:extLst>
              <a:ext uri="{FF2B5EF4-FFF2-40B4-BE49-F238E27FC236}">
                <a16:creationId xmlns:a16="http://schemas.microsoft.com/office/drawing/2014/main" id="{ABFEC63F-91E4-4523-946A-1DBD7E51130A}"/>
              </a:ext>
            </a:extLst>
          </p:cNvPr>
          <p:cNvSpPr>
            <a:spLocks noGrp="1"/>
          </p:cNvSpPr>
          <p:nvPr>
            <p:ph type="dt" sz="half" idx="10"/>
          </p:nvPr>
        </p:nvSpPr>
        <p:spPr/>
        <p:txBody>
          <a:bodyPr/>
          <a:lstStyle/>
          <a:p>
            <a:fld id="{DC012A65-A61F-4979-8851-2D9A8D1E3C56}" type="datetimeFigureOut">
              <a:rPr lang="en-US" smtClean="0"/>
              <a:t>3/28/2022</a:t>
            </a:fld>
            <a:endParaRPr lang="en-US"/>
          </a:p>
        </p:txBody>
      </p:sp>
      <p:sp>
        <p:nvSpPr>
          <p:cNvPr id="5" name="Footer Placeholder 4">
            <a:extLst>
              <a:ext uri="{FF2B5EF4-FFF2-40B4-BE49-F238E27FC236}">
                <a16:creationId xmlns:a16="http://schemas.microsoft.com/office/drawing/2014/main" id="{31330C2E-A17B-43D8-96D0-5F124BEA1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E136D-56D6-4603-86CF-C148E7B29067}"/>
              </a:ext>
            </a:extLst>
          </p:cNvPr>
          <p:cNvSpPr>
            <a:spLocks noGrp="1"/>
          </p:cNvSpPr>
          <p:nvPr>
            <p:ph type="sldNum" sz="quarter" idx="12"/>
          </p:nvPr>
        </p:nvSpPr>
        <p:spPr/>
        <p:txBody>
          <a:bodyPr/>
          <a:lstStyle/>
          <a:p>
            <a:fld id="{2E5FB874-B3F1-4E57-B176-472D3F0ECC03}" type="slidenum">
              <a:rPr lang="en-US" smtClean="0"/>
              <a:t>‹#›</a:t>
            </a:fld>
            <a:endParaRPr lang="en-US"/>
          </a:p>
        </p:txBody>
      </p:sp>
    </p:spTree>
    <p:extLst>
      <p:ext uri="{BB962C8B-B14F-4D97-AF65-F5344CB8AC3E}">
        <p14:creationId xmlns:p14="http://schemas.microsoft.com/office/powerpoint/2010/main" val="4140382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ext/Bullets">
    <p:spTree>
      <p:nvGrpSpPr>
        <p:cNvPr id="1" name=""/>
        <p:cNvGrpSpPr/>
        <p:nvPr/>
      </p:nvGrpSpPr>
      <p:grpSpPr>
        <a:xfrm>
          <a:off x="0" y="0"/>
          <a:ext cx="0" cy="0"/>
          <a:chOff x="0" y="0"/>
          <a:chExt cx="0" cy="0"/>
        </a:xfrm>
      </p:grpSpPr>
      <p:sp>
        <p:nvSpPr>
          <p:cNvPr id="12" name="Text Placeholder 6"/>
          <p:cNvSpPr>
            <a:spLocks noGrp="1"/>
          </p:cNvSpPr>
          <p:nvPr>
            <p:ph type="body" sz="quarter" idx="20" hasCustomPrompt="1"/>
          </p:nvPr>
        </p:nvSpPr>
        <p:spPr>
          <a:xfrm>
            <a:off x="425452" y="1636762"/>
            <a:ext cx="10935816" cy="2789137"/>
          </a:xfrm>
          <a:prstGeom prst="rect">
            <a:avLst/>
          </a:prstGeom>
        </p:spPr>
        <p:txBody>
          <a:bodyPr vert="horz" lIns="0" tIns="0" rIns="0" bIns="0" anchor="t"/>
          <a:lstStyle>
            <a:lvl1pPr marL="228594" indent="-228594" algn="l" defTabSz="1217054" rtl="0" eaLnBrk="1" fontAlgn="base" hangingPunct="1">
              <a:spcBef>
                <a:spcPts val="400"/>
              </a:spcBef>
              <a:spcAft>
                <a:spcPts val="400"/>
              </a:spcAft>
              <a:buClr>
                <a:schemeClr val="tx2"/>
              </a:buClr>
              <a:buSzPct val="100000"/>
              <a:buFont typeface="Wingdings" charset="2"/>
              <a:buChar char="§"/>
              <a:defRPr lang="en-AU" sz="1600" b="0" kern="1200" baseline="0" dirty="0" smtClean="0">
                <a:solidFill>
                  <a:schemeClr val="tx1"/>
                </a:solidFill>
                <a:latin typeface="+mn-lt"/>
                <a:ea typeface="SimHei" panose="02010609060101010101" pitchFamily="49" charset="-122"/>
                <a:cs typeface="ＭＳ Ｐゴシック" charset="0"/>
              </a:defRPr>
            </a:lvl1pPr>
            <a:lvl2pPr marL="482588" indent="-234945">
              <a:spcBef>
                <a:spcPts val="0"/>
              </a:spcBef>
              <a:spcAft>
                <a:spcPts val="400"/>
              </a:spcAft>
              <a:buClr>
                <a:schemeClr val="tx2"/>
              </a:buClr>
              <a:buFont typeface="Lucida Grande"/>
              <a:buChar char="–"/>
              <a:defRPr lang="en-AU" sz="1600" b="0" kern="1200" baseline="0" dirty="0" smtClean="0">
                <a:solidFill>
                  <a:schemeClr val="tx1"/>
                </a:solidFill>
                <a:latin typeface="+mn-lt"/>
                <a:ea typeface="SimHei" panose="02010609060101010101" pitchFamily="49" charset="-122"/>
                <a:cs typeface="+mn-cs"/>
              </a:defRPr>
            </a:lvl2pPr>
            <a:lvl3pPr marL="715415" indent="-228594" algn="l" defTabSz="1217054" rtl="0" eaLnBrk="1" fontAlgn="base" hangingPunct="1">
              <a:spcBef>
                <a:spcPts val="0"/>
              </a:spcBef>
              <a:spcAft>
                <a:spcPts val="400"/>
              </a:spcAft>
              <a:buClr>
                <a:schemeClr val="tx2"/>
              </a:buClr>
              <a:buSzPct val="100000"/>
              <a:buFont typeface="Lucida Grande"/>
              <a:buChar char="-"/>
              <a:defRPr lang="en-AU" sz="1600" b="0" kern="1200" baseline="0" dirty="0" smtClean="0">
                <a:solidFill>
                  <a:schemeClr val="tx1"/>
                </a:solidFill>
                <a:latin typeface="+mn-lt"/>
                <a:ea typeface="SimHei" panose="02010609060101010101" pitchFamily="49" charset="-122"/>
                <a:cs typeface="ＭＳ Ｐゴシック" charset="0"/>
              </a:defRPr>
            </a:lvl3pPr>
            <a:lvl4pPr marL="958827" indent="-239178">
              <a:spcBef>
                <a:spcPts val="0"/>
              </a:spcBef>
              <a:spcAft>
                <a:spcPts val="400"/>
              </a:spcAft>
              <a:buClr>
                <a:schemeClr val="tx2"/>
              </a:buClr>
              <a:buFont typeface="Lucida Grande"/>
              <a:buChar char="–"/>
              <a:defRPr sz="1600" baseline="0">
                <a:solidFill>
                  <a:schemeClr val="tx1"/>
                </a:solidFill>
                <a:ea typeface="SimHei" panose="02010609060101010101" pitchFamily="49" charset="-122"/>
              </a:defRPr>
            </a:lvl4pPr>
            <a:lvl5pPr>
              <a:spcBef>
                <a:spcPts val="0"/>
              </a:spcBef>
              <a:spcAft>
                <a:spcPts val="400"/>
              </a:spcAft>
              <a:defRPr/>
            </a:lvl5pPr>
          </a:lstStyle>
          <a:p>
            <a:pPr lvl="0"/>
            <a:r>
              <a:rPr lang="en-AU" dirty="0"/>
              <a:t>Click to add text</a:t>
            </a:r>
          </a:p>
          <a:p>
            <a:pPr marL="476239" lvl="1" indent="-228594" algn="l" defTabSz="1217054" rtl="0" eaLnBrk="1" fontAlgn="base" hangingPunct="1">
              <a:spcBef>
                <a:spcPts val="0"/>
              </a:spcBef>
              <a:spcAft>
                <a:spcPts val="4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16" name="Text Placeholder 29"/>
          <p:cNvSpPr>
            <a:spLocks noGrp="1"/>
          </p:cNvSpPr>
          <p:nvPr>
            <p:ph type="body" sz="quarter" idx="10" hasCustomPrompt="1"/>
          </p:nvPr>
        </p:nvSpPr>
        <p:spPr>
          <a:xfrm>
            <a:off x="423334" y="1065082"/>
            <a:ext cx="10937935" cy="401639"/>
          </a:xfrm>
          <a:prstGeom prst="rect">
            <a:avLst/>
          </a:prstGeom>
        </p:spPr>
        <p:txBody>
          <a:bodyPr vert="horz" lIns="0" tIns="0" rIns="0" bIns="0" anchor="t" anchorCtr="0"/>
          <a:lstStyle>
            <a:lvl1pPr marL="0" indent="0" algn="l" defTabSz="1217054" rtl="0" eaLnBrk="1" fontAlgn="base" hangingPunct="1">
              <a:spcBef>
                <a:spcPts val="800"/>
              </a:spcBef>
              <a:spcAft>
                <a:spcPts val="800"/>
              </a:spcAft>
              <a:buFont typeface="Wingdings" charset="0"/>
              <a:buNone/>
              <a:defRPr lang="en-US" sz="1867" b="0"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23334" y="394245"/>
            <a:ext cx="10937935" cy="630327"/>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1499520818"/>
      </p:ext>
    </p:extLst>
  </p:cSld>
  <p:clrMapOvr>
    <a:masterClrMapping/>
  </p:clrMapOvr>
  <p:extLst>
    <p:ext uri="{DCECCB84-F9BA-43D5-87BE-67443E8EF086}">
      <p15:sldGuideLst xmlns:p15="http://schemas.microsoft.com/office/powerpoint/2012/main">
        <p15:guide id="1" pos="200">
          <p15:clr>
            <a:srgbClr val="FBAE40"/>
          </p15:clr>
        </p15:guide>
        <p15:guide id="2" pos="555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BDDEF2-76F1-46E0-9E04-5482AADB8248}"/>
              </a:ext>
            </a:extLst>
          </p:cNvPr>
          <p:cNvSpPr/>
          <p:nvPr userDrawn="1"/>
        </p:nvSpPr>
        <p:spPr>
          <a:xfrm>
            <a:off x="0" y="1600200"/>
            <a:ext cx="12192000" cy="4451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9" name="text" descr="{&quot;templafy&quot;:{&quot;type&quot;:&quot;text&quot;,&quot;binding&quot;:&quot;Translations.PPPicture&quot;}}" title="Translations.PPPicture">
            <a:extLst>
              <a:ext uri="{FF2B5EF4-FFF2-40B4-BE49-F238E27FC236}">
                <a16:creationId xmlns:a16="http://schemas.microsoft.com/office/drawing/2014/main" id="{A3065A29-0777-42B2-91F2-107E6602A59C}"/>
              </a:ext>
            </a:extLst>
          </p:cNvPr>
          <p:cNvSpPr>
            <a:spLocks noGrp="1"/>
          </p:cNvSpPr>
          <p:nvPr>
            <p:ph type="pic" sz="quarter" idx="16" hasCustomPrompt="1"/>
          </p:nvPr>
        </p:nvSpPr>
        <p:spPr>
          <a:xfrm>
            <a:off x="6752115" y="1806575"/>
            <a:ext cx="5439884" cy="3413125"/>
          </a:xfrm>
          <a:custGeom>
            <a:avLst/>
            <a:gdLst>
              <a:gd name="connsiteX0" fmla="*/ 752312 w 4887433"/>
              <a:gd name="connsiteY0" fmla="*/ 0 h 3413125"/>
              <a:gd name="connsiteX1" fmla="*/ 4887433 w 4887433"/>
              <a:gd name="connsiteY1" fmla="*/ 0 h 3413125"/>
              <a:gd name="connsiteX2" fmla="*/ 4887433 w 4887433"/>
              <a:gd name="connsiteY2" fmla="*/ 3413125 h 3413125"/>
              <a:gd name="connsiteX3" fmla="*/ 0 w 4887433"/>
              <a:gd name="connsiteY3" fmla="*/ 3413125 h 3413125"/>
              <a:gd name="connsiteX0" fmla="*/ 683851 w 4887433"/>
              <a:gd name="connsiteY0" fmla="*/ 0 h 3413125"/>
              <a:gd name="connsiteX1" fmla="*/ 4887433 w 4887433"/>
              <a:gd name="connsiteY1" fmla="*/ 0 h 3413125"/>
              <a:gd name="connsiteX2" fmla="*/ 4887433 w 4887433"/>
              <a:gd name="connsiteY2" fmla="*/ 3413125 h 3413125"/>
              <a:gd name="connsiteX3" fmla="*/ 0 w 4887433"/>
              <a:gd name="connsiteY3" fmla="*/ 3413125 h 3413125"/>
              <a:gd name="connsiteX4" fmla="*/ 683851 w 4887433"/>
              <a:gd name="connsiteY4" fmla="*/ 0 h 3413125"/>
              <a:gd name="connsiteX0" fmla="*/ 675293 w 4887433"/>
              <a:gd name="connsiteY0" fmla="*/ 2381 h 3413125"/>
              <a:gd name="connsiteX1" fmla="*/ 4887433 w 4887433"/>
              <a:gd name="connsiteY1" fmla="*/ 0 h 3413125"/>
              <a:gd name="connsiteX2" fmla="*/ 4887433 w 4887433"/>
              <a:gd name="connsiteY2" fmla="*/ 3413125 h 3413125"/>
              <a:gd name="connsiteX3" fmla="*/ 0 w 4887433"/>
              <a:gd name="connsiteY3" fmla="*/ 3413125 h 3413125"/>
              <a:gd name="connsiteX4" fmla="*/ 675293 w 4887433"/>
              <a:gd name="connsiteY4" fmla="*/ 2381 h 3413125"/>
              <a:gd name="connsiteX0" fmla="*/ 675293 w 4887433"/>
              <a:gd name="connsiteY0" fmla="*/ 2381 h 3413125"/>
              <a:gd name="connsiteX1" fmla="*/ 4887433 w 4887433"/>
              <a:gd name="connsiteY1" fmla="*/ 0 h 3413125"/>
              <a:gd name="connsiteX2" fmla="*/ 4887433 w 4887433"/>
              <a:gd name="connsiteY2" fmla="*/ 3413125 h 3413125"/>
              <a:gd name="connsiteX3" fmla="*/ 0 w 4887433"/>
              <a:gd name="connsiteY3" fmla="*/ 3413125 h 3413125"/>
              <a:gd name="connsiteX4" fmla="*/ 675293 w 4887433"/>
              <a:gd name="connsiteY4" fmla="*/ 2381 h 3413125"/>
              <a:gd name="connsiteX0" fmla="*/ 675293 w 4887433"/>
              <a:gd name="connsiteY0" fmla="*/ 2381 h 3413125"/>
              <a:gd name="connsiteX1" fmla="*/ 4887433 w 4887433"/>
              <a:gd name="connsiteY1" fmla="*/ 0 h 3413125"/>
              <a:gd name="connsiteX2" fmla="*/ 4887433 w 4887433"/>
              <a:gd name="connsiteY2" fmla="*/ 3413125 h 3413125"/>
              <a:gd name="connsiteX3" fmla="*/ 0 w 4887433"/>
              <a:gd name="connsiteY3" fmla="*/ 3413125 h 3413125"/>
              <a:gd name="connsiteX4" fmla="*/ 675293 w 4887433"/>
              <a:gd name="connsiteY4" fmla="*/ 2381 h 341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7433" h="3413125">
                <a:moveTo>
                  <a:pt x="675293" y="2381"/>
                </a:moveTo>
                <a:lnTo>
                  <a:pt x="4887433" y="0"/>
                </a:lnTo>
                <a:lnTo>
                  <a:pt x="4887433" y="3413125"/>
                </a:lnTo>
                <a:lnTo>
                  <a:pt x="0" y="3413125"/>
                </a:lnTo>
                <a:cubicBezTo>
                  <a:pt x="227237" y="2275417"/>
                  <a:pt x="445916" y="1144851"/>
                  <a:pt x="675293" y="2381"/>
                </a:cubicBezTo>
                <a:close/>
              </a:path>
            </a:pathLst>
          </a:custGeom>
          <a:noFill/>
        </p:spPr>
        <p:txBody>
          <a:bodyPr wrap="square" tIns="72000">
            <a:noAutofit/>
          </a:bodyPr>
          <a:lstStyle>
            <a:lvl1pPr marL="0" indent="0" algn="ctr">
              <a:buNone/>
              <a:defRPr sz="1200"/>
            </a:lvl1pPr>
          </a:lstStyle>
          <a:p>
            <a:r>
              <a:rPr lang="en-GB" dirty="0"/>
              <a:t>Click to add picture</a:t>
            </a:r>
          </a:p>
        </p:txBody>
      </p:sp>
      <p:sp>
        <p:nvSpPr>
          <p:cNvPr id="30" name="Freeform: Shape 29">
            <a:extLst>
              <a:ext uri="{FF2B5EF4-FFF2-40B4-BE49-F238E27FC236}">
                <a16:creationId xmlns:a16="http://schemas.microsoft.com/office/drawing/2014/main" id="{88AF24A0-71B1-475F-8122-C3EEF8F042B2}"/>
              </a:ext>
            </a:extLst>
          </p:cNvPr>
          <p:cNvSpPr/>
          <p:nvPr userDrawn="1"/>
        </p:nvSpPr>
        <p:spPr>
          <a:xfrm>
            <a:off x="1" y="1806575"/>
            <a:ext cx="7504426" cy="3413125"/>
          </a:xfrm>
          <a:custGeom>
            <a:avLst/>
            <a:gdLst>
              <a:gd name="connsiteX0" fmla="*/ 0 w 7504426"/>
              <a:gd name="connsiteY0" fmla="*/ 0 h 3413125"/>
              <a:gd name="connsiteX1" fmla="*/ 7504426 w 7504426"/>
              <a:gd name="connsiteY1" fmla="*/ 0 h 3413125"/>
              <a:gd name="connsiteX2" fmla="*/ 6752114 w 7504426"/>
              <a:gd name="connsiteY2" fmla="*/ 3413125 h 3413125"/>
              <a:gd name="connsiteX3" fmla="*/ 0 w 7504426"/>
              <a:gd name="connsiteY3" fmla="*/ 3413125 h 3413125"/>
            </a:gdLst>
            <a:ahLst/>
            <a:cxnLst>
              <a:cxn ang="0">
                <a:pos x="connsiteX0" y="connsiteY0"/>
              </a:cxn>
              <a:cxn ang="0">
                <a:pos x="connsiteX1" y="connsiteY1"/>
              </a:cxn>
              <a:cxn ang="0">
                <a:pos x="connsiteX2" y="connsiteY2"/>
              </a:cxn>
              <a:cxn ang="0">
                <a:pos x="connsiteX3" y="connsiteY3"/>
              </a:cxn>
            </a:cxnLst>
            <a:rect l="l" t="t" r="r" b="b"/>
            <a:pathLst>
              <a:path w="7504426" h="3413125">
                <a:moveTo>
                  <a:pt x="0" y="0"/>
                </a:moveTo>
                <a:lnTo>
                  <a:pt x="7504426" y="0"/>
                </a:lnTo>
                <a:lnTo>
                  <a:pt x="6752114" y="3413125"/>
                </a:lnTo>
                <a:lnTo>
                  <a:pt x="0" y="3413125"/>
                </a:lnTo>
                <a:close/>
              </a:path>
            </a:pathLst>
          </a:custGeom>
          <a:solidFill>
            <a:srgbClr val="0061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pPr lvl="0" algn="ctr"/>
            <a:endParaRPr lang="en-GB" sz="2000" noProof="0" dirty="0" err="1"/>
          </a:p>
        </p:txBody>
      </p:sp>
      <p:cxnSp>
        <p:nvCxnSpPr>
          <p:cNvPr id="19" name="Straight Connector 18">
            <a:extLst>
              <a:ext uri="{FF2B5EF4-FFF2-40B4-BE49-F238E27FC236}">
                <a16:creationId xmlns:a16="http://schemas.microsoft.com/office/drawing/2014/main" id="{33A88E0F-8B5A-48DC-AC88-27057B766117}"/>
              </a:ext>
            </a:extLst>
          </p:cNvPr>
          <p:cNvCxnSpPr>
            <a:cxnSpLocks/>
          </p:cNvCxnSpPr>
          <p:nvPr userDrawn="1"/>
        </p:nvCxnSpPr>
        <p:spPr>
          <a:xfrm>
            <a:off x="1238400" y="3161507"/>
            <a:ext cx="496095" cy="0"/>
          </a:xfrm>
          <a:prstGeom prst="line">
            <a:avLst/>
          </a:prstGeom>
          <a:ln w="34925">
            <a:solidFill>
              <a:srgbClr val="94D6EF"/>
            </a:solidFill>
          </a:ln>
        </p:spPr>
        <p:style>
          <a:lnRef idx="1">
            <a:schemeClr val="accent1"/>
          </a:lnRef>
          <a:fillRef idx="0">
            <a:schemeClr val="accent1"/>
          </a:fillRef>
          <a:effectRef idx="0">
            <a:schemeClr val="accent1"/>
          </a:effectRef>
          <a:fontRef idx="minor">
            <a:schemeClr val="tx1"/>
          </a:fontRef>
        </p:style>
      </p:cxnSp>
      <p:sp>
        <p:nvSpPr>
          <p:cNvPr id="12" name="text" descr="{&quot;templafy&quot;:{&quot;binding&quot;:&quot;Translations.PresenterName&quot;,&quot;type&quot;:&quot;text&quot;}}" title="Translations.PresenterName">
            <a:extLst>
              <a:ext uri="{FF2B5EF4-FFF2-40B4-BE49-F238E27FC236}">
                <a16:creationId xmlns:a16="http://schemas.microsoft.com/office/drawing/2014/main" id="{CA8A2FCA-24B0-4398-AD3D-7985C35E88CE}"/>
              </a:ext>
            </a:extLst>
          </p:cNvPr>
          <p:cNvSpPr>
            <a:spLocks noGrp="1"/>
          </p:cNvSpPr>
          <p:nvPr>
            <p:ph type="body" sz="quarter" idx="13" hasCustomPrompt="1"/>
          </p:nvPr>
        </p:nvSpPr>
        <p:spPr>
          <a:xfrm>
            <a:off x="1238400" y="4096800"/>
            <a:ext cx="5483975" cy="254000"/>
          </a:xfrm>
        </p:spPr>
        <p:txBody>
          <a:bodyPr/>
          <a:lstStyle>
            <a:lvl1pPr marL="0" indent="0">
              <a:buNone/>
              <a:defRPr sz="1400">
                <a:solidFill>
                  <a:srgbClr val="94D6EF"/>
                </a:solidFill>
              </a:defRPr>
            </a:lvl1pPr>
          </a:lstStyle>
          <a:p>
            <a:pPr lvl="0"/>
            <a:r>
              <a:rPr lang="en-GB" dirty="0"/>
              <a:t>Insert name of presenter</a:t>
            </a:r>
          </a:p>
        </p:txBody>
      </p:sp>
      <p:sp>
        <p:nvSpPr>
          <p:cNvPr id="13" name="text" descr="{&quot;templafy&quot;:{&quot;binding&quot;:&quot;Translations.PresenterTitle&quot;,&quot;type&quot;:&quot;text&quot;}}" title="Translations.PresenterTitle">
            <a:extLst>
              <a:ext uri="{FF2B5EF4-FFF2-40B4-BE49-F238E27FC236}">
                <a16:creationId xmlns:a16="http://schemas.microsoft.com/office/drawing/2014/main" id="{9588BB37-74F0-4BCF-8861-E357F0895FCE}"/>
              </a:ext>
            </a:extLst>
          </p:cNvPr>
          <p:cNvSpPr>
            <a:spLocks noGrp="1"/>
          </p:cNvSpPr>
          <p:nvPr>
            <p:ph type="body" sz="quarter" idx="14" hasCustomPrompt="1"/>
          </p:nvPr>
        </p:nvSpPr>
        <p:spPr>
          <a:xfrm>
            <a:off x="1238400" y="4348800"/>
            <a:ext cx="5483975" cy="254000"/>
          </a:xfrm>
        </p:spPr>
        <p:txBody>
          <a:bodyPr/>
          <a:lstStyle>
            <a:lvl1pPr marL="0" indent="0">
              <a:buNone/>
              <a:defRPr sz="1400">
                <a:solidFill>
                  <a:schemeClr val="bg1"/>
                </a:solidFill>
              </a:defRPr>
            </a:lvl1pPr>
          </a:lstStyle>
          <a:p>
            <a:pPr lvl="0"/>
            <a:r>
              <a:rPr lang="en-GB" dirty="0"/>
              <a:t>Insert title of presenter</a:t>
            </a:r>
          </a:p>
        </p:txBody>
      </p:sp>
      <p:sp>
        <p:nvSpPr>
          <p:cNvPr id="7" name="Date Placeholder 6">
            <a:extLst>
              <a:ext uri="{FF2B5EF4-FFF2-40B4-BE49-F238E27FC236}">
                <a16:creationId xmlns:a16="http://schemas.microsoft.com/office/drawing/2014/main" id="{D1635A9C-21B5-4A60-A1D6-A96987A53E77}"/>
              </a:ext>
            </a:extLst>
          </p:cNvPr>
          <p:cNvSpPr>
            <a:spLocks noGrp="1"/>
          </p:cNvSpPr>
          <p:nvPr>
            <p:ph type="dt" sz="half" idx="10"/>
          </p:nvPr>
        </p:nvSpPr>
        <p:spPr>
          <a:xfrm>
            <a:off x="1273173" y="5467348"/>
            <a:ext cx="1659300" cy="254001"/>
          </a:xfrm>
          <a:prstGeom prst="rect">
            <a:avLst/>
          </a:prstGeom>
        </p:spPr>
        <p:txBody>
          <a:bodyPr lIns="0" tIns="0" rIns="0" bIns="0"/>
          <a:lstStyle>
            <a:lvl1pPr>
              <a:defRPr sz="1000">
                <a:solidFill>
                  <a:schemeClr val="tx1"/>
                </a:solidFill>
              </a:defRPr>
            </a:lvl1pPr>
          </a:lstStyle>
          <a:p>
            <a:fld id="{2BF64BA1-36DA-4F05-B9E0-B1B6389EFA79}" type="datetime6">
              <a:rPr lang="en-GB" smtClean="0"/>
              <a:t>March 22</a:t>
            </a:fld>
            <a:endParaRPr lang="en-GB" dirty="0"/>
          </a:p>
        </p:txBody>
      </p:sp>
      <p:pic>
        <p:nvPicPr>
          <p:cNvPr id="17" name="Picture 16">
            <a:extLst>
              <a:ext uri="{FF2B5EF4-FFF2-40B4-BE49-F238E27FC236}">
                <a16:creationId xmlns:a16="http://schemas.microsoft.com/office/drawing/2014/main" id="{A4995706-6637-4682-9AA7-FEB2BDDFF6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250" y="554378"/>
            <a:ext cx="2067079" cy="653101"/>
          </a:xfrm>
          <a:prstGeom prst="rect">
            <a:avLst/>
          </a:prstGeom>
        </p:spPr>
      </p:pic>
      <p:sp>
        <p:nvSpPr>
          <p:cNvPr id="18" name="text" descr="{&quot;templafy&quot;:{&quot;binding&quot;:&quot;Form.PresentationTitle&quot;,&quot;type&quot;:&quot;text&quot;}}" title="Form.PresentationTitle">
            <a:extLst>
              <a:ext uri="{FF2B5EF4-FFF2-40B4-BE49-F238E27FC236}">
                <a16:creationId xmlns:a16="http://schemas.microsoft.com/office/drawing/2014/main" id="{6836095F-D040-4080-8779-34122BF6C49E}"/>
              </a:ext>
            </a:extLst>
          </p:cNvPr>
          <p:cNvSpPr txBox="1"/>
          <p:nvPr userDrawn="1"/>
        </p:nvSpPr>
        <p:spPr>
          <a:xfrm>
            <a:off x="1238400" y="2580886"/>
            <a:ext cx="5478941" cy="430887"/>
          </a:xfrm>
          <a:prstGeom prst="rect">
            <a:avLst/>
          </a:prstGeom>
          <a:noFill/>
        </p:spPr>
        <p:txBody>
          <a:bodyPr wrap="square" lIns="0" tIns="0" rIns="0" bIns="0" rtlCol="0" anchor="b">
            <a:spAutoFit/>
          </a:bodyPr>
          <a:lstStyle/>
          <a:p>
            <a:endParaRPr lang="en-GB" sz="2800" b="1" dirty="0">
              <a:solidFill>
                <a:schemeClr val="bg1"/>
              </a:solidFill>
            </a:endParaRPr>
          </a:p>
        </p:txBody>
      </p:sp>
      <p:sp>
        <p:nvSpPr>
          <p:cNvPr id="20" name="text" descr="{&quot;templafy&quot;:{&quot;binding&quot;:&quot;Translations.Subtitle&quot;,&quot;type&quot;:&quot;text&quot;}}" title="Translations.Subtitle">
            <a:extLst>
              <a:ext uri="{FF2B5EF4-FFF2-40B4-BE49-F238E27FC236}">
                <a16:creationId xmlns:a16="http://schemas.microsoft.com/office/drawing/2014/main" id="{156723CE-1A81-41AB-B008-8CC2206D3A4C}"/>
              </a:ext>
            </a:extLst>
          </p:cNvPr>
          <p:cNvSpPr>
            <a:spLocks noGrp="1"/>
          </p:cNvSpPr>
          <p:nvPr>
            <p:ph type="body" sz="quarter" idx="18" hasCustomPrompt="1"/>
          </p:nvPr>
        </p:nvSpPr>
        <p:spPr>
          <a:xfrm>
            <a:off x="1238400" y="3331029"/>
            <a:ext cx="5482800" cy="774000"/>
          </a:xfrm>
        </p:spPr>
        <p:txBody>
          <a:bodyPr/>
          <a:lstStyle>
            <a:lvl1pPr marL="0" indent="0">
              <a:buNone/>
              <a:defRPr sz="2000">
                <a:solidFill>
                  <a:schemeClr val="bg1"/>
                </a:solidFill>
              </a:defRPr>
            </a:lvl1pPr>
          </a:lstStyle>
          <a:p>
            <a:pPr lvl="0"/>
            <a:r>
              <a:rPr lang="en-GB" dirty="0"/>
              <a:t>Click to add subtitle</a:t>
            </a:r>
          </a:p>
        </p:txBody>
      </p:sp>
      <p:sp>
        <p:nvSpPr>
          <p:cNvPr id="21" name="text" descr="{&quot;templafy&quot;:{&quot;binding&quot;:&quot;Form.Confidentiality.Confidentiality&quot;,&quot;type&quot;:&quot;text&quot;}}" title="Form.Confidentiality.Confidentiality">
            <a:extLst>
              <a:ext uri="{FF2B5EF4-FFF2-40B4-BE49-F238E27FC236}">
                <a16:creationId xmlns:a16="http://schemas.microsoft.com/office/drawing/2014/main" id="{B33EDD64-6525-4D90-9329-C8706E5F2573}"/>
              </a:ext>
            </a:extLst>
          </p:cNvPr>
          <p:cNvSpPr/>
          <p:nvPr userDrawn="1"/>
        </p:nvSpPr>
        <p:spPr>
          <a:xfrm>
            <a:off x="3697288" y="6438737"/>
            <a:ext cx="4797425" cy="153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endParaRPr lang="en-GB" sz="1000" noProof="0" dirty="0">
              <a:solidFill>
                <a:schemeClr val="tx2"/>
              </a:solidFill>
            </a:endParaRPr>
          </a:p>
        </p:txBody>
      </p:sp>
      <p:sp>
        <p:nvSpPr>
          <p:cNvPr id="14" name="text" descr="{&quot;templafy&quot;:{&quot;binding&quot;:&quot;Translations.PresenterName&quot;,&quot;type&quot;:&quot;text&quot;}}" title="Translations.PresenterName">
            <a:extLst>
              <a:ext uri="{FF2B5EF4-FFF2-40B4-BE49-F238E27FC236}">
                <a16:creationId xmlns:a16="http://schemas.microsoft.com/office/drawing/2014/main" id="{317F0062-2199-42A9-A851-CB8E3FB14520}"/>
              </a:ext>
            </a:extLst>
          </p:cNvPr>
          <p:cNvSpPr>
            <a:spLocks noGrp="1"/>
          </p:cNvSpPr>
          <p:nvPr>
            <p:ph type="body" sz="quarter" idx="19" hasCustomPrompt="1"/>
          </p:nvPr>
        </p:nvSpPr>
        <p:spPr>
          <a:xfrm>
            <a:off x="1238400" y="4615200"/>
            <a:ext cx="5483975" cy="254000"/>
          </a:xfrm>
        </p:spPr>
        <p:txBody>
          <a:bodyPr/>
          <a:lstStyle>
            <a:lvl1pPr marL="0" indent="0">
              <a:buNone/>
              <a:defRPr sz="1400">
                <a:solidFill>
                  <a:srgbClr val="94D6EF"/>
                </a:solidFill>
              </a:defRPr>
            </a:lvl1pPr>
          </a:lstStyle>
          <a:p>
            <a:pPr lvl="0"/>
            <a:r>
              <a:rPr lang="en-GB" dirty="0"/>
              <a:t>Insert name of presenter</a:t>
            </a:r>
          </a:p>
        </p:txBody>
      </p:sp>
      <p:sp>
        <p:nvSpPr>
          <p:cNvPr id="15" name="text" descr="{&quot;templafy&quot;:{&quot;binding&quot;:&quot;Translations.PresenterTitle&quot;,&quot;type&quot;:&quot;text&quot;}}" title="Translations.PresenterTitle">
            <a:extLst>
              <a:ext uri="{FF2B5EF4-FFF2-40B4-BE49-F238E27FC236}">
                <a16:creationId xmlns:a16="http://schemas.microsoft.com/office/drawing/2014/main" id="{27170ECC-55A8-4FF9-A83F-487D103266E0}"/>
              </a:ext>
            </a:extLst>
          </p:cNvPr>
          <p:cNvSpPr>
            <a:spLocks noGrp="1"/>
          </p:cNvSpPr>
          <p:nvPr>
            <p:ph type="body" sz="quarter" idx="20" hasCustomPrompt="1"/>
          </p:nvPr>
        </p:nvSpPr>
        <p:spPr>
          <a:xfrm>
            <a:off x="1238400" y="4867200"/>
            <a:ext cx="5483975" cy="254000"/>
          </a:xfrm>
        </p:spPr>
        <p:txBody>
          <a:bodyPr/>
          <a:lstStyle>
            <a:lvl1pPr marL="0" indent="0">
              <a:buNone/>
              <a:defRPr sz="1400">
                <a:solidFill>
                  <a:schemeClr val="bg1"/>
                </a:solidFill>
              </a:defRPr>
            </a:lvl1pPr>
          </a:lstStyle>
          <a:p>
            <a:pPr lvl="0"/>
            <a:r>
              <a:rPr lang="en-GB" dirty="0"/>
              <a:t>Insert title of presenter</a:t>
            </a:r>
          </a:p>
        </p:txBody>
      </p:sp>
      <p:sp>
        <p:nvSpPr>
          <p:cNvPr id="23" name="text" descr="{&quot;templafy&quot;:{&quot;binding&quot;:&quot;Translations.PPTitle&quot;,&quot;type&quot;:&quot;text&quot;}}" title="Translations.PPTitle">
            <a:extLst>
              <a:ext uri="{FF2B5EF4-FFF2-40B4-BE49-F238E27FC236}">
                <a16:creationId xmlns:a16="http://schemas.microsoft.com/office/drawing/2014/main" id="{C68DB937-5A3A-4FDE-8A9B-259A1CE31ABC}"/>
              </a:ext>
            </a:extLst>
          </p:cNvPr>
          <p:cNvSpPr>
            <a:spLocks noGrp="1"/>
          </p:cNvSpPr>
          <p:nvPr>
            <p:ph type="body" sz="quarter" idx="21" hasCustomPrompt="1"/>
          </p:nvPr>
        </p:nvSpPr>
        <p:spPr>
          <a:xfrm>
            <a:off x="1243930" y="2338511"/>
            <a:ext cx="5503151" cy="669448"/>
          </a:xfrm>
        </p:spPr>
        <p:txBody>
          <a:bodyPr anchor="b"/>
          <a:lstStyle>
            <a:lvl1pPr marL="0" indent="0">
              <a:buNone/>
              <a:defRPr sz="2800" b="1">
                <a:solidFill>
                  <a:schemeClr val="bg1"/>
                </a:solidFill>
              </a:defRPr>
            </a:lvl1pPr>
          </a:lstStyle>
          <a:p>
            <a:pPr lvl="0"/>
            <a:r>
              <a:rPr lang="en-GB" dirty="0"/>
              <a:t>Click to add title</a:t>
            </a:r>
          </a:p>
        </p:txBody>
      </p:sp>
    </p:spTree>
    <p:extLst>
      <p:ext uri="{BB962C8B-B14F-4D97-AF65-F5344CB8AC3E}">
        <p14:creationId xmlns:p14="http://schemas.microsoft.com/office/powerpoint/2010/main" val="79555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er">
    <p:spTree>
      <p:nvGrpSpPr>
        <p:cNvPr id="1" name=""/>
        <p:cNvGrpSpPr/>
        <p:nvPr/>
      </p:nvGrpSpPr>
      <p:grpSpPr>
        <a:xfrm>
          <a:off x="0" y="0"/>
          <a:ext cx="0" cy="0"/>
          <a:chOff x="0" y="0"/>
          <a:chExt cx="0" cy="0"/>
        </a:xfrm>
      </p:grpSpPr>
      <p:sp>
        <p:nvSpPr>
          <p:cNvPr id="7" name="Background"/>
          <p:cNvSpPr/>
          <p:nvPr userDrawn="1"/>
        </p:nvSpPr>
        <p:spPr>
          <a:xfrm>
            <a:off x="0" y="2324100"/>
            <a:ext cx="12193200" cy="2235200"/>
          </a:xfrm>
          <a:prstGeom prst="rect">
            <a:avLst/>
          </a:prstGeom>
          <a:solidFill>
            <a:srgbClr val="0061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pPr lvl="0" algn="ctr"/>
            <a:endParaRPr lang="en-GB" sz="2000" noProof="0" dirty="0" err="1"/>
          </a:p>
        </p:txBody>
      </p:sp>
      <p:cxnSp>
        <p:nvCxnSpPr>
          <p:cNvPr id="12" name="Straight Connector 11">
            <a:extLst>
              <a:ext uri="{FF2B5EF4-FFF2-40B4-BE49-F238E27FC236}">
                <a16:creationId xmlns:a16="http://schemas.microsoft.com/office/drawing/2014/main" id="{62B30A3F-05F8-4260-BB6D-E37AB1E079FE}"/>
              </a:ext>
            </a:extLst>
          </p:cNvPr>
          <p:cNvCxnSpPr>
            <a:cxnSpLocks/>
          </p:cNvCxnSpPr>
          <p:nvPr userDrawn="1"/>
        </p:nvCxnSpPr>
        <p:spPr>
          <a:xfrm>
            <a:off x="1003300" y="3698082"/>
            <a:ext cx="589756" cy="0"/>
          </a:xfrm>
          <a:prstGeom prst="line">
            <a:avLst/>
          </a:prstGeom>
          <a:ln w="34925">
            <a:solidFill>
              <a:srgbClr val="94D6EF"/>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48258F9-66AC-44C3-BFD7-475645621D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2400" y="6368400"/>
            <a:ext cx="1150801" cy="363600"/>
          </a:xfrm>
          <a:prstGeom prst="rect">
            <a:avLst/>
          </a:prstGeom>
        </p:spPr>
      </p:pic>
      <p:sp>
        <p:nvSpPr>
          <p:cNvPr id="6" name="text" descr="{&quot;templafy&quot;:{&quot;binding&quot;:&quot;Translations.PPTitle&quot;,&quot;type&quot;:&quot;text&quot;}}" title="Translations.PPTitle">
            <a:extLst>
              <a:ext uri="{FF2B5EF4-FFF2-40B4-BE49-F238E27FC236}">
                <a16:creationId xmlns:a16="http://schemas.microsoft.com/office/drawing/2014/main" id="{19A32ED9-7798-439C-A7C6-76EE2C00FC31}"/>
              </a:ext>
            </a:extLst>
          </p:cNvPr>
          <p:cNvSpPr>
            <a:spLocks noGrp="1"/>
          </p:cNvSpPr>
          <p:nvPr>
            <p:ph type="body" sz="quarter" idx="13" hasCustomPrompt="1"/>
          </p:nvPr>
        </p:nvSpPr>
        <p:spPr>
          <a:xfrm>
            <a:off x="1003300" y="2539999"/>
            <a:ext cx="10626725" cy="958849"/>
          </a:xfrm>
        </p:spPr>
        <p:txBody>
          <a:bodyPr anchor="b"/>
          <a:lstStyle>
            <a:lvl1pPr marL="0" indent="0">
              <a:buNone/>
              <a:defRPr sz="3200" b="1">
                <a:solidFill>
                  <a:schemeClr val="bg1"/>
                </a:solidFill>
              </a:defRPr>
            </a:lvl1pPr>
          </a:lstStyle>
          <a:p>
            <a:pPr lvl="0"/>
            <a:r>
              <a:rPr lang="en-GB" dirty="0"/>
              <a:t>Click to add title</a:t>
            </a:r>
          </a:p>
        </p:txBody>
      </p:sp>
    </p:spTree>
    <p:extLst>
      <p:ext uri="{BB962C8B-B14F-4D97-AF65-F5344CB8AC3E}">
        <p14:creationId xmlns:p14="http://schemas.microsoft.com/office/powerpoint/2010/main" val="197138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ext" descr="{&quot;templafy&quot;:{&quot;binding&quot;:&quot;Translations.Subtitle&quot;,&quot;type&quot;:&quot;text&quot;}}" title="Translations.Subtitle">
            <a:extLst>
              <a:ext uri="{FF2B5EF4-FFF2-40B4-BE49-F238E27FC236}">
                <a16:creationId xmlns:a16="http://schemas.microsoft.com/office/drawing/2014/main" id="{19136460-297D-4A3C-B11A-A7F2EE988109}"/>
              </a:ext>
            </a:extLst>
          </p:cNvPr>
          <p:cNvSpPr>
            <a:spLocks noGrp="1"/>
          </p:cNvSpPr>
          <p:nvPr>
            <p:ph type="body" sz="quarter" idx="20" hasCustomPrompt="1"/>
          </p:nvPr>
        </p:nvSpPr>
        <p:spPr>
          <a:xfrm>
            <a:off x="478800" y="766800"/>
            <a:ext cx="11232000" cy="277200"/>
          </a:xfrm>
        </p:spPr>
        <p:txBody>
          <a:bodyPr/>
          <a:lstStyle>
            <a:lvl1pPr marL="0" indent="0">
              <a:buNone/>
              <a:defRPr sz="1800">
                <a:solidFill>
                  <a:schemeClr val="tx2"/>
                </a:solidFill>
              </a:defRPr>
            </a:lvl1pPr>
          </a:lstStyle>
          <a:p>
            <a:pPr lvl="0"/>
            <a:r>
              <a:rPr lang="en-GB" dirty="0"/>
              <a:t>Click to add subtitle</a:t>
            </a:r>
          </a:p>
        </p:txBody>
      </p:sp>
      <p:sp>
        <p:nvSpPr>
          <p:cNvPr id="3" name="text" descr="{&quot;templafy&quot;:{&quot;binding&quot;:&quot;Translations.PPText&quot;,&quot;type&quot;:&quot;text&quot;}}" title="Translations.PPText"/>
          <p:cNvSpPr>
            <a:spLocks noGrp="1"/>
          </p:cNvSpPr>
          <p:nvPr>
            <p:ph idx="1" hasCustomPrompt="1"/>
          </p:nvPr>
        </p:nvSpPr>
        <p:spPr>
          <a:xfrm>
            <a:off x="478800" y="1663200"/>
            <a:ext cx="11232000" cy="3827462"/>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text" descr="{&quot;templafy&quot;:{&quot;binding&quot;:&quot;Translations.PresentationSource&quot;,&quot;type&quot;:&quot;text&quot;}}" title="Translations.PresentationSource">
            <a:extLst>
              <a:ext uri="{FF2B5EF4-FFF2-40B4-BE49-F238E27FC236}">
                <a16:creationId xmlns:a16="http://schemas.microsoft.com/office/drawing/2014/main" id="{A6C39FC3-6ADF-402D-9F16-8E263316F8DD}"/>
              </a:ext>
            </a:extLst>
          </p:cNvPr>
          <p:cNvSpPr>
            <a:spLocks noGrp="1"/>
          </p:cNvSpPr>
          <p:nvPr>
            <p:ph type="body" sz="quarter" idx="17" hasCustomPrompt="1"/>
          </p:nvPr>
        </p:nvSpPr>
        <p:spPr>
          <a:xfrm>
            <a:off x="478800" y="6073200"/>
            <a:ext cx="11232000" cy="111600"/>
          </a:xfrm>
        </p:spPr>
        <p:txBody>
          <a:bodyPr anchor="b"/>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
        <p:nvSpPr>
          <p:cNvPr id="4" name="text" descr="{&quot;templafy&quot;:{&quot;binding&quot;:&quot;Translations.PPTitle&quot;,&quot;type&quot;:&quot;text&quot;}}" title="Translations.PPTitle">
            <a:extLst>
              <a:ext uri="{FF2B5EF4-FFF2-40B4-BE49-F238E27FC236}">
                <a16:creationId xmlns:a16="http://schemas.microsoft.com/office/drawing/2014/main" id="{1705531A-FB2A-4877-AA8D-48010D80CBD3}"/>
              </a:ext>
            </a:extLst>
          </p:cNvPr>
          <p:cNvSpPr>
            <a:spLocks noGrp="1"/>
          </p:cNvSpPr>
          <p:nvPr>
            <p:ph type="title" hasCustomPrompt="1"/>
          </p:nvPr>
        </p:nvSpPr>
        <p:spPr>
          <a:xfrm>
            <a:off x="478800" y="410400"/>
            <a:ext cx="11232000" cy="306000"/>
          </a:xfrm>
        </p:spPr>
        <p:txBody>
          <a:bodyPr/>
          <a:lstStyle>
            <a:lvl1pPr>
              <a:defRPr/>
            </a:lvl1pPr>
          </a:lstStyle>
          <a:p>
            <a:r>
              <a:rPr lang="en-GB" dirty="0"/>
              <a:t>Click to add title</a:t>
            </a:r>
          </a:p>
        </p:txBody>
      </p:sp>
    </p:spTree>
    <p:extLst>
      <p:ext uri="{BB962C8B-B14F-4D97-AF65-F5344CB8AC3E}">
        <p14:creationId xmlns:p14="http://schemas.microsoft.com/office/powerpoint/2010/main" val="34248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Headline Content">
    <p:spTree>
      <p:nvGrpSpPr>
        <p:cNvPr id="1" name=""/>
        <p:cNvGrpSpPr/>
        <p:nvPr/>
      </p:nvGrpSpPr>
      <p:grpSpPr>
        <a:xfrm>
          <a:off x="0" y="0"/>
          <a:ext cx="0" cy="0"/>
          <a:chOff x="0" y="0"/>
          <a:chExt cx="0" cy="0"/>
        </a:xfrm>
      </p:grpSpPr>
      <p:sp>
        <p:nvSpPr>
          <p:cNvPr id="14" name="text" descr="{&quot;templafy&quot;:{&quot;binding&quot;:&quot;Translations.PPHeadline&quot;,&quot;type&quot;:&quot;text&quot;}}" title="Translations.PPHeadline">
            <a:extLst>
              <a:ext uri="{FF2B5EF4-FFF2-40B4-BE49-F238E27FC236}">
                <a16:creationId xmlns:a16="http://schemas.microsoft.com/office/drawing/2014/main" id="{EB832806-EEE8-477B-AAE3-B3B92F78BE67}"/>
              </a:ext>
            </a:extLst>
          </p:cNvPr>
          <p:cNvSpPr>
            <a:spLocks noGrp="1"/>
          </p:cNvSpPr>
          <p:nvPr>
            <p:ph type="body" sz="quarter" idx="20" hasCustomPrompt="1"/>
          </p:nvPr>
        </p:nvSpPr>
        <p:spPr>
          <a:xfrm>
            <a:off x="478800" y="1292400"/>
            <a:ext cx="11232000" cy="234950"/>
          </a:xfrm>
        </p:spPr>
        <p:txBody>
          <a:bodyPr/>
          <a:lstStyle>
            <a:lvl1pPr marL="0" indent="0">
              <a:spcAft>
                <a:spcPts val="0"/>
              </a:spcAft>
              <a:buFont typeface="Arial" panose="020B0604020202020204" pitchFamily="34" charset="0"/>
              <a:buChar char="​"/>
              <a:defRPr sz="1400" b="1"/>
            </a:lvl1pPr>
            <a:lvl2pPr marL="0" indent="0">
              <a:spcAft>
                <a:spcPts val="0"/>
              </a:spcAft>
              <a:buFont typeface="Arial" panose="020B0604020202020204" pitchFamily="34" charset="0"/>
              <a:buNone/>
              <a:defRPr sz="1600" b="1"/>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edit headline</a:t>
            </a:r>
          </a:p>
        </p:txBody>
      </p:sp>
      <p:sp>
        <p:nvSpPr>
          <p:cNvPr id="3" name="text" descr="{&quot;templafy&quot;:{&quot;binding&quot;:&quot;Translations.PPText&quot;,&quot;type&quot;:&quot;text&quot;}}" title="Translations.PPText"/>
          <p:cNvSpPr>
            <a:spLocks noGrp="1"/>
          </p:cNvSpPr>
          <p:nvPr>
            <p:ph idx="1" hasCustomPrompt="1"/>
          </p:nvPr>
        </p:nvSpPr>
        <p:spPr>
          <a:xfrm>
            <a:off x="478800" y="1663200"/>
            <a:ext cx="11232000" cy="3826800"/>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text" descr="{&quot;templafy&quot;:{&quot;binding&quot;:&quot;Translations.PresentationSource&quot;,&quot;type&quot;:&quot;text&quot;}}" title="Translations.PresentationSource">
            <a:extLst>
              <a:ext uri="{FF2B5EF4-FFF2-40B4-BE49-F238E27FC236}">
                <a16:creationId xmlns:a16="http://schemas.microsoft.com/office/drawing/2014/main" id="{A6C39FC3-6ADF-402D-9F16-8E263316F8DD}"/>
              </a:ext>
            </a:extLst>
          </p:cNvPr>
          <p:cNvSpPr>
            <a:spLocks noGrp="1"/>
          </p:cNvSpPr>
          <p:nvPr>
            <p:ph type="body" sz="quarter" idx="17" hasCustomPrompt="1"/>
          </p:nvPr>
        </p:nvSpPr>
        <p:spPr>
          <a:xfrm>
            <a:off x="478800" y="6073200"/>
            <a:ext cx="11232000" cy="111600"/>
          </a:xfrm>
        </p:spPr>
        <p:txBody>
          <a:bodyPr anchor="b"/>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
        <p:nvSpPr>
          <p:cNvPr id="11" name="text" descr="{&quot;templafy&quot;:{&quot;binding&quot;:&quot;Translations.Subtitle&quot;,&quot;type&quot;:&quot;text&quot;}}" title="Translations.Subtitle">
            <a:extLst>
              <a:ext uri="{FF2B5EF4-FFF2-40B4-BE49-F238E27FC236}">
                <a16:creationId xmlns:a16="http://schemas.microsoft.com/office/drawing/2014/main" id="{DE4BE040-452B-4E67-AEB3-667F0946789A}"/>
              </a:ext>
            </a:extLst>
          </p:cNvPr>
          <p:cNvSpPr>
            <a:spLocks noGrp="1"/>
          </p:cNvSpPr>
          <p:nvPr>
            <p:ph type="body" sz="quarter" idx="23" hasCustomPrompt="1"/>
          </p:nvPr>
        </p:nvSpPr>
        <p:spPr>
          <a:xfrm>
            <a:off x="478800" y="766800"/>
            <a:ext cx="11232000" cy="277200"/>
          </a:xfrm>
        </p:spPr>
        <p:txBody>
          <a:bodyPr/>
          <a:lstStyle>
            <a:lvl1pPr marL="0" indent="0">
              <a:buNone/>
              <a:defRPr sz="1800">
                <a:solidFill>
                  <a:schemeClr val="tx2"/>
                </a:solidFill>
              </a:defRPr>
            </a:lvl1pPr>
          </a:lstStyle>
          <a:p>
            <a:pPr lvl="0"/>
            <a:r>
              <a:rPr lang="en-GB" dirty="0"/>
              <a:t>Click to add subtitle</a:t>
            </a:r>
          </a:p>
        </p:txBody>
      </p:sp>
      <p:sp>
        <p:nvSpPr>
          <p:cNvPr id="5" name="text" descr="{&quot;templafy&quot;:{&quot;binding&quot;:&quot;Translations.PPTitle&quot;,&quot;type&quot;:&quot;text&quot;}}" title="Translations.PPTitle">
            <a:extLst>
              <a:ext uri="{FF2B5EF4-FFF2-40B4-BE49-F238E27FC236}">
                <a16:creationId xmlns:a16="http://schemas.microsoft.com/office/drawing/2014/main" id="{8DD789A8-598E-4E30-A83D-AB47A0732883}"/>
              </a:ext>
            </a:extLst>
          </p:cNvPr>
          <p:cNvSpPr>
            <a:spLocks noGrp="1"/>
          </p:cNvSpPr>
          <p:nvPr>
            <p:ph type="title" hasCustomPrompt="1"/>
          </p:nvPr>
        </p:nvSpPr>
        <p:spPr/>
        <p:txBody>
          <a:bodyPr/>
          <a:lstStyle>
            <a:lvl1pPr>
              <a:defRPr/>
            </a:lvl1pPr>
          </a:lstStyle>
          <a:p>
            <a:r>
              <a:rPr lang="en-GB" dirty="0"/>
              <a:t>Click to add title</a:t>
            </a:r>
          </a:p>
        </p:txBody>
      </p:sp>
    </p:spTree>
    <p:extLst>
      <p:ext uri="{BB962C8B-B14F-4D97-AF65-F5344CB8AC3E}">
        <p14:creationId xmlns:p14="http://schemas.microsoft.com/office/powerpoint/2010/main" val="200403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A">
    <p:spTree>
      <p:nvGrpSpPr>
        <p:cNvPr id="1" name=""/>
        <p:cNvGrpSpPr/>
        <p:nvPr/>
      </p:nvGrpSpPr>
      <p:grpSpPr>
        <a:xfrm>
          <a:off x="0" y="0"/>
          <a:ext cx="0" cy="0"/>
          <a:chOff x="0" y="0"/>
          <a:chExt cx="0" cy="0"/>
        </a:xfrm>
      </p:grpSpPr>
      <p:sp>
        <p:nvSpPr>
          <p:cNvPr id="3" name="text" descr="{&quot;templafy&quot;:{&quot;binding&quot;:&quot;Translations.PPText&quot;,&quot;type&quot;:&quot;text&quot;}}" title="Translations.PPText"/>
          <p:cNvSpPr>
            <a:spLocks noGrp="1"/>
          </p:cNvSpPr>
          <p:nvPr>
            <p:ph idx="1" hasCustomPrompt="1"/>
          </p:nvPr>
        </p:nvSpPr>
        <p:spPr>
          <a:xfrm>
            <a:off x="478800" y="1663200"/>
            <a:ext cx="5472000" cy="3827462"/>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5" name="text" descr="{&quot;templafy&quot;:{&quot;binding&quot;:&quot;Translations.PPText&quot;,&quot;type&quot;:&quot;text&quot;}}" title="Translations.PPText">
            <a:extLst>
              <a:ext uri="{FF2B5EF4-FFF2-40B4-BE49-F238E27FC236}">
                <a16:creationId xmlns:a16="http://schemas.microsoft.com/office/drawing/2014/main" id="{370AB2B5-CF83-450E-885A-49375A7DF453}"/>
              </a:ext>
            </a:extLst>
          </p:cNvPr>
          <p:cNvSpPr>
            <a:spLocks noGrp="1"/>
          </p:cNvSpPr>
          <p:nvPr>
            <p:ph idx="18" hasCustomPrompt="1"/>
          </p:nvPr>
        </p:nvSpPr>
        <p:spPr>
          <a:xfrm>
            <a:off x="6240463" y="1663200"/>
            <a:ext cx="5472000" cy="3827462"/>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text" descr="{&quot;templafy&quot;:{&quot;binding&quot;:&quot;Translations.PresentationSource&quot;,&quot;type&quot;:&quot;text&quot;}}" title="Translations.PresentationSource">
            <a:extLst>
              <a:ext uri="{FF2B5EF4-FFF2-40B4-BE49-F238E27FC236}">
                <a16:creationId xmlns:a16="http://schemas.microsoft.com/office/drawing/2014/main" id="{A6C39FC3-6ADF-402D-9F16-8E263316F8DD}"/>
              </a:ext>
            </a:extLst>
          </p:cNvPr>
          <p:cNvSpPr>
            <a:spLocks noGrp="1"/>
          </p:cNvSpPr>
          <p:nvPr>
            <p:ph type="body" sz="quarter" idx="17" hasCustomPrompt="1"/>
          </p:nvPr>
        </p:nvSpPr>
        <p:spPr>
          <a:xfrm>
            <a:off x="478800" y="6073200"/>
            <a:ext cx="11232000" cy="111600"/>
          </a:xfrm>
        </p:spPr>
        <p:txBody>
          <a:bodyPr anchor="b"/>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
        <p:nvSpPr>
          <p:cNvPr id="11" name="text" descr="{&quot;templafy&quot;:{&quot;binding&quot;:&quot;Translations.Subtitle&quot;,&quot;type&quot;:&quot;text&quot;}}" title="Translations.Subtitle">
            <a:extLst>
              <a:ext uri="{FF2B5EF4-FFF2-40B4-BE49-F238E27FC236}">
                <a16:creationId xmlns:a16="http://schemas.microsoft.com/office/drawing/2014/main" id="{24FDC147-BBD8-470E-801D-021F043BC90B}"/>
              </a:ext>
            </a:extLst>
          </p:cNvPr>
          <p:cNvSpPr>
            <a:spLocks noGrp="1"/>
          </p:cNvSpPr>
          <p:nvPr>
            <p:ph type="body" sz="quarter" idx="22" hasCustomPrompt="1"/>
          </p:nvPr>
        </p:nvSpPr>
        <p:spPr>
          <a:xfrm>
            <a:off x="478800" y="766800"/>
            <a:ext cx="11232000" cy="277200"/>
          </a:xfrm>
        </p:spPr>
        <p:txBody>
          <a:bodyPr/>
          <a:lstStyle>
            <a:lvl1pPr marL="0" indent="0">
              <a:buNone/>
              <a:defRPr sz="1800">
                <a:solidFill>
                  <a:schemeClr val="tx2"/>
                </a:solidFill>
              </a:defRPr>
            </a:lvl1pPr>
          </a:lstStyle>
          <a:p>
            <a:pPr lvl="0"/>
            <a:r>
              <a:rPr lang="en-GB" dirty="0"/>
              <a:t>Click to add subtitle</a:t>
            </a:r>
          </a:p>
        </p:txBody>
      </p:sp>
      <p:sp>
        <p:nvSpPr>
          <p:cNvPr id="4" name="text" descr="{&quot;templafy&quot;:{&quot;binding&quot;:&quot;Translations.PPTitle&quot;,&quot;type&quot;:&quot;text&quot;}}" title="Translations.PPTitle">
            <a:extLst>
              <a:ext uri="{FF2B5EF4-FFF2-40B4-BE49-F238E27FC236}">
                <a16:creationId xmlns:a16="http://schemas.microsoft.com/office/drawing/2014/main" id="{9184543B-7F83-4420-A053-4AF74AF5BAB9}"/>
              </a:ext>
            </a:extLst>
          </p:cNvPr>
          <p:cNvSpPr>
            <a:spLocks noGrp="1"/>
          </p:cNvSpPr>
          <p:nvPr>
            <p:ph type="title" hasCustomPrompt="1"/>
          </p:nvPr>
        </p:nvSpPr>
        <p:spPr/>
        <p:txBody>
          <a:bodyPr/>
          <a:lstStyle>
            <a:lvl1pPr>
              <a:defRPr/>
            </a:lvl1pPr>
          </a:lstStyle>
          <a:p>
            <a:r>
              <a:rPr lang="en-GB" dirty="0"/>
              <a:t>Click to add title</a:t>
            </a:r>
          </a:p>
        </p:txBody>
      </p:sp>
    </p:spTree>
    <p:extLst>
      <p:ext uri="{BB962C8B-B14F-4D97-AF65-F5344CB8AC3E}">
        <p14:creationId xmlns:p14="http://schemas.microsoft.com/office/powerpoint/2010/main" val="2731011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B">
    <p:spTree>
      <p:nvGrpSpPr>
        <p:cNvPr id="1" name=""/>
        <p:cNvGrpSpPr/>
        <p:nvPr/>
      </p:nvGrpSpPr>
      <p:grpSpPr>
        <a:xfrm>
          <a:off x="0" y="0"/>
          <a:ext cx="0" cy="0"/>
          <a:chOff x="0" y="0"/>
          <a:chExt cx="0" cy="0"/>
        </a:xfrm>
      </p:grpSpPr>
      <p:sp>
        <p:nvSpPr>
          <p:cNvPr id="18" name="text" descr="{&quot;templafy&quot;:{&quot;binding&quot;:&quot;Translations.PPHeadline&quot;,&quot;type&quot;:&quot;text&quot;}}" title="Translations.PPHeadline">
            <a:extLst>
              <a:ext uri="{FF2B5EF4-FFF2-40B4-BE49-F238E27FC236}">
                <a16:creationId xmlns:a16="http://schemas.microsoft.com/office/drawing/2014/main" id="{30FA7653-914B-4BC1-B6F8-09EE800270AC}"/>
              </a:ext>
            </a:extLst>
          </p:cNvPr>
          <p:cNvSpPr>
            <a:spLocks noGrp="1"/>
          </p:cNvSpPr>
          <p:nvPr>
            <p:ph type="body" sz="quarter" idx="20" hasCustomPrompt="1"/>
          </p:nvPr>
        </p:nvSpPr>
        <p:spPr>
          <a:xfrm>
            <a:off x="478800" y="1292400"/>
            <a:ext cx="5472000" cy="216000"/>
          </a:xfrm>
        </p:spPr>
        <p:txBody>
          <a:bodyPr/>
          <a:lstStyle>
            <a:lvl1pPr marL="0" indent="0">
              <a:spcAft>
                <a:spcPts val="0"/>
              </a:spcAft>
              <a:buFont typeface="Arial" panose="020B0604020202020204" pitchFamily="34" charset="0"/>
              <a:buChar char="​"/>
              <a:defRPr sz="1400" b="1"/>
            </a:lvl1pPr>
            <a:lvl2pPr marL="0" indent="0">
              <a:spcAft>
                <a:spcPts val="0"/>
              </a:spcAft>
              <a:buFont typeface="Arial" panose="020B0604020202020204" pitchFamily="34" charset="0"/>
              <a:buNone/>
              <a:defRPr sz="1600" b="1"/>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edit headline</a:t>
            </a:r>
          </a:p>
        </p:txBody>
      </p:sp>
      <p:sp>
        <p:nvSpPr>
          <p:cNvPr id="19" name="text" descr="{&quot;templafy&quot;:{&quot;binding&quot;:&quot;Translations.PPHeadline&quot;,&quot;type&quot;:&quot;text&quot;}}" title="Translations.PPHeadline">
            <a:extLst>
              <a:ext uri="{FF2B5EF4-FFF2-40B4-BE49-F238E27FC236}">
                <a16:creationId xmlns:a16="http://schemas.microsoft.com/office/drawing/2014/main" id="{58001054-E60D-4F49-B939-80067F9B3594}"/>
              </a:ext>
            </a:extLst>
          </p:cNvPr>
          <p:cNvSpPr>
            <a:spLocks noGrp="1"/>
          </p:cNvSpPr>
          <p:nvPr>
            <p:ph type="body" sz="quarter" idx="21" hasCustomPrompt="1"/>
          </p:nvPr>
        </p:nvSpPr>
        <p:spPr>
          <a:xfrm>
            <a:off x="6240461" y="1292400"/>
            <a:ext cx="5472000" cy="216000"/>
          </a:xfrm>
        </p:spPr>
        <p:txBody>
          <a:bodyPr/>
          <a:lstStyle>
            <a:lvl1pPr marL="0" indent="0">
              <a:spcAft>
                <a:spcPts val="0"/>
              </a:spcAft>
              <a:buFont typeface="Arial" panose="020B0604020202020204" pitchFamily="34" charset="0"/>
              <a:buChar char="​"/>
              <a:defRPr sz="1400" b="1"/>
            </a:lvl1pPr>
            <a:lvl2pPr marL="0" indent="0">
              <a:spcAft>
                <a:spcPts val="0"/>
              </a:spcAft>
              <a:buFont typeface="Arial" panose="020B0604020202020204" pitchFamily="34" charset="0"/>
              <a:buNone/>
              <a:defRPr sz="1600" b="1"/>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edit headline</a:t>
            </a:r>
          </a:p>
        </p:txBody>
      </p:sp>
      <p:sp>
        <p:nvSpPr>
          <p:cNvPr id="4" name="text" descr="{&quot;templafy&quot;:{&quot;binding&quot;:&quot;Translations.PPText&quot;,&quot;type&quot;:&quot;text&quot;}}" title="Translations.PPText"/>
          <p:cNvSpPr>
            <a:spLocks noGrp="1"/>
          </p:cNvSpPr>
          <p:nvPr>
            <p:ph sz="half" idx="2" hasCustomPrompt="1"/>
          </p:nvPr>
        </p:nvSpPr>
        <p:spPr>
          <a:xfrm>
            <a:off x="478800" y="1663200"/>
            <a:ext cx="5472000" cy="38268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text" descr="{&quot;templafy&quot;:{&quot;binding&quot;:&quot;Translations.PPText&quot;,&quot;type&quot;:&quot;text&quot;}}" title="Translations.PPText"/>
          <p:cNvSpPr>
            <a:spLocks noGrp="1"/>
          </p:cNvSpPr>
          <p:nvPr>
            <p:ph sz="quarter" idx="4" hasCustomPrompt="1"/>
          </p:nvPr>
        </p:nvSpPr>
        <p:spPr>
          <a:xfrm>
            <a:off x="6240461" y="1663200"/>
            <a:ext cx="5472000" cy="38268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descr="{&quot;templafy&quot;:{&quot;binding&quot;:&quot;Translations.PresentationSource&quot;,&quot;type&quot;:&quot;text&quot;}}" title="Translations.PresentationSource">
            <a:extLst>
              <a:ext uri="{FF2B5EF4-FFF2-40B4-BE49-F238E27FC236}">
                <a16:creationId xmlns:a16="http://schemas.microsoft.com/office/drawing/2014/main" id="{A72FD277-70CC-46B6-935E-F2AFB4C9BEB4}"/>
              </a:ext>
            </a:extLst>
          </p:cNvPr>
          <p:cNvSpPr>
            <a:spLocks noGrp="1"/>
          </p:cNvSpPr>
          <p:nvPr>
            <p:ph type="body" sz="quarter" idx="17" hasCustomPrompt="1"/>
          </p:nvPr>
        </p:nvSpPr>
        <p:spPr>
          <a:xfrm>
            <a:off x="478800" y="6073200"/>
            <a:ext cx="11232000" cy="111600"/>
          </a:xfrm>
        </p:spPr>
        <p:txBody>
          <a:bodyPr wrap="square" anchor="b" anchorCtr="0">
            <a:noAutofit/>
          </a:bodyPr>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
        <p:nvSpPr>
          <p:cNvPr id="13" name="text" descr="{&quot;templafy&quot;:{&quot;binding&quot;:&quot;Translations.Subtitle&quot;,&quot;type&quot;:&quot;text&quot;}}" title="Translations.Subtitle">
            <a:extLst>
              <a:ext uri="{FF2B5EF4-FFF2-40B4-BE49-F238E27FC236}">
                <a16:creationId xmlns:a16="http://schemas.microsoft.com/office/drawing/2014/main" id="{226C3959-18D9-4E7C-9659-B70E8CF38563}"/>
              </a:ext>
            </a:extLst>
          </p:cNvPr>
          <p:cNvSpPr>
            <a:spLocks noGrp="1"/>
          </p:cNvSpPr>
          <p:nvPr>
            <p:ph type="body" sz="quarter" idx="24" hasCustomPrompt="1"/>
          </p:nvPr>
        </p:nvSpPr>
        <p:spPr>
          <a:xfrm>
            <a:off x="478800" y="766800"/>
            <a:ext cx="11232000" cy="277200"/>
          </a:xfrm>
        </p:spPr>
        <p:txBody>
          <a:bodyPr/>
          <a:lstStyle>
            <a:lvl1pPr marL="0" indent="0">
              <a:buNone/>
              <a:defRPr sz="1800">
                <a:solidFill>
                  <a:schemeClr val="tx2"/>
                </a:solidFill>
              </a:defRPr>
            </a:lvl1pPr>
          </a:lstStyle>
          <a:p>
            <a:pPr lvl="0"/>
            <a:r>
              <a:rPr lang="en-GB" dirty="0"/>
              <a:t>Click to add subtitle</a:t>
            </a:r>
          </a:p>
        </p:txBody>
      </p:sp>
      <p:sp>
        <p:nvSpPr>
          <p:cNvPr id="3" name="text" descr="{&quot;templafy&quot;:{&quot;binding&quot;:&quot;Translations.PPTitle&quot;,&quot;type&quot;:&quot;text&quot;}}" title="Translations.PPTitle">
            <a:extLst>
              <a:ext uri="{FF2B5EF4-FFF2-40B4-BE49-F238E27FC236}">
                <a16:creationId xmlns:a16="http://schemas.microsoft.com/office/drawing/2014/main" id="{633F353F-30F1-4877-982B-1312F58BE898}"/>
              </a:ext>
            </a:extLst>
          </p:cNvPr>
          <p:cNvSpPr>
            <a:spLocks noGrp="1"/>
          </p:cNvSpPr>
          <p:nvPr>
            <p:ph type="title" hasCustomPrompt="1"/>
          </p:nvPr>
        </p:nvSpPr>
        <p:spPr/>
        <p:txBody>
          <a:bodyPr/>
          <a:lstStyle>
            <a:lvl1pPr>
              <a:defRPr/>
            </a:lvl1pPr>
          </a:lstStyle>
          <a:p>
            <a:r>
              <a:rPr lang="en-GB" dirty="0"/>
              <a:t>Click to add title</a:t>
            </a:r>
          </a:p>
        </p:txBody>
      </p:sp>
    </p:spTree>
    <p:extLst>
      <p:ext uri="{BB962C8B-B14F-4D97-AF65-F5344CB8AC3E}">
        <p14:creationId xmlns:p14="http://schemas.microsoft.com/office/powerpoint/2010/main" val="368818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
    <p:spTree>
      <p:nvGrpSpPr>
        <p:cNvPr id="1" name=""/>
        <p:cNvGrpSpPr/>
        <p:nvPr/>
      </p:nvGrpSpPr>
      <p:grpSpPr>
        <a:xfrm>
          <a:off x="0" y="0"/>
          <a:ext cx="0" cy="0"/>
          <a:chOff x="0" y="0"/>
          <a:chExt cx="0" cy="0"/>
        </a:xfrm>
      </p:grpSpPr>
      <p:sp>
        <p:nvSpPr>
          <p:cNvPr id="3" name="text" descr="{&quot;templafy&quot;:{&quot;binding&quot;:&quot;Translations.PPText&quot;,&quot;type&quot;:&quot;text&quot;}}" title="Translations.PPText"/>
          <p:cNvSpPr>
            <a:spLocks noGrp="1"/>
          </p:cNvSpPr>
          <p:nvPr>
            <p:ph idx="1" hasCustomPrompt="1"/>
          </p:nvPr>
        </p:nvSpPr>
        <p:spPr>
          <a:xfrm>
            <a:off x="478800" y="1666800"/>
            <a:ext cx="5472000" cy="4244974"/>
          </a:xfrm>
          <a:solidFill>
            <a:schemeClr val="bg2"/>
          </a:solidFill>
        </p:spPr>
        <p:txBody>
          <a:bodyPr lIns="180000" tIns="180000" rIns="180000" bIns="180000"/>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text" descr="{&quot;templafy&quot;:{&quot;binding&quot;:&quot;Translations.PPText&quot;,&quot;type&quot;:&quot;text&quot;}}" title="Translations.PPText">
            <a:extLst>
              <a:ext uri="{FF2B5EF4-FFF2-40B4-BE49-F238E27FC236}">
                <a16:creationId xmlns:a16="http://schemas.microsoft.com/office/drawing/2014/main" id="{17CE2ECF-AF40-4809-BD16-DFC59D53926E}"/>
              </a:ext>
            </a:extLst>
          </p:cNvPr>
          <p:cNvSpPr>
            <a:spLocks noGrp="1"/>
          </p:cNvSpPr>
          <p:nvPr>
            <p:ph sz="half" idx="2" hasCustomPrompt="1"/>
          </p:nvPr>
        </p:nvSpPr>
        <p:spPr>
          <a:xfrm>
            <a:off x="6242400" y="1666800"/>
            <a:ext cx="5472000" cy="4249548"/>
          </a:xfrm>
          <a:solidFill>
            <a:srgbClr val="006193"/>
          </a:solidFill>
        </p:spPr>
        <p:txBody>
          <a:bodyPr lIns="180000" tIns="180000" rIns="180000" bIns="1800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a:t>
            </a:r>
          </a:p>
          <a:p>
            <a:pPr lvl="6"/>
            <a:r>
              <a:rPr lang="en-GB" dirty="0"/>
              <a:t>7</a:t>
            </a:r>
          </a:p>
          <a:p>
            <a:pPr lvl="7"/>
            <a:r>
              <a:rPr lang="en-GB" dirty="0"/>
              <a:t>8</a:t>
            </a:r>
          </a:p>
          <a:p>
            <a:pPr lvl="8"/>
            <a:r>
              <a:rPr lang="en-GB" dirty="0"/>
              <a:t>9</a:t>
            </a:r>
          </a:p>
        </p:txBody>
      </p:sp>
      <p:sp>
        <p:nvSpPr>
          <p:cNvPr id="14" name="text" descr="{&quot;templafy&quot;:{&quot;binding&quot;:&quot;Translations.Subtitle&quot;,&quot;type&quot;:&quot;text&quot;}}" title="Translations.Subtitle">
            <a:extLst>
              <a:ext uri="{FF2B5EF4-FFF2-40B4-BE49-F238E27FC236}">
                <a16:creationId xmlns:a16="http://schemas.microsoft.com/office/drawing/2014/main" id="{85236F89-6FA5-4BAF-8566-5146784F6499}"/>
              </a:ext>
            </a:extLst>
          </p:cNvPr>
          <p:cNvSpPr>
            <a:spLocks noGrp="1"/>
          </p:cNvSpPr>
          <p:nvPr>
            <p:ph type="body" sz="quarter" idx="20" hasCustomPrompt="1"/>
          </p:nvPr>
        </p:nvSpPr>
        <p:spPr>
          <a:xfrm>
            <a:off x="478800" y="766800"/>
            <a:ext cx="11232000" cy="277200"/>
          </a:xfrm>
        </p:spPr>
        <p:txBody>
          <a:bodyPr/>
          <a:lstStyle>
            <a:lvl1pPr marL="0" indent="0">
              <a:buNone/>
              <a:defRPr sz="1800">
                <a:solidFill>
                  <a:schemeClr val="tx2"/>
                </a:solidFill>
              </a:defRPr>
            </a:lvl1pPr>
          </a:lstStyle>
          <a:p>
            <a:pPr lvl="0"/>
            <a:r>
              <a:rPr lang="en-GB" dirty="0"/>
              <a:t>Click to add subtitle</a:t>
            </a:r>
          </a:p>
        </p:txBody>
      </p:sp>
      <p:sp>
        <p:nvSpPr>
          <p:cNvPr id="4" name="text" descr="{&quot;templafy&quot;:{&quot;binding&quot;:&quot;Translations.PPTitle&quot;,&quot;type&quot;:&quot;text&quot;}}" title="Translations.PPTitle">
            <a:extLst>
              <a:ext uri="{FF2B5EF4-FFF2-40B4-BE49-F238E27FC236}">
                <a16:creationId xmlns:a16="http://schemas.microsoft.com/office/drawing/2014/main" id="{287079A7-46D8-4DCF-A966-542D23ACFA2F}"/>
              </a:ext>
            </a:extLst>
          </p:cNvPr>
          <p:cNvSpPr>
            <a:spLocks noGrp="1"/>
          </p:cNvSpPr>
          <p:nvPr>
            <p:ph type="title" hasCustomPrompt="1"/>
          </p:nvPr>
        </p:nvSpPr>
        <p:spPr/>
        <p:txBody>
          <a:bodyPr/>
          <a:lstStyle>
            <a:lvl1pPr>
              <a:defRPr/>
            </a:lvl1pPr>
          </a:lstStyle>
          <a:p>
            <a:r>
              <a:rPr lang="en-GB" dirty="0"/>
              <a:t>Click to add title</a:t>
            </a:r>
          </a:p>
        </p:txBody>
      </p:sp>
      <p:sp>
        <p:nvSpPr>
          <p:cNvPr id="6" name="text" descr="{&quot;templafy&quot;:{&quot;binding&quot;:&quot;Translations.PresentationSource&quot;,&quot;type&quot;:&quot;text&quot;}}" title="Translations.PresentationSource">
            <a:extLst>
              <a:ext uri="{FF2B5EF4-FFF2-40B4-BE49-F238E27FC236}">
                <a16:creationId xmlns:a16="http://schemas.microsoft.com/office/drawing/2014/main" id="{E0862817-2978-469A-9657-307CA7421119}"/>
              </a:ext>
            </a:extLst>
          </p:cNvPr>
          <p:cNvSpPr>
            <a:spLocks noGrp="1"/>
          </p:cNvSpPr>
          <p:nvPr>
            <p:ph type="body" sz="quarter" idx="17" hasCustomPrompt="1"/>
          </p:nvPr>
        </p:nvSpPr>
        <p:spPr>
          <a:xfrm>
            <a:off x="478800" y="6073200"/>
            <a:ext cx="11232000" cy="111600"/>
          </a:xfrm>
        </p:spPr>
        <p:txBody>
          <a:bodyPr wrap="square" anchor="b" anchorCtr="0">
            <a:noAutofit/>
          </a:bodyPr>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Tree>
    <p:extLst>
      <p:ext uri="{BB962C8B-B14F-4D97-AF65-F5344CB8AC3E}">
        <p14:creationId xmlns:p14="http://schemas.microsoft.com/office/powerpoint/2010/main" val="137092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D">
    <p:bg>
      <p:bgPr>
        <a:solidFill>
          <a:schemeClr val="bg2"/>
        </a:solidFill>
        <a:effectLst/>
      </p:bgPr>
    </p:bg>
    <p:spTree>
      <p:nvGrpSpPr>
        <p:cNvPr id="1" name=""/>
        <p:cNvGrpSpPr/>
        <p:nvPr/>
      </p:nvGrpSpPr>
      <p:grpSpPr>
        <a:xfrm>
          <a:off x="0" y="0"/>
          <a:ext cx="0" cy="0"/>
          <a:chOff x="0" y="0"/>
          <a:chExt cx="0" cy="0"/>
        </a:xfrm>
      </p:grpSpPr>
      <p:sp>
        <p:nvSpPr>
          <p:cNvPr id="4" name="text" descr="{&quot;templafy&quot;:{&quot;binding&quot;:&quot;Translations.PPText&quot;,&quot;type&quot;:&quot;text&quot;}}" title="Translations.PPText"/>
          <p:cNvSpPr>
            <a:spLocks noGrp="1"/>
          </p:cNvSpPr>
          <p:nvPr>
            <p:ph sz="half" idx="2" hasCustomPrompt="1"/>
          </p:nvPr>
        </p:nvSpPr>
        <p:spPr>
          <a:xfrm>
            <a:off x="478800" y="1663200"/>
            <a:ext cx="5472000" cy="41292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descr="{&quot;templafy&quot;:{&quot;type&quot;:&quot;text&quot;,&quot;binding&quot;:&quot;Translations.PPText&quot;}}" title="Translations.PPText">
            <a:extLst>
              <a:ext uri="{FF2B5EF4-FFF2-40B4-BE49-F238E27FC236}">
                <a16:creationId xmlns:a16="http://schemas.microsoft.com/office/drawing/2014/main" id="{1ADA5917-26E3-45EF-B978-39B8C82BF829}"/>
              </a:ext>
            </a:extLst>
          </p:cNvPr>
          <p:cNvSpPr>
            <a:spLocks noGrp="1"/>
          </p:cNvSpPr>
          <p:nvPr>
            <p:ph type="body" sz="quarter" idx="17" hasCustomPrompt="1"/>
          </p:nvPr>
        </p:nvSpPr>
        <p:spPr>
          <a:xfrm>
            <a:off x="6242400" y="410400"/>
            <a:ext cx="5472000" cy="5382000"/>
          </a:xfrm>
          <a:solidFill>
            <a:schemeClr val="bg1"/>
          </a:solidFill>
        </p:spPr>
        <p:txBody>
          <a:bodyPr lIns="360000" tIns="360000" rIns="360000" bIns="360000"/>
          <a:lstStyle>
            <a:lvl1pPr marL="0" indent="0">
              <a:buNone/>
              <a:defRPr sz="3000" b="1">
                <a:solidFill>
                  <a:srgbClr val="006193"/>
                </a:solidFill>
              </a:defRPr>
            </a:lvl1pPr>
          </a:lstStyle>
          <a:p>
            <a:pPr lvl="0"/>
            <a:r>
              <a:rPr lang="en-GB" dirty="0"/>
              <a:t>Click to add text</a:t>
            </a:r>
          </a:p>
        </p:txBody>
      </p:sp>
      <p:sp>
        <p:nvSpPr>
          <p:cNvPr id="11" name="text" descr="{&quot;templafy&quot;:{&quot;binding&quot;:&quot;Translations.Subtitle&quot;,&quot;type&quot;:&quot;text&quot;}}" title="Translations.Subtitle">
            <a:extLst>
              <a:ext uri="{FF2B5EF4-FFF2-40B4-BE49-F238E27FC236}">
                <a16:creationId xmlns:a16="http://schemas.microsoft.com/office/drawing/2014/main" id="{258DC839-9448-410D-8A57-6B5DA8BAA0F0}"/>
              </a:ext>
            </a:extLst>
          </p:cNvPr>
          <p:cNvSpPr>
            <a:spLocks noGrp="1"/>
          </p:cNvSpPr>
          <p:nvPr>
            <p:ph type="body" sz="quarter" idx="20" hasCustomPrompt="1"/>
          </p:nvPr>
        </p:nvSpPr>
        <p:spPr>
          <a:xfrm>
            <a:off x="478800" y="766800"/>
            <a:ext cx="5472000" cy="277200"/>
          </a:xfrm>
        </p:spPr>
        <p:txBody>
          <a:bodyPr/>
          <a:lstStyle>
            <a:lvl1pPr marL="0" indent="0">
              <a:buNone/>
              <a:defRPr sz="1800">
                <a:solidFill>
                  <a:schemeClr val="tx2"/>
                </a:solidFill>
              </a:defRPr>
            </a:lvl1pPr>
          </a:lstStyle>
          <a:p>
            <a:pPr lvl="0"/>
            <a:r>
              <a:rPr lang="en-GB" dirty="0"/>
              <a:t>Click to add subtitle</a:t>
            </a:r>
          </a:p>
        </p:txBody>
      </p:sp>
      <p:sp>
        <p:nvSpPr>
          <p:cNvPr id="7" name="text" descr="{&quot;templafy&quot;:{&quot;binding&quot;:&quot;Translations.PPTitle&quot;,&quot;type&quot;:&quot;text&quot;}}" title="Translations.PPTitle">
            <a:extLst>
              <a:ext uri="{FF2B5EF4-FFF2-40B4-BE49-F238E27FC236}">
                <a16:creationId xmlns:a16="http://schemas.microsoft.com/office/drawing/2014/main" id="{AE5F8820-96B3-45FB-BBC9-CB14A6494D4C}"/>
              </a:ext>
            </a:extLst>
          </p:cNvPr>
          <p:cNvSpPr>
            <a:spLocks noGrp="1"/>
          </p:cNvSpPr>
          <p:nvPr>
            <p:ph type="title" hasCustomPrompt="1"/>
          </p:nvPr>
        </p:nvSpPr>
        <p:spPr>
          <a:xfrm>
            <a:off x="478800" y="410400"/>
            <a:ext cx="5472000" cy="306000"/>
          </a:xfrm>
        </p:spPr>
        <p:txBody>
          <a:bodyPr/>
          <a:lstStyle>
            <a:lvl1pPr>
              <a:defRPr/>
            </a:lvl1pPr>
          </a:lstStyle>
          <a:p>
            <a:r>
              <a:rPr lang="en-GB" dirty="0"/>
              <a:t>Click to add title</a:t>
            </a:r>
          </a:p>
        </p:txBody>
      </p:sp>
      <p:sp>
        <p:nvSpPr>
          <p:cNvPr id="6" name="text" descr="{&quot;templafy&quot;:{&quot;binding&quot;:&quot;Translations.PresentationSource&quot;,&quot;type&quot;:&quot;text&quot;}}" title="Translations.PresentationSource">
            <a:extLst>
              <a:ext uri="{FF2B5EF4-FFF2-40B4-BE49-F238E27FC236}">
                <a16:creationId xmlns:a16="http://schemas.microsoft.com/office/drawing/2014/main" id="{384AAC86-4740-4BF0-8E36-06D43145D18C}"/>
              </a:ext>
            </a:extLst>
          </p:cNvPr>
          <p:cNvSpPr>
            <a:spLocks noGrp="1"/>
          </p:cNvSpPr>
          <p:nvPr>
            <p:ph type="body" sz="quarter" idx="21" hasCustomPrompt="1"/>
          </p:nvPr>
        </p:nvSpPr>
        <p:spPr>
          <a:xfrm>
            <a:off x="478800" y="6073200"/>
            <a:ext cx="11232000" cy="111600"/>
          </a:xfrm>
        </p:spPr>
        <p:txBody>
          <a:bodyPr wrap="square" anchor="b" anchorCtr="0">
            <a:noAutofit/>
          </a:bodyPr>
          <a:lstStyle>
            <a:lvl1pPr marL="0" indent="0">
              <a:spcAft>
                <a:spcPts val="0"/>
              </a:spcAft>
              <a:buFont typeface="Arial" panose="020B0604020202020204" pitchFamily="34" charset="0"/>
              <a:buChar char="​"/>
              <a:defRPr sz="800" b="0"/>
            </a:lvl1pPr>
            <a:lvl2pPr marL="0" indent="0">
              <a:spcAft>
                <a:spcPts val="0"/>
              </a:spcAft>
              <a:buFont typeface="Arial" panose="020B0604020202020204" pitchFamily="34" charset="0"/>
              <a:buNone/>
              <a:defRPr sz="800" b="0"/>
            </a:lvl2pPr>
            <a:lvl3pPr marL="0" indent="0">
              <a:spcAft>
                <a:spcPts val="0"/>
              </a:spcAft>
              <a:buFont typeface="Arial" panose="020B0604020202020204" pitchFamily="34" charset="0"/>
              <a:buChar char="​"/>
              <a:defRPr sz="900" b="0"/>
            </a:lvl3pPr>
            <a:lvl4pPr marL="0" indent="0">
              <a:spcAft>
                <a:spcPts val="0"/>
              </a:spcAft>
              <a:buFont typeface="Arial" panose="020B0604020202020204" pitchFamily="34" charset="0"/>
              <a:buChar char="​"/>
              <a:defRPr sz="900" b="0"/>
            </a:lvl4pPr>
            <a:lvl5pPr marL="0" indent="0">
              <a:spcAft>
                <a:spcPts val="0"/>
              </a:spcAft>
              <a:buFont typeface="Arial" panose="020B0604020202020204" pitchFamily="34" charset="0"/>
              <a:buChar char="​"/>
              <a:defRPr sz="900" b="0"/>
            </a:lvl5pPr>
          </a:lstStyle>
          <a:p>
            <a:pPr lvl="0"/>
            <a:r>
              <a:rPr lang="en-GB" dirty="0"/>
              <a:t>Click to insert source</a:t>
            </a:r>
          </a:p>
        </p:txBody>
      </p:sp>
    </p:spTree>
    <p:extLst>
      <p:ext uri="{BB962C8B-B14F-4D97-AF65-F5344CB8AC3E}">
        <p14:creationId xmlns:p14="http://schemas.microsoft.com/office/powerpoint/2010/main" val="192692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478800" y="410400"/>
            <a:ext cx="11232000" cy="306000"/>
          </a:xfrm>
          <a:prstGeom prst="rect">
            <a:avLst/>
          </a:prstGeom>
        </p:spPr>
        <p:txBody>
          <a:bodyPr vert="horz" lIns="0" tIns="0" rIns="0" bIns="0" rtlCol="0" anchor="b"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80000" y="1663200"/>
            <a:ext cx="11232000" cy="4234996"/>
          </a:xfrm>
          <a:prstGeom prst="rect">
            <a:avLst/>
          </a:prstGeom>
        </p:spPr>
        <p:txBody>
          <a:bodyPr vert="horz" lIns="0" tIns="0" rIns="0" bIns="0" rtlCol="0">
            <a:noAutofit/>
          </a:bodyPr>
          <a:lstStyle/>
          <a:p>
            <a:pPr lvl="0"/>
            <a:r>
              <a:rPr lang="en-GB" noProof="0" dirty="0"/>
              <a:t>Level 1</a:t>
            </a:r>
          </a:p>
          <a:p>
            <a:pPr lvl="1"/>
            <a:r>
              <a:rPr lang="en-GB" noProof="0" dirty="0"/>
              <a:t>Level 2</a:t>
            </a:r>
          </a:p>
          <a:p>
            <a:pPr lvl="2"/>
            <a:r>
              <a:rPr lang="en-GB" noProof="0" dirty="0"/>
              <a:t>Level 3</a:t>
            </a:r>
          </a:p>
          <a:p>
            <a:pPr lvl="3"/>
            <a:r>
              <a:rPr lang="en-GB" noProof="0" dirty="0"/>
              <a:t>Level 4, Header</a:t>
            </a:r>
          </a:p>
          <a:p>
            <a:pPr lvl="4"/>
            <a:r>
              <a:rPr lang="en-GB" noProof="0" dirty="0"/>
              <a:t>Level 5, Body</a:t>
            </a:r>
          </a:p>
          <a:p>
            <a:pPr lvl="5"/>
            <a:r>
              <a:rPr lang="en-GB" noProof="0" dirty="0"/>
              <a:t>Level 6</a:t>
            </a:r>
          </a:p>
          <a:p>
            <a:pPr lvl="6"/>
            <a:r>
              <a:rPr lang="en-GB" noProof="0" dirty="0"/>
              <a:t>Level 7, Small Header</a:t>
            </a:r>
          </a:p>
          <a:p>
            <a:pPr lvl="7"/>
            <a:r>
              <a:rPr lang="en-GB" noProof="0" dirty="0"/>
              <a:t>Level 8, Small Body</a:t>
            </a:r>
          </a:p>
          <a:p>
            <a:pPr lvl="8"/>
            <a:r>
              <a:rPr lang="en-GB" noProof="0" dirty="0"/>
              <a:t>Level 9, Infographic</a:t>
            </a:r>
          </a:p>
        </p:txBody>
      </p:sp>
      <p:sp>
        <p:nvSpPr>
          <p:cNvPr id="10" name="text" descr="{&quot;templafy&quot;:{&quot;binding&quot;:&quot;Form.Confidentiality.Confidentiality&quot;,&quot;type&quot;:&quot;text&quot;}}" title="Form.Confidentiality.Confidentiality">
            <a:extLst>
              <a:ext uri="{FF2B5EF4-FFF2-40B4-BE49-F238E27FC236}">
                <a16:creationId xmlns:a16="http://schemas.microsoft.com/office/drawing/2014/main" id="{1F526A67-D951-492F-93C5-0E821B94252E}"/>
              </a:ext>
            </a:extLst>
          </p:cNvPr>
          <p:cNvSpPr/>
          <p:nvPr userDrawn="1"/>
        </p:nvSpPr>
        <p:spPr>
          <a:xfrm>
            <a:off x="3697288" y="6473256"/>
            <a:ext cx="4797425" cy="153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endParaRPr lang="en-GB" sz="1000" noProof="0" dirty="0">
              <a:solidFill>
                <a:schemeClr val="tx2"/>
              </a:solidFill>
            </a:endParaRPr>
          </a:p>
        </p:txBody>
      </p:sp>
      <p:sp>
        <p:nvSpPr>
          <p:cNvPr id="4" name="text" descr="{&quot;templafy&quot;:{&quot;binding&quot;:&quot;Form.PresentationTitle&quot;,&quot;type&quot;:&quot;text&quot;}}" title="Form.PresentationTitle">
            <a:extLst>
              <a:ext uri="{FF2B5EF4-FFF2-40B4-BE49-F238E27FC236}">
                <a16:creationId xmlns:a16="http://schemas.microsoft.com/office/drawing/2014/main" id="{8F5FA12D-9C27-49F2-808D-955CDC5C5660}"/>
              </a:ext>
            </a:extLst>
          </p:cNvPr>
          <p:cNvSpPr txBox="1"/>
          <p:nvPr userDrawn="1"/>
        </p:nvSpPr>
        <p:spPr>
          <a:xfrm>
            <a:off x="1000127" y="6473256"/>
            <a:ext cx="2652712" cy="153888"/>
          </a:xfrm>
          <a:prstGeom prst="rect">
            <a:avLst/>
          </a:prstGeom>
          <a:noFill/>
          <a:ln>
            <a:noFill/>
          </a:ln>
        </p:spPr>
        <p:txBody>
          <a:bodyPr wrap="square" lIns="0" tIns="0" rIns="0" bIns="0" rtlCol="0" anchor="b">
            <a:spAutoFit/>
          </a:bodyPr>
          <a:lstStyle/>
          <a:p>
            <a:endParaRPr lang="en-GB" sz="1000" dirty="0"/>
          </a:p>
        </p:txBody>
      </p:sp>
      <p:cxnSp>
        <p:nvCxnSpPr>
          <p:cNvPr id="11" name="Straight Connector 10">
            <a:extLst>
              <a:ext uri="{FF2B5EF4-FFF2-40B4-BE49-F238E27FC236}">
                <a16:creationId xmlns:a16="http://schemas.microsoft.com/office/drawing/2014/main" id="{2C3485CB-8F5C-449B-87A5-673C774D64D6}"/>
              </a:ext>
            </a:extLst>
          </p:cNvPr>
          <p:cNvCxnSpPr>
            <a:cxnSpLocks/>
          </p:cNvCxnSpPr>
          <p:nvPr userDrawn="1"/>
        </p:nvCxnSpPr>
        <p:spPr>
          <a:xfrm>
            <a:off x="0" y="6242400"/>
            <a:ext cx="12192000" cy="0"/>
          </a:xfrm>
          <a:prstGeom prst="line">
            <a:avLst/>
          </a:prstGeom>
          <a:ln>
            <a:solidFill>
              <a:srgbClr val="E4E1D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F5151CD-C55C-4CA6-AFFD-37D46A9B14A6}"/>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562400" y="6368400"/>
            <a:ext cx="1150801" cy="363600"/>
          </a:xfrm>
          <a:prstGeom prst="rect">
            <a:avLst/>
          </a:prstGeom>
        </p:spPr>
      </p:pic>
      <p:sp>
        <p:nvSpPr>
          <p:cNvPr id="13" name="Slide Number Placeholder 5">
            <a:extLst>
              <a:ext uri="{FF2B5EF4-FFF2-40B4-BE49-F238E27FC236}">
                <a16:creationId xmlns:a16="http://schemas.microsoft.com/office/drawing/2014/main" id="{B8572C34-6807-438A-8169-8DABDD203127}"/>
              </a:ext>
            </a:extLst>
          </p:cNvPr>
          <p:cNvSpPr txBox="1">
            <a:spLocks/>
          </p:cNvSpPr>
          <p:nvPr userDrawn="1"/>
        </p:nvSpPr>
        <p:spPr bwMode="auto">
          <a:xfrm>
            <a:off x="480000" y="6464103"/>
            <a:ext cx="242338" cy="172194"/>
          </a:xfrm>
          <a:prstGeom prst="rect">
            <a:avLst/>
          </a:prstGeom>
          <a:noFill/>
          <a:ln>
            <a:noFill/>
          </a:ln>
          <a:extLst>
            <a:ext uri="{909E8E84-426E-40dd-AFC4-6F175D3DCCD1}">
              <a14:hiddenFill xmlns:a16="http://schemas.microsoft.com/office/drawing/2014/main" xmlns:ma14="http://schemas.microsoft.com/office/mac/drawingml/2011/main" xmlns:p14="http://schemas.microsoft.com/office/powerpoint/2010/main" xmlns:p15="http://schemas.microsoft.com/office/powerpoint/2012/main" xmlns:a14="http://schemas.microsoft.com/office/drawing/2010/main" xmlns="">
                <a:solidFill>
                  <a:srgbClr val="FFFFFF"/>
                </a:solidFill>
              </a14:hiddenFill>
            </a:ext>
            <a:ext uri="{91240B29-F687-4f45-9708-019B960494DF}">
              <a14:hiddenLine xmlns:a16="http://schemas.microsoft.com/office/drawing/2014/main" xmlns:ma14="http://schemas.microsoft.com/office/mac/drawingml/2011/main" xmlns:p14="http://schemas.microsoft.com/office/powerpoint/2010/main" xmlns:p15="http://schemas.microsoft.com/office/powerpoint/2012/main" xmlns:a14="http://schemas.microsoft.com/office/drawing/2010/main" xmlns="" w="9525">
                <a:solidFill>
                  <a:srgbClr val="000000"/>
                </a:solidFill>
                <a:miter lim="800000"/>
                <a:headEnd/>
                <a:tailEnd/>
              </a14:hiddenLine>
            </a:ext>
            <a:ext uri="{FAA26D3D-D897-4be2-8F04-BA451C77F1D7}">
              <ma14:placeholderFlag xmlns:a16="http://schemas.microsoft.com/office/drawing/2014/main" xmlns:a14="http://schemas.microsoft.com/office/drawing/2010/main" xmlns:p14="http://schemas.microsoft.com/office/powerpoint/2010/main" xmlns:p15="http://schemas.microsoft.com/office/powerpoint/2012/main" xmlns:ma14="http://schemas.microsoft.com/office/mac/drawingml/2011/main" xmlns=""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fld id="{91270AED-9B57-3943-988F-815CA556DED6}" type="slidenum">
              <a:rPr lang="en-GB" sz="1000" b="0" smtClean="0">
                <a:solidFill>
                  <a:schemeClr val="tx1"/>
                </a:solidFill>
              </a:rPr>
              <a:pPr algn="l"/>
              <a:t>‹#›</a:t>
            </a:fld>
            <a:endParaRPr lang="en-GB" sz="1000" b="0" dirty="0">
              <a:solidFill>
                <a:schemeClr val="tx1"/>
              </a:solidFill>
            </a:endParaRPr>
          </a:p>
        </p:txBody>
      </p:sp>
      <p:sp>
        <p:nvSpPr>
          <p:cNvPr id="9" name="text" descr="{&quot;templafy&quot;:{&quot;id&quot;:&quot;c8d440fa-9fe7-4805-87f3-992d76b30b5f&quot;}}" title="Form.Confidentiality.Confidentiality">
            <a:extLst>
              <a:ext uri="{FF2B5EF4-FFF2-40B4-BE49-F238E27FC236}">
                <a16:creationId xmlns:a16="http://schemas.microsoft.com/office/drawing/2014/main" id="{1F28A649-C25B-43CC-A39D-304605D49177}"/>
              </a:ext>
            </a:extLst>
          </p:cNvPr>
          <p:cNvSpPr/>
          <p:nvPr userDrawn="1"/>
        </p:nvSpPr>
        <p:spPr>
          <a:xfrm>
            <a:off x="3697288" y="6438737"/>
            <a:ext cx="4797425" cy="153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GB" sz="1000" noProof="0" dirty="0">
                <a:solidFill>
                  <a:schemeClr val="tx2"/>
                </a:solidFill>
              </a:rPr>
              <a:t>Fidelity International Internal Information</a:t>
            </a: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29" r:id="rId1"/>
    <p:sldLayoutId id="2147483763" r:id="rId2"/>
    <p:sldLayoutId id="2147483731" r:id="rId3"/>
    <p:sldLayoutId id="2147483772" r:id="rId4"/>
    <p:sldLayoutId id="2147483775" r:id="rId5"/>
    <p:sldLayoutId id="2147483732" r:id="rId6"/>
    <p:sldLayoutId id="2147483774" r:id="rId7"/>
    <p:sldLayoutId id="2147483755" r:id="rId8"/>
    <p:sldLayoutId id="2147483768" r:id="rId9"/>
    <p:sldLayoutId id="2147483769" r:id="rId10"/>
    <p:sldLayoutId id="2147483756" r:id="rId11"/>
    <p:sldLayoutId id="2147483766" r:id="rId12"/>
    <p:sldLayoutId id="2147483776" r:id="rId13"/>
    <p:sldLayoutId id="2147483764" r:id="rId14"/>
    <p:sldLayoutId id="2147483743" r:id="rId15"/>
    <p:sldLayoutId id="2147483760" r:id="rId16"/>
    <p:sldLayoutId id="2147483751" r:id="rId17"/>
    <p:sldLayoutId id="2147483777" r:id="rId18"/>
    <p:sldLayoutId id="2147483778" r:id="rId19"/>
  </p:sldLayoutIdLst>
  <p:hf hdr="0"/>
  <p:txStyles>
    <p:titleStyle>
      <a:lvl1pPr algn="l" defTabSz="914400" rtl="0" eaLnBrk="1" latinLnBrk="0" hangingPunct="1">
        <a:lnSpc>
          <a:spcPct val="83000"/>
        </a:lnSpc>
        <a:spcBef>
          <a:spcPct val="0"/>
        </a:spcBef>
        <a:buNone/>
        <a:defRPr sz="22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300"/>
        </a:spcBef>
        <a:spcAft>
          <a:spcPts val="300"/>
        </a:spcAft>
        <a:buClr>
          <a:srgbClr val="006193"/>
        </a:buClr>
        <a:buFont typeface="Wingdings" panose="05000000000000000000" pitchFamily="2" charset="2"/>
        <a:buChar char="§"/>
        <a:defRPr sz="1400" kern="1200">
          <a:solidFill>
            <a:schemeClr val="tx1"/>
          </a:solidFill>
          <a:latin typeface="+mn-lt"/>
          <a:ea typeface="+mn-ea"/>
          <a:cs typeface="+mn-cs"/>
        </a:defRPr>
      </a:lvl1pPr>
      <a:lvl2pPr marL="360000" indent="-180000" algn="l" defTabSz="914400" rtl="0" eaLnBrk="1" latinLnBrk="0" hangingPunct="1">
        <a:lnSpc>
          <a:spcPct val="100000"/>
        </a:lnSpc>
        <a:spcBef>
          <a:spcPts val="300"/>
        </a:spcBef>
        <a:spcAft>
          <a:spcPts val="300"/>
        </a:spcAft>
        <a:buClr>
          <a:srgbClr val="006193"/>
        </a:buClr>
        <a:buFont typeface="Wingdings" panose="05000000000000000000" pitchFamily="2" charset="2"/>
        <a:buChar char="§"/>
        <a:defRPr sz="1400" kern="1200">
          <a:solidFill>
            <a:schemeClr val="tx1"/>
          </a:solidFill>
          <a:latin typeface="+mn-lt"/>
          <a:ea typeface="+mn-ea"/>
          <a:cs typeface="+mn-cs"/>
        </a:defRPr>
      </a:lvl2pPr>
      <a:lvl3pPr marL="540000" indent="-180000" algn="l" defTabSz="914400" rtl="0" eaLnBrk="1" latinLnBrk="0" hangingPunct="1">
        <a:lnSpc>
          <a:spcPct val="100000"/>
        </a:lnSpc>
        <a:spcBef>
          <a:spcPts val="300"/>
        </a:spcBef>
        <a:spcAft>
          <a:spcPts val="300"/>
        </a:spcAft>
        <a:buClr>
          <a:srgbClr val="006193"/>
        </a:buClr>
        <a:buFont typeface="Wingdings" panose="05000000000000000000" pitchFamily="2" charset="2"/>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300"/>
        </a:spcBef>
        <a:spcAft>
          <a:spcPts val="3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00000"/>
        </a:lnSpc>
        <a:spcBef>
          <a:spcPts val="300"/>
        </a:spcBef>
        <a:spcAft>
          <a:spcPts val="300"/>
        </a:spcAft>
        <a:buFont typeface="Arial" panose="020B0604020202020204" pitchFamily="34" charset="0"/>
        <a:buChar char="​"/>
        <a:tabLst/>
        <a:defRPr sz="1400" b="0" kern="1200">
          <a:solidFill>
            <a:schemeClr val="tx1"/>
          </a:solidFill>
          <a:latin typeface="+mn-lt"/>
          <a:ea typeface="+mn-ea"/>
          <a:cs typeface="+mn-cs"/>
        </a:defRPr>
      </a:lvl5pPr>
      <a:lvl6pPr marL="0" indent="0" algn="l" defTabSz="914400" rtl="0" eaLnBrk="1" latinLnBrk="0" hangingPunct="1">
        <a:lnSpc>
          <a:spcPct val="100000"/>
        </a:lnSpc>
        <a:spcBef>
          <a:spcPts val="300"/>
        </a:spcBef>
        <a:spcAft>
          <a:spcPts val="300"/>
        </a:spcAft>
        <a:buFont typeface="Arial" panose="020B0604020202020204" pitchFamily="34" charset="0"/>
        <a:buChar char="​"/>
        <a:defRPr sz="1000" b="1" kern="1200">
          <a:solidFill>
            <a:schemeClr val="tx1"/>
          </a:solidFill>
          <a:latin typeface="+mn-lt"/>
          <a:ea typeface="+mn-ea"/>
          <a:cs typeface="+mn-cs"/>
        </a:defRPr>
      </a:lvl6pPr>
      <a:lvl7pPr marL="0" indent="0" algn="l" defTabSz="914400" rtl="0" eaLnBrk="1" latinLnBrk="0" hangingPunct="1">
        <a:lnSpc>
          <a:spcPct val="100000"/>
        </a:lnSpc>
        <a:spcBef>
          <a:spcPts val="300"/>
        </a:spcBef>
        <a:spcAft>
          <a:spcPts val="300"/>
        </a:spcAft>
        <a:buFont typeface="Arial" panose="020B0604020202020204" pitchFamily="34" charset="0"/>
        <a:buChar char="​"/>
        <a:defRPr sz="1000" b="0" kern="1200" baseline="0">
          <a:solidFill>
            <a:schemeClr val="tx1"/>
          </a:solidFill>
          <a:latin typeface="+mn-lt"/>
          <a:ea typeface="+mn-ea"/>
          <a:cs typeface="+mn-cs"/>
        </a:defRPr>
      </a:lvl7pPr>
      <a:lvl8pPr marL="180000" indent="-180000" algn="l" defTabSz="914400" rtl="0" eaLnBrk="1" latinLnBrk="0" hangingPunct="1">
        <a:lnSpc>
          <a:spcPct val="100000"/>
        </a:lnSpc>
        <a:spcBef>
          <a:spcPts val="300"/>
        </a:spcBef>
        <a:spcAft>
          <a:spcPts val="300"/>
        </a:spcAft>
        <a:buFont typeface="Arial" panose="020B0604020202020204" pitchFamily="34" charset="0"/>
        <a:buChar char="•"/>
        <a:defRPr sz="1000" kern="1200">
          <a:solidFill>
            <a:schemeClr val="tx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Char char="​"/>
        <a:defRPr sz="7200" b="1"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00" userDrawn="1">
          <p15:clr>
            <a:srgbClr val="F26B43"/>
          </p15:clr>
        </p15:guide>
        <p15:guide id="3" orient="horz" pos="411" userDrawn="1">
          <p15:clr>
            <a:srgbClr val="F26B43"/>
          </p15:clr>
        </p15:guide>
        <p15:guide id="4" pos="7378" userDrawn="1">
          <p15:clr>
            <a:srgbClr val="F26B43"/>
          </p15:clr>
        </p15:guide>
        <p15:guide id="5" orient="horz" pos="3812" userDrawn="1">
          <p15:clr>
            <a:srgbClr val="F26B43"/>
          </p15:clr>
        </p15:guide>
        <p15:guide id="6" orient="horz" pos="1047"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3.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microsoft.com/office/2007/relationships/hdphoto" Target="../media/hdphoto1.wdp"/><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confluence.uk.fid-intl.com/display/EMISPROG/CFO+Data+Lake-+Production+Support+SOP+-+RECON"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2.xml"/><Relationship Id="rId1" Type="http://schemas.openxmlformats.org/officeDocument/2006/relationships/customXml" Target="../../customXml/item4.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6.xml"/><Relationship Id="rId1" Type="http://schemas.openxmlformats.org/officeDocument/2006/relationships/customXml" Target="../../customXml/item1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8.xml"/><Relationship Id="rId1" Type="http://schemas.openxmlformats.org/officeDocument/2006/relationships/customXml" Target="../../customXml/item9.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5.png"/><Relationship Id="rId18" Type="http://schemas.openxmlformats.org/officeDocument/2006/relationships/image" Target="../media/image24.png"/><Relationship Id="rId3" Type="http://schemas.openxmlformats.org/officeDocument/2006/relationships/image" Target="../media/image19.png"/><Relationship Id="rId21" Type="http://schemas.openxmlformats.org/officeDocument/2006/relationships/image" Target="../media/image27.png"/><Relationship Id="rId7" Type="http://schemas.openxmlformats.org/officeDocument/2006/relationships/image" Target="../media/image17.png"/><Relationship Id="rId12" Type="http://schemas.openxmlformats.org/officeDocument/2006/relationships/image" Target="../media/image11.png"/><Relationship Id="rId17" Type="http://schemas.openxmlformats.org/officeDocument/2006/relationships/image" Target="../media/image23.jpeg"/><Relationship Id="rId2" Type="http://schemas.openxmlformats.org/officeDocument/2006/relationships/notesSlide" Target="../notesSlides/notesSlide1.xml"/><Relationship Id="rId16" Type="http://schemas.openxmlformats.org/officeDocument/2006/relationships/image" Target="../media/image22.svg"/><Relationship Id="rId20"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14.svg"/><Relationship Id="rId11" Type="http://schemas.microsoft.com/office/2007/relationships/hdphoto" Target="../media/hdphoto1.wdp"/><Relationship Id="rId24" Type="http://schemas.openxmlformats.org/officeDocument/2006/relationships/image" Target="../media/image30.png"/><Relationship Id="rId5" Type="http://schemas.openxmlformats.org/officeDocument/2006/relationships/image" Target="../media/image13.png"/><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image" Target="../media/image10.png"/><Relationship Id="rId19" Type="http://schemas.openxmlformats.org/officeDocument/2006/relationships/image" Target="../media/image25.svg"/><Relationship Id="rId4" Type="http://schemas.openxmlformats.org/officeDocument/2006/relationships/image" Target="../media/image20.jpeg"/><Relationship Id="rId9" Type="http://schemas.openxmlformats.org/officeDocument/2006/relationships/image" Target="../media/image12.png"/><Relationship Id="rId14" Type="http://schemas.openxmlformats.org/officeDocument/2006/relationships/image" Target="../media/image16.svg"/><Relationship Id="rId22" Type="http://schemas.openxmlformats.org/officeDocument/2006/relationships/image" Target="../media/image28.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ED689C2-C793-4383-8400-97634AF7B646}"/>
              </a:ext>
            </a:extLst>
          </p:cNvPr>
          <p:cNvSpPr>
            <a:spLocks noGrp="1"/>
          </p:cNvSpPr>
          <p:nvPr>
            <p:ph type="dt" sz="half" idx="10"/>
          </p:nvPr>
        </p:nvSpPr>
        <p:spPr/>
        <p:txBody>
          <a:bodyPr/>
          <a:lstStyle/>
          <a:p>
            <a:r>
              <a:rPr lang="en-US" dirty="0"/>
              <a:t>March 03</a:t>
            </a:r>
            <a:endParaRPr lang="en-GB" dirty="0"/>
          </a:p>
        </p:txBody>
      </p:sp>
      <p:sp>
        <p:nvSpPr>
          <p:cNvPr id="52" name="Text Placeholder 51">
            <a:extLst>
              <a:ext uri="{FF2B5EF4-FFF2-40B4-BE49-F238E27FC236}">
                <a16:creationId xmlns:a16="http://schemas.microsoft.com/office/drawing/2014/main" id="{5D022EB8-E94E-4AC5-9783-928DDD9151E1}"/>
              </a:ext>
            </a:extLst>
          </p:cNvPr>
          <p:cNvSpPr>
            <a:spLocks noGrp="1"/>
          </p:cNvSpPr>
          <p:nvPr>
            <p:ph type="body" sz="quarter" idx="18"/>
          </p:nvPr>
        </p:nvSpPr>
        <p:spPr/>
        <p:txBody>
          <a:bodyPr/>
          <a:lstStyle/>
          <a:p>
            <a:r>
              <a:rPr lang="en-US" dirty="0"/>
              <a:t>Design</a:t>
            </a:r>
            <a:endParaRPr lang="en-GB" dirty="0"/>
          </a:p>
        </p:txBody>
      </p:sp>
      <p:sp>
        <p:nvSpPr>
          <p:cNvPr id="55" name="Text Placeholder 54">
            <a:extLst>
              <a:ext uri="{FF2B5EF4-FFF2-40B4-BE49-F238E27FC236}">
                <a16:creationId xmlns:a16="http://schemas.microsoft.com/office/drawing/2014/main" id="{56406079-7D80-4402-ABEA-387281653D1D}"/>
              </a:ext>
            </a:extLst>
          </p:cNvPr>
          <p:cNvSpPr>
            <a:spLocks noGrp="1"/>
          </p:cNvSpPr>
          <p:nvPr>
            <p:ph type="body" sz="quarter" idx="21"/>
          </p:nvPr>
        </p:nvSpPr>
        <p:spPr/>
        <p:txBody>
          <a:bodyPr/>
          <a:lstStyle/>
          <a:p>
            <a:r>
              <a:rPr lang="en-US" dirty="0"/>
              <a:t>FIL CFO Snowflake Reconciliation Framework	</a:t>
            </a:r>
            <a:endParaRPr lang="en-GB" dirty="0"/>
          </a:p>
        </p:txBody>
      </p:sp>
    </p:spTree>
    <p:custDataLst>
      <p:custData r:id="rId1"/>
      <p:custData r:id="rId2"/>
    </p:custDataLst>
    <p:extLst>
      <p:ext uri="{BB962C8B-B14F-4D97-AF65-F5344CB8AC3E}">
        <p14:creationId xmlns:p14="http://schemas.microsoft.com/office/powerpoint/2010/main" val="22112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1">
            <a:extLst>
              <a:ext uri="{FF2B5EF4-FFF2-40B4-BE49-F238E27FC236}">
                <a16:creationId xmlns:a16="http://schemas.microsoft.com/office/drawing/2014/main" id="{2BF28290-EB1B-4229-AAD8-356B9CB7EFCE}"/>
              </a:ext>
            </a:extLst>
          </p:cNvPr>
          <p:cNvSpPr>
            <a:spLocks noGrp="1"/>
          </p:cNvSpPr>
          <p:nvPr>
            <p:ph idx="1"/>
          </p:nvPr>
        </p:nvSpPr>
        <p:spPr>
          <a:xfrm>
            <a:off x="478800" y="1663200"/>
            <a:ext cx="5472000" cy="3827462"/>
          </a:xfrm>
        </p:spPr>
        <p:txBody>
          <a:bodyPr/>
          <a:lstStyle/>
          <a:p>
            <a:r>
              <a:rPr lang="en-US" dirty="0"/>
              <a:t>Triggered via External Functions calling AWS lambda</a:t>
            </a:r>
          </a:p>
          <a:p>
            <a:pPr lvl="1"/>
            <a:r>
              <a:rPr lang="en-US" dirty="0"/>
              <a:t>RUN_RECON_MASTER will be loaded post the following processes for each table.</a:t>
            </a:r>
          </a:p>
          <a:p>
            <a:pPr lvl="2">
              <a:lnSpc>
                <a:spcPct val="90000"/>
              </a:lnSpc>
            </a:pPr>
            <a:r>
              <a:rPr lang="en-US" i="1" dirty="0">
                <a:solidFill>
                  <a:srgbClr val="000000"/>
                </a:solidFill>
                <a:latin typeface="Calibri" panose="020F0502020204030204" pitchFamily="34" charset="0"/>
              </a:rPr>
              <a:t>For regular tables: Post CONFORMED_INSERTION</a:t>
            </a:r>
          </a:p>
          <a:p>
            <a:pPr lvl="2">
              <a:lnSpc>
                <a:spcPct val="90000"/>
              </a:lnSpc>
            </a:pPr>
            <a:r>
              <a:rPr lang="en-US" i="1" dirty="0">
                <a:solidFill>
                  <a:srgbClr val="000000"/>
                </a:solidFill>
                <a:latin typeface="Calibri" panose="020F0502020204030204" pitchFamily="34" charset="0"/>
              </a:rPr>
              <a:t>For Truncate Partition: Post CONFORMED_TRUNC_PART</a:t>
            </a:r>
          </a:p>
          <a:p>
            <a:pPr lvl="2">
              <a:lnSpc>
                <a:spcPct val="90000"/>
              </a:lnSpc>
            </a:pPr>
            <a:r>
              <a:rPr lang="en-US" i="1" dirty="0">
                <a:solidFill>
                  <a:srgbClr val="000000"/>
                </a:solidFill>
                <a:latin typeface="Calibri" panose="020F0502020204030204" pitchFamily="34" charset="0"/>
              </a:rPr>
              <a:t>For Exchange Partition: Post CONFORMED_EXCH_PART</a:t>
            </a:r>
            <a:endParaRPr lang="en-US" dirty="0"/>
          </a:p>
          <a:p>
            <a:pPr lvl="1"/>
            <a:r>
              <a:rPr lang="en-US" dirty="0"/>
              <a:t>Once RUN_RECON_MASTER is populated a task with External Function to call AWS Lambda hosted Reconciliation Framework will be triggered</a:t>
            </a:r>
          </a:p>
          <a:p>
            <a:pPr lvl="1"/>
            <a:endParaRPr lang="en-US" dirty="0"/>
          </a:p>
        </p:txBody>
      </p:sp>
      <p:pic>
        <p:nvPicPr>
          <p:cNvPr id="16" name="Picture 15">
            <a:extLst>
              <a:ext uri="{FF2B5EF4-FFF2-40B4-BE49-F238E27FC236}">
                <a16:creationId xmlns:a16="http://schemas.microsoft.com/office/drawing/2014/main" id="{CE1E719C-ABDB-4348-9453-30B98684DBD0}"/>
              </a:ext>
            </a:extLst>
          </p:cNvPr>
          <p:cNvPicPr>
            <a:picLocks noChangeAspect="1"/>
          </p:cNvPicPr>
          <p:nvPr/>
        </p:nvPicPr>
        <p:blipFill>
          <a:blip r:embed="rId2"/>
          <a:stretch>
            <a:fillRect/>
          </a:stretch>
        </p:blipFill>
        <p:spPr>
          <a:xfrm>
            <a:off x="6240463" y="1798531"/>
            <a:ext cx="5472000" cy="3556800"/>
          </a:xfrm>
          <a:prstGeom prst="rect">
            <a:avLst/>
          </a:prstGeom>
          <a:noFill/>
        </p:spPr>
      </p:pic>
      <p:sp>
        <p:nvSpPr>
          <p:cNvPr id="23" name="Text Placeholder 3">
            <a:extLst>
              <a:ext uri="{FF2B5EF4-FFF2-40B4-BE49-F238E27FC236}">
                <a16:creationId xmlns:a16="http://schemas.microsoft.com/office/drawing/2014/main" id="{B1ADEBF1-84FE-4EC6-BEC1-9A3D08343C3D}"/>
              </a:ext>
            </a:extLst>
          </p:cNvPr>
          <p:cNvSpPr>
            <a:spLocks noGrp="1"/>
          </p:cNvSpPr>
          <p:nvPr>
            <p:ph type="body" sz="quarter" idx="17"/>
          </p:nvPr>
        </p:nvSpPr>
        <p:spPr>
          <a:xfrm>
            <a:off x="478800" y="6073200"/>
            <a:ext cx="11232000" cy="111600"/>
          </a:xfrm>
        </p:spPr>
        <p:txBody>
          <a:bodyPr/>
          <a:lstStyle/>
          <a:p>
            <a:endParaRPr lang="en-US"/>
          </a:p>
        </p:txBody>
      </p:sp>
      <p:sp>
        <p:nvSpPr>
          <p:cNvPr id="5" name="Text Placeholder 4">
            <a:extLst>
              <a:ext uri="{FF2B5EF4-FFF2-40B4-BE49-F238E27FC236}">
                <a16:creationId xmlns:a16="http://schemas.microsoft.com/office/drawing/2014/main" id="{E32F3296-C1F5-4E06-853E-11E3696557E6}"/>
              </a:ext>
            </a:extLst>
          </p:cNvPr>
          <p:cNvSpPr>
            <a:spLocks noGrp="1"/>
          </p:cNvSpPr>
          <p:nvPr>
            <p:ph type="body" sz="quarter" idx="22"/>
          </p:nvPr>
        </p:nvSpPr>
        <p:spPr>
          <a:xfrm>
            <a:off x="478800" y="766800"/>
            <a:ext cx="11232000" cy="277200"/>
          </a:xfrm>
        </p:spPr>
        <p:txBody>
          <a:bodyPr>
            <a:normAutofit/>
          </a:bodyPr>
          <a:lstStyle/>
          <a:p>
            <a:r>
              <a:rPr lang="en-US" dirty="0"/>
              <a:t>Run Options</a:t>
            </a:r>
            <a:endParaRPr lang="en-GB" dirty="0"/>
          </a:p>
        </p:txBody>
      </p:sp>
      <p:sp>
        <p:nvSpPr>
          <p:cNvPr id="6" name="Title 5">
            <a:extLst>
              <a:ext uri="{FF2B5EF4-FFF2-40B4-BE49-F238E27FC236}">
                <a16:creationId xmlns:a16="http://schemas.microsoft.com/office/drawing/2014/main" id="{B209532E-78C3-44AE-9E1F-AAA4A7E710D4}"/>
              </a:ext>
            </a:extLst>
          </p:cNvPr>
          <p:cNvSpPr>
            <a:spLocks noGrp="1"/>
          </p:cNvSpPr>
          <p:nvPr>
            <p:ph type="title"/>
          </p:nvPr>
        </p:nvSpPr>
        <p:spPr>
          <a:xfrm>
            <a:off x="478800" y="410400"/>
            <a:ext cx="11232000" cy="306000"/>
          </a:xfrm>
        </p:spPr>
        <p:txBody>
          <a:bodyPr anchor="b">
            <a:normAutofit/>
          </a:bodyPr>
          <a:lstStyle/>
          <a:p>
            <a:r>
              <a:rPr lang="en-US" dirty="0"/>
              <a:t>Reconciliation Framework	</a:t>
            </a:r>
            <a:endParaRPr lang="en-GB" dirty="0"/>
          </a:p>
        </p:txBody>
      </p:sp>
      <p:sp>
        <p:nvSpPr>
          <p:cNvPr id="27" name="Rectangle 26">
            <a:extLst>
              <a:ext uri="{FF2B5EF4-FFF2-40B4-BE49-F238E27FC236}">
                <a16:creationId xmlns:a16="http://schemas.microsoft.com/office/drawing/2014/main" id="{33C23234-0E7A-453F-A331-9FD28BB35D64}"/>
              </a:ext>
            </a:extLst>
          </p:cNvPr>
          <p:cNvSpPr/>
          <p:nvPr/>
        </p:nvSpPr>
        <p:spPr>
          <a:xfrm>
            <a:off x="9773174" y="5466038"/>
            <a:ext cx="796954" cy="394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600" noProof="0" dirty="0"/>
              <a:t>Mark RECON_PROCESSED_FLAG = ‘Y’</a:t>
            </a:r>
            <a:endParaRPr lang="en-GB" sz="600" noProof="0" dirty="0" err="1"/>
          </a:p>
        </p:txBody>
      </p:sp>
      <p:cxnSp>
        <p:nvCxnSpPr>
          <p:cNvPr id="29" name="Straight Arrow Connector 28">
            <a:extLst>
              <a:ext uri="{FF2B5EF4-FFF2-40B4-BE49-F238E27FC236}">
                <a16:creationId xmlns:a16="http://schemas.microsoft.com/office/drawing/2014/main" id="{27DCF59A-ECA0-4E64-87C4-BF1BF72DFE09}"/>
              </a:ext>
            </a:extLst>
          </p:cNvPr>
          <p:cNvCxnSpPr>
            <a:endCxn id="27" idx="0"/>
          </p:cNvCxnSpPr>
          <p:nvPr/>
        </p:nvCxnSpPr>
        <p:spPr>
          <a:xfrm>
            <a:off x="10171651" y="5142451"/>
            <a:ext cx="0" cy="32358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4A317B3-C0F3-469D-B961-6DAECD380D17}"/>
              </a:ext>
            </a:extLst>
          </p:cNvPr>
          <p:cNvSpPr/>
          <p:nvPr/>
        </p:nvSpPr>
        <p:spPr>
          <a:xfrm>
            <a:off x="7155214" y="2611630"/>
            <a:ext cx="956940" cy="494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600" noProof="0" dirty="0"/>
              <a:t>Refer RECON_PROFILE_CONTROL. Only CONTROL_TYP = ‘ALLOWED_AUTO’ </a:t>
            </a:r>
            <a:endParaRPr lang="en-GB" sz="600" noProof="0" dirty="0" err="1"/>
          </a:p>
        </p:txBody>
      </p:sp>
    </p:spTree>
    <p:extLst>
      <p:ext uri="{BB962C8B-B14F-4D97-AF65-F5344CB8AC3E}">
        <p14:creationId xmlns:p14="http://schemas.microsoft.com/office/powerpoint/2010/main" val="248887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75EC2-1300-4E06-8BB6-78C7035CC264}"/>
              </a:ext>
            </a:extLst>
          </p:cNvPr>
          <p:cNvSpPr>
            <a:spLocks noGrp="1"/>
          </p:cNvSpPr>
          <p:nvPr>
            <p:ph idx="1"/>
          </p:nvPr>
        </p:nvSpPr>
        <p:spPr/>
        <p:txBody>
          <a:bodyPr/>
          <a:lstStyle/>
          <a:p>
            <a:r>
              <a:rPr lang="en-US" dirty="0"/>
              <a:t>Data Storage within each run will be using the server memory. No physical files for extraction will be stored in the servers. Only reconciliation output in form of excels will be stored in S3 bucket.</a:t>
            </a:r>
          </a:p>
          <a:p>
            <a:r>
              <a:rPr lang="en-US" dirty="0"/>
              <a:t>We estimate up to 64GB RAM for processing close to 50 million records.</a:t>
            </a:r>
          </a:p>
          <a:p>
            <a:r>
              <a:rPr lang="en-US" dirty="0"/>
              <a:t>Size of EC2 instance used </a:t>
            </a:r>
            <a:r>
              <a:rPr lang="en-GB" b="1" i="0">
                <a:solidFill>
                  <a:srgbClr val="16191F"/>
                </a:solidFill>
                <a:effectLst/>
                <a:latin typeface="Amazon Ember"/>
              </a:rPr>
              <a:t>m4.2xlarge </a:t>
            </a:r>
            <a:endParaRPr lang="en-US" b="1" dirty="0"/>
          </a:p>
          <a:p>
            <a:pPr marL="0" indent="0">
              <a:buNone/>
            </a:pPr>
            <a:endParaRPr lang="en-GB" dirty="0"/>
          </a:p>
        </p:txBody>
      </p:sp>
      <p:sp>
        <p:nvSpPr>
          <p:cNvPr id="4" name="Text Placeholder 3">
            <a:extLst>
              <a:ext uri="{FF2B5EF4-FFF2-40B4-BE49-F238E27FC236}">
                <a16:creationId xmlns:a16="http://schemas.microsoft.com/office/drawing/2014/main" id="{7BF937F0-2355-4E2A-85E3-B58A26BFD33D}"/>
              </a:ext>
            </a:extLst>
          </p:cNvPr>
          <p:cNvSpPr>
            <a:spLocks noGrp="1"/>
          </p:cNvSpPr>
          <p:nvPr>
            <p:ph type="body" sz="quarter" idx="17"/>
          </p:nvPr>
        </p:nvSpPr>
        <p:spPr/>
        <p:txBody>
          <a:bodyPr/>
          <a:lstStyle/>
          <a:p>
            <a:endParaRPr lang="en-GB"/>
          </a:p>
        </p:txBody>
      </p:sp>
      <p:sp>
        <p:nvSpPr>
          <p:cNvPr id="5" name="Text Placeholder 4">
            <a:extLst>
              <a:ext uri="{FF2B5EF4-FFF2-40B4-BE49-F238E27FC236}">
                <a16:creationId xmlns:a16="http://schemas.microsoft.com/office/drawing/2014/main" id="{E32F3296-C1F5-4E06-853E-11E3696557E6}"/>
              </a:ext>
            </a:extLst>
          </p:cNvPr>
          <p:cNvSpPr>
            <a:spLocks noGrp="1"/>
          </p:cNvSpPr>
          <p:nvPr>
            <p:ph type="body" sz="quarter" idx="23"/>
          </p:nvPr>
        </p:nvSpPr>
        <p:spPr/>
        <p:txBody>
          <a:bodyPr/>
          <a:lstStyle/>
          <a:p>
            <a:r>
              <a:rPr lang="en-US" dirty="0"/>
              <a:t>Data Storage within the Framework</a:t>
            </a:r>
            <a:endParaRPr lang="en-GB" dirty="0"/>
          </a:p>
        </p:txBody>
      </p:sp>
      <p:sp>
        <p:nvSpPr>
          <p:cNvPr id="6" name="Title 5">
            <a:extLst>
              <a:ext uri="{FF2B5EF4-FFF2-40B4-BE49-F238E27FC236}">
                <a16:creationId xmlns:a16="http://schemas.microsoft.com/office/drawing/2014/main" id="{B209532E-78C3-44AE-9E1F-AAA4A7E710D4}"/>
              </a:ext>
            </a:extLst>
          </p:cNvPr>
          <p:cNvSpPr>
            <a:spLocks noGrp="1"/>
          </p:cNvSpPr>
          <p:nvPr>
            <p:ph type="title"/>
          </p:nvPr>
        </p:nvSpPr>
        <p:spPr/>
        <p:txBody>
          <a:bodyPr/>
          <a:lstStyle/>
          <a:p>
            <a:r>
              <a:rPr lang="en-US" dirty="0"/>
              <a:t>Reconciliation Framework	</a:t>
            </a:r>
            <a:endParaRPr lang="en-GB" dirty="0"/>
          </a:p>
        </p:txBody>
      </p:sp>
    </p:spTree>
    <p:extLst>
      <p:ext uri="{BB962C8B-B14F-4D97-AF65-F5344CB8AC3E}">
        <p14:creationId xmlns:p14="http://schemas.microsoft.com/office/powerpoint/2010/main" val="148324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75EC2-1300-4E06-8BB6-78C7035CC264}"/>
              </a:ext>
            </a:extLst>
          </p:cNvPr>
          <p:cNvSpPr>
            <a:spLocks noGrp="1"/>
          </p:cNvSpPr>
          <p:nvPr>
            <p:ph idx="1"/>
          </p:nvPr>
        </p:nvSpPr>
        <p:spPr/>
        <p:txBody>
          <a:bodyPr/>
          <a:lstStyle/>
          <a:p>
            <a:r>
              <a:rPr lang="en-US" dirty="0"/>
              <a:t>Code Structures</a:t>
            </a:r>
          </a:p>
          <a:p>
            <a:r>
              <a:rPr lang="en-US" dirty="0"/>
              <a:t>File Lists</a:t>
            </a:r>
          </a:p>
          <a:p>
            <a:r>
              <a:rPr lang="en-US" dirty="0"/>
              <a:t>Error Codes</a:t>
            </a:r>
          </a:p>
          <a:p>
            <a:r>
              <a:rPr lang="en-US" dirty="0"/>
              <a:t>Lesson learnt</a:t>
            </a:r>
          </a:p>
          <a:p>
            <a:r>
              <a:rPr lang="en-US" dirty="0"/>
              <a:t>How to choose a Recon Profile</a:t>
            </a:r>
          </a:p>
          <a:p>
            <a:pPr lvl="1"/>
            <a:r>
              <a:rPr lang="en-US" dirty="0"/>
              <a:t>Large</a:t>
            </a:r>
          </a:p>
          <a:p>
            <a:pPr lvl="1"/>
            <a:endParaRPr lang="en-US" dirty="0"/>
          </a:p>
          <a:p>
            <a:pPr lvl="1"/>
            <a:endParaRPr lang="en-US" dirty="0"/>
          </a:p>
          <a:p>
            <a:pPr marL="0" indent="0">
              <a:buNone/>
            </a:pPr>
            <a:endParaRPr lang="en-GB" dirty="0"/>
          </a:p>
        </p:txBody>
      </p:sp>
      <p:sp>
        <p:nvSpPr>
          <p:cNvPr id="4" name="Text Placeholder 3">
            <a:extLst>
              <a:ext uri="{FF2B5EF4-FFF2-40B4-BE49-F238E27FC236}">
                <a16:creationId xmlns:a16="http://schemas.microsoft.com/office/drawing/2014/main" id="{7BF937F0-2355-4E2A-85E3-B58A26BFD33D}"/>
              </a:ext>
            </a:extLst>
          </p:cNvPr>
          <p:cNvSpPr>
            <a:spLocks noGrp="1"/>
          </p:cNvSpPr>
          <p:nvPr>
            <p:ph type="body" sz="quarter" idx="17"/>
          </p:nvPr>
        </p:nvSpPr>
        <p:spPr/>
        <p:txBody>
          <a:bodyPr/>
          <a:lstStyle/>
          <a:p>
            <a:endParaRPr lang="en-GB"/>
          </a:p>
        </p:txBody>
      </p:sp>
      <p:sp>
        <p:nvSpPr>
          <p:cNvPr id="5" name="Text Placeholder 4">
            <a:extLst>
              <a:ext uri="{FF2B5EF4-FFF2-40B4-BE49-F238E27FC236}">
                <a16:creationId xmlns:a16="http://schemas.microsoft.com/office/drawing/2014/main" id="{E32F3296-C1F5-4E06-853E-11E3696557E6}"/>
              </a:ext>
            </a:extLst>
          </p:cNvPr>
          <p:cNvSpPr>
            <a:spLocks noGrp="1"/>
          </p:cNvSpPr>
          <p:nvPr>
            <p:ph type="body" sz="quarter" idx="23"/>
          </p:nvPr>
        </p:nvSpPr>
        <p:spPr/>
        <p:txBody>
          <a:bodyPr/>
          <a:lstStyle/>
          <a:p>
            <a:r>
              <a:rPr lang="en-US" dirty="0"/>
              <a:t>Data Storage within the Framework</a:t>
            </a:r>
            <a:endParaRPr lang="en-GB" dirty="0"/>
          </a:p>
        </p:txBody>
      </p:sp>
      <p:sp>
        <p:nvSpPr>
          <p:cNvPr id="6" name="Title 5">
            <a:extLst>
              <a:ext uri="{FF2B5EF4-FFF2-40B4-BE49-F238E27FC236}">
                <a16:creationId xmlns:a16="http://schemas.microsoft.com/office/drawing/2014/main" id="{B209532E-78C3-44AE-9E1F-AAA4A7E710D4}"/>
              </a:ext>
            </a:extLst>
          </p:cNvPr>
          <p:cNvSpPr>
            <a:spLocks noGrp="1"/>
          </p:cNvSpPr>
          <p:nvPr>
            <p:ph type="title"/>
          </p:nvPr>
        </p:nvSpPr>
        <p:spPr/>
        <p:txBody>
          <a:bodyPr/>
          <a:lstStyle/>
          <a:p>
            <a:r>
              <a:rPr lang="en-US" dirty="0"/>
              <a:t>Directory Structure</a:t>
            </a:r>
            <a:endParaRPr lang="en-GB" dirty="0"/>
          </a:p>
        </p:txBody>
      </p:sp>
    </p:spTree>
    <p:extLst>
      <p:ext uri="{BB962C8B-B14F-4D97-AF65-F5344CB8AC3E}">
        <p14:creationId xmlns:p14="http://schemas.microsoft.com/office/powerpoint/2010/main" val="425556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1">
            <a:extLst>
              <a:ext uri="{FF2B5EF4-FFF2-40B4-BE49-F238E27FC236}">
                <a16:creationId xmlns:a16="http://schemas.microsoft.com/office/drawing/2014/main" id="{E8F0B076-DA83-4F7C-9FA3-50196F8DAB93}"/>
              </a:ext>
            </a:extLst>
          </p:cNvPr>
          <p:cNvSpPr>
            <a:spLocks noGrp="1"/>
          </p:cNvSpPr>
          <p:nvPr>
            <p:ph type="body" sz="quarter" idx="20"/>
          </p:nvPr>
        </p:nvSpPr>
        <p:spPr>
          <a:xfrm>
            <a:off x="478800" y="1292400"/>
            <a:ext cx="11492376" cy="277200"/>
          </a:xfrm>
        </p:spPr>
        <p:txBody>
          <a:bodyPr/>
          <a:lstStyle/>
          <a:p>
            <a:r>
              <a:rPr lang="en-US" dirty="0"/>
              <a:t>Certain date type considerations need to be handled within Snowflake and Oracle. This is specific to NUMBER and DATE datatypes</a:t>
            </a:r>
          </a:p>
        </p:txBody>
      </p:sp>
      <p:sp>
        <p:nvSpPr>
          <p:cNvPr id="23" name="Content Placeholder 1">
            <a:extLst>
              <a:ext uri="{FF2B5EF4-FFF2-40B4-BE49-F238E27FC236}">
                <a16:creationId xmlns:a16="http://schemas.microsoft.com/office/drawing/2014/main" id="{E3A18BFB-8938-4C4C-8268-8757FA2F14AF}"/>
              </a:ext>
            </a:extLst>
          </p:cNvPr>
          <p:cNvSpPr>
            <a:spLocks noGrp="1"/>
          </p:cNvSpPr>
          <p:nvPr>
            <p:ph sz="half" idx="2"/>
          </p:nvPr>
        </p:nvSpPr>
        <p:spPr>
          <a:xfrm>
            <a:off x="478800" y="1663200"/>
            <a:ext cx="5472000" cy="3827462"/>
          </a:xfrm>
          <a:ln>
            <a:solidFill>
              <a:schemeClr val="tx1"/>
            </a:solidFill>
          </a:ln>
        </p:spPr>
        <p:txBody>
          <a:bodyPr>
            <a:normAutofit lnSpcReduction="10000"/>
          </a:bodyPr>
          <a:lstStyle/>
          <a:p>
            <a:pPr marL="0" indent="0">
              <a:buNone/>
            </a:pPr>
            <a:endParaRPr lang="en-US" b="1" dirty="0"/>
          </a:p>
          <a:p>
            <a:pPr marL="0" indent="0">
              <a:buNone/>
            </a:pPr>
            <a:r>
              <a:rPr lang="en-GB" dirty="0">
                <a:solidFill>
                  <a:srgbClr val="AF00DB"/>
                </a:solidFill>
                <a:latin typeface="Consolas" panose="020B0609020204030204" pitchFamily="49" charset="0"/>
              </a:rPr>
              <a:t> </a:t>
            </a:r>
            <a:r>
              <a:rPr lang="en-GB" b="0" dirty="0">
                <a:solidFill>
                  <a:srgbClr val="AF00DB"/>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source_datatype</a:t>
            </a:r>
            <a:r>
              <a:rPr lang="en-GB" b="0" dirty="0">
                <a:solidFill>
                  <a:srgbClr val="000000"/>
                </a:solidFill>
                <a:effectLst/>
                <a:latin typeface="Consolas" panose="020B0609020204030204" pitchFamily="49" charset="0"/>
              </a:rPr>
              <a:t> == </a:t>
            </a:r>
            <a:r>
              <a:rPr lang="en-GB" b="0" dirty="0">
                <a:solidFill>
                  <a:srgbClr val="A31515"/>
                </a:solidFill>
                <a:effectLst/>
                <a:latin typeface="Consolas" panose="020B0609020204030204" pitchFamily="49" charset="0"/>
              </a:rPr>
              <a:t>'DATE’</a:t>
            </a:r>
            <a:r>
              <a:rPr lang="en-GB" b="0" dirty="0">
                <a:solidFill>
                  <a:srgbClr val="000000"/>
                </a:solidFill>
                <a:effectLst/>
                <a:latin typeface="Consolas" panose="020B0609020204030204" pitchFamily="49" charset="0"/>
              </a:rPr>
              <a:t> :</a:t>
            </a:r>
          </a:p>
          <a:p>
            <a:pPr marL="0" indent="0">
              <a:buNone/>
            </a:pPr>
            <a:r>
              <a:rPr lang="en-GB" b="0" dirty="0">
                <a:solidFill>
                  <a:srgbClr val="000000"/>
                </a:solidFill>
                <a:effectLst/>
                <a:latin typeface="Consolas" panose="020B0609020204030204" pitchFamily="49" charset="0"/>
              </a:rPr>
              <a:t> query = </a:t>
            </a:r>
            <a:r>
              <a:rPr lang="en-GB" b="0" dirty="0" err="1">
                <a:solidFill>
                  <a:srgbClr val="A31515"/>
                </a:solidFill>
                <a:effectLst/>
                <a:latin typeface="Consolas" panose="020B0609020204030204" pitchFamily="49" charset="0"/>
              </a:rPr>
              <a:t>to_char</a:t>
            </a:r>
            <a:r>
              <a:rPr lang="en-GB" b="0" dirty="0">
                <a:solidFill>
                  <a:srgbClr val="A31515"/>
                </a:solidFill>
                <a:effectLst/>
                <a:latin typeface="Consolas" panose="020B0609020204030204" pitchFamily="49" charset="0"/>
              </a:rPr>
              <a:t>(</a:t>
            </a:r>
            <a:r>
              <a:rPr lang="en-GB" dirty="0" err="1">
                <a:solidFill>
                  <a:srgbClr val="0000FF"/>
                </a:solidFill>
                <a:latin typeface="Consolas" panose="020B0609020204030204" pitchFamily="49" charset="0"/>
              </a:rPr>
              <a:t>column_name</a:t>
            </a:r>
            <a:r>
              <a:rPr lang="en-GB" b="0" dirty="0" err="1">
                <a:solidFill>
                  <a:srgbClr val="A31515"/>
                </a:solidFill>
                <a:effectLst/>
                <a:latin typeface="Consolas" panose="020B0609020204030204" pitchFamily="49" charset="0"/>
              </a:rPr>
              <a:t>,'YYYY</a:t>
            </a:r>
            <a:r>
              <a:rPr lang="en-GB" b="0" dirty="0">
                <a:solidFill>
                  <a:srgbClr val="A31515"/>
                </a:solidFill>
                <a:effectLst/>
                <a:latin typeface="Consolas" panose="020B0609020204030204" pitchFamily="49" charset="0"/>
              </a:rPr>
              <a:t>-MM-DD’) </a:t>
            </a:r>
          </a:p>
          <a:p>
            <a:pPr marL="0" indent="0">
              <a:buNone/>
            </a:pPr>
            <a:endParaRPr lang="en-GB" dirty="0">
              <a:solidFill>
                <a:srgbClr val="A31515"/>
              </a:solidFill>
              <a:latin typeface="Consolas" panose="020B0609020204030204" pitchFamily="49" charset="0"/>
            </a:endParaRPr>
          </a:p>
          <a:p>
            <a:pPr marL="0" indent="0">
              <a:buNone/>
            </a:pPr>
            <a:r>
              <a:rPr lang="en-GB" dirty="0">
                <a:solidFill>
                  <a:srgbClr val="AF00DB"/>
                </a:solidFill>
                <a:latin typeface="Consolas" panose="020B0609020204030204" pitchFamily="49" charset="0"/>
              </a:rPr>
              <a:t> </a:t>
            </a:r>
            <a:r>
              <a:rPr lang="en-GB" b="0" dirty="0">
                <a:solidFill>
                  <a:srgbClr val="AF00DB"/>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source_datatype</a:t>
            </a:r>
            <a:r>
              <a:rPr lang="en-GB" b="0" dirty="0">
                <a:solidFill>
                  <a:srgbClr val="000000"/>
                </a:solidFill>
                <a:effectLst/>
                <a:latin typeface="Consolas" panose="020B0609020204030204" pitchFamily="49" charset="0"/>
              </a:rPr>
              <a:t> == </a:t>
            </a:r>
            <a:r>
              <a:rPr lang="en-GB" b="0" dirty="0">
                <a:solidFill>
                  <a:srgbClr val="A31515"/>
                </a:solidFill>
                <a:effectLst/>
                <a:latin typeface="Consolas" panose="020B0609020204030204" pitchFamily="49" charset="0"/>
              </a:rPr>
              <a:t>‘TIMESTAMP(6)’</a:t>
            </a:r>
            <a:r>
              <a:rPr lang="en-GB" b="0" dirty="0">
                <a:solidFill>
                  <a:srgbClr val="000000"/>
                </a:solidFill>
                <a:effectLst/>
                <a:latin typeface="Consolas" panose="020B0609020204030204" pitchFamily="49" charset="0"/>
              </a:rPr>
              <a:t> :</a:t>
            </a:r>
          </a:p>
          <a:p>
            <a:pPr marL="0" indent="0">
              <a:buNone/>
            </a:pPr>
            <a:r>
              <a:rPr lang="en-GB" b="0" dirty="0">
                <a:solidFill>
                  <a:srgbClr val="000000"/>
                </a:solidFill>
                <a:effectLst/>
                <a:latin typeface="Consolas" panose="020B0609020204030204" pitchFamily="49" charset="0"/>
              </a:rPr>
              <a:t> query = </a:t>
            </a:r>
            <a:r>
              <a:rPr lang="en-GB" b="0" dirty="0" err="1">
                <a:solidFill>
                  <a:srgbClr val="A31515"/>
                </a:solidFill>
                <a:effectLst/>
                <a:latin typeface="Consolas" panose="020B0609020204030204" pitchFamily="49" charset="0"/>
              </a:rPr>
              <a:t>to_char</a:t>
            </a:r>
            <a:r>
              <a:rPr lang="en-GB" b="0" dirty="0">
                <a:solidFill>
                  <a:srgbClr val="A31515"/>
                </a:solidFill>
                <a:effectLst/>
                <a:latin typeface="Consolas" panose="020B0609020204030204" pitchFamily="49" charset="0"/>
              </a:rPr>
              <a:t>(</a:t>
            </a:r>
            <a:r>
              <a:rPr lang="en-GB" dirty="0" err="1">
                <a:solidFill>
                  <a:srgbClr val="0000FF"/>
                </a:solidFill>
                <a:latin typeface="Consolas" panose="020B0609020204030204" pitchFamily="49" charset="0"/>
              </a:rPr>
              <a:t>column_name</a:t>
            </a:r>
            <a:r>
              <a:rPr lang="en-GB" b="0" dirty="0" err="1">
                <a:solidFill>
                  <a:srgbClr val="A31515"/>
                </a:solidFill>
                <a:effectLst/>
                <a:latin typeface="Consolas" panose="020B0609020204030204" pitchFamily="49" charset="0"/>
              </a:rPr>
              <a:t>,'YYYY</a:t>
            </a:r>
            <a:r>
              <a:rPr lang="en-GB" b="0" dirty="0">
                <a:solidFill>
                  <a:srgbClr val="A31515"/>
                </a:solidFill>
                <a:effectLst/>
                <a:latin typeface="Consolas" panose="020B0609020204030204" pitchFamily="49" charset="0"/>
              </a:rPr>
              <a:t>-MM-DD HH24:MI:SS’) </a:t>
            </a:r>
            <a:endParaRPr lang="en-US" dirty="0"/>
          </a:p>
          <a:p>
            <a:pPr marL="0" indent="0">
              <a:buNone/>
            </a:pPr>
            <a:endParaRPr lang="en-GB" dirty="0">
              <a:solidFill>
                <a:srgbClr val="A31515"/>
              </a:solidFill>
              <a:latin typeface="Consolas" panose="020B0609020204030204" pitchFamily="49" charset="0"/>
            </a:endParaRPr>
          </a:p>
          <a:p>
            <a:pPr marL="0" indent="0">
              <a:buNone/>
            </a:pPr>
            <a:r>
              <a:rPr lang="en-GB" dirty="0">
                <a:solidFill>
                  <a:srgbClr val="AF00DB"/>
                </a:solidFill>
                <a:latin typeface="Consolas" panose="020B0609020204030204" pitchFamily="49" charset="0"/>
              </a:rPr>
              <a:t> </a:t>
            </a:r>
            <a:r>
              <a:rPr lang="en-GB" b="0" dirty="0">
                <a:solidFill>
                  <a:srgbClr val="AF00DB"/>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source_datatype</a:t>
            </a:r>
            <a:r>
              <a:rPr lang="en-GB" b="0" dirty="0">
                <a:solidFill>
                  <a:srgbClr val="000000"/>
                </a:solidFill>
                <a:effectLst/>
                <a:latin typeface="Consolas" panose="020B0609020204030204" pitchFamily="49" charset="0"/>
              </a:rPr>
              <a:t> == ‘</a:t>
            </a:r>
            <a:r>
              <a:rPr lang="en-GB" b="0" dirty="0">
                <a:solidFill>
                  <a:srgbClr val="A31515"/>
                </a:solidFill>
                <a:effectLst/>
                <a:latin typeface="Consolas" panose="020B0609020204030204" pitchFamily="49" charset="0"/>
              </a:rPr>
              <a:t>NUMBER’</a:t>
            </a:r>
            <a:r>
              <a:rPr lang="en-GB" b="0" dirty="0">
                <a:solidFill>
                  <a:srgbClr val="000000"/>
                </a:solidFill>
                <a:effectLst/>
                <a:latin typeface="Consolas" panose="020B0609020204030204" pitchFamily="49" charset="0"/>
              </a:rPr>
              <a:t> and </a:t>
            </a:r>
            <a:r>
              <a:rPr lang="en-GB" b="0" dirty="0" err="1">
                <a:solidFill>
                  <a:srgbClr val="000000"/>
                </a:solidFill>
                <a:effectLst/>
                <a:latin typeface="Consolas" panose="020B0609020204030204" pitchFamily="49" charset="0"/>
              </a:rPr>
              <a:t>numeric_scale</a:t>
            </a:r>
            <a:r>
              <a:rPr lang="en-GB" b="0" dirty="0">
                <a:solidFill>
                  <a:srgbClr val="000000"/>
                </a:solidFill>
                <a:effectLst/>
                <a:latin typeface="Consolas" panose="020B0609020204030204" pitchFamily="49" charset="0"/>
              </a:rPr>
              <a:t> == 16 or 20:</a:t>
            </a:r>
          </a:p>
          <a:p>
            <a:pPr marL="0" indent="0">
              <a:buNone/>
            </a:pPr>
            <a:r>
              <a:rPr lang="en-GB" b="0" dirty="0">
                <a:solidFill>
                  <a:srgbClr val="000000"/>
                </a:solidFill>
                <a:effectLst/>
                <a:latin typeface="Consolas" panose="020B0609020204030204" pitchFamily="49" charset="0"/>
              </a:rPr>
              <a:t> query = </a:t>
            </a:r>
            <a:r>
              <a:rPr lang="en-GB" b="0" dirty="0">
                <a:solidFill>
                  <a:srgbClr val="A31515"/>
                </a:solidFill>
                <a:effectLst/>
                <a:latin typeface="Consolas" panose="020B0609020204030204" pitchFamily="49" charset="0"/>
              </a:rPr>
              <a:t>trim(</a:t>
            </a:r>
            <a:r>
              <a:rPr lang="en-GB" b="0" dirty="0" err="1">
                <a:solidFill>
                  <a:srgbClr val="A31515"/>
                </a:solidFill>
                <a:effectLst/>
                <a:latin typeface="Consolas" panose="020B0609020204030204" pitchFamily="49" charset="0"/>
              </a:rPr>
              <a:t>to_char</a:t>
            </a:r>
            <a:r>
              <a:rPr lang="en-GB" b="0" dirty="0">
                <a:solidFill>
                  <a:srgbClr val="A31515"/>
                </a:solidFill>
                <a:effectLst/>
                <a:latin typeface="Consolas" panose="020B0609020204030204" pitchFamily="49" charset="0"/>
              </a:rPr>
              <a:t>(</a:t>
            </a:r>
            <a:r>
              <a:rPr lang="en-GB" b="0" dirty="0">
                <a:solidFill>
                  <a:srgbClr val="0000FF"/>
                </a:solidFill>
                <a:effectLst/>
                <a:latin typeface="Consolas" panose="020B0609020204030204" pitchFamily="49" charset="0"/>
              </a:rPr>
              <a:t>{}</a:t>
            </a:r>
            <a:r>
              <a:rPr lang="en-GB" b="0" dirty="0">
                <a:solidFill>
                  <a:srgbClr val="A31515"/>
                </a:solidFill>
                <a:effectLst/>
                <a:latin typeface="Consolas" panose="020B0609020204030204" pitchFamily="49" charset="0"/>
              </a:rPr>
              <a:t>,'9999999999990.999999999999'))</a:t>
            </a:r>
            <a:endParaRPr lang="en-GB" b="0" dirty="0">
              <a:solidFill>
                <a:srgbClr val="000000"/>
              </a:solidFill>
              <a:effectLst/>
              <a:latin typeface="Consolas" panose="020B0609020204030204" pitchFamily="49" charset="0"/>
            </a:endParaRPr>
          </a:p>
          <a:p>
            <a:pPr marL="0" indent="0">
              <a:buNone/>
            </a:pPr>
            <a:endParaRPr lang="en-GB" dirty="0">
              <a:solidFill>
                <a:srgbClr val="A31515"/>
              </a:solidFill>
              <a:latin typeface="Consolas" panose="020B0609020204030204" pitchFamily="49" charset="0"/>
            </a:endParaRPr>
          </a:p>
          <a:p>
            <a:pPr marL="0" indent="0">
              <a:buNone/>
            </a:pPr>
            <a:r>
              <a:rPr lang="en-GB" dirty="0">
                <a:solidFill>
                  <a:srgbClr val="AF00DB"/>
                </a:solidFill>
                <a:latin typeface="Consolas" panose="020B0609020204030204" pitchFamily="49" charset="0"/>
              </a:rPr>
              <a:t> </a:t>
            </a:r>
            <a:r>
              <a:rPr lang="en-GB" b="0" dirty="0">
                <a:solidFill>
                  <a:srgbClr val="AF00DB"/>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source_datatype</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in</a:t>
            </a:r>
            <a:r>
              <a:rPr lang="en-GB" dirty="0">
                <a:solidFill>
                  <a:srgbClr val="000000"/>
                </a:solidFill>
                <a:latin typeface="Consolas" panose="020B0609020204030204" pitchFamily="49" charset="0"/>
              </a:rPr>
              <a:t> </a:t>
            </a:r>
            <a:r>
              <a:rPr lang="en-GB" b="0" dirty="0">
                <a:solidFill>
                  <a:srgbClr val="000000"/>
                </a:solidFill>
                <a:effectLst/>
                <a:latin typeface="Consolas" panose="020B0609020204030204" pitchFamily="49" charset="0"/>
              </a:rPr>
              <a:t>(</a:t>
            </a:r>
            <a:r>
              <a:rPr lang="en-GB" b="0" dirty="0">
                <a:solidFill>
                  <a:srgbClr val="A31515"/>
                </a:solidFill>
                <a:effectLst/>
                <a:latin typeface="Consolas" panose="020B0609020204030204" pitchFamily="49" charset="0"/>
              </a:rPr>
              <a:t>'VARCHAR2'</a:t>
            </a:r>
            <a:r>
              <a:rPr lang="en-GB" b="0" dirty="0">
                <a:solidFill>
                  <a:srgbClr val="000000"/>
                </a:solidFill>
                <a:effectLst/>
                <a:latin typeface="Consolas" panose="020B0609020204030204" pitchFamily="49" charset="0"/>
              </a:rPr>
              <a:t>,</a:t>
            </a:r>
            <a:r>
              <a:rPr lang="en-GB" b="0" dirty="0">
                <a:solidFill>
                  <a:srgbClr val="A31515"/>
                </a:solidFill>
                <a:effectLst/>
                <a:latin typeface="Consolas" panose="020B0609020204030204" pitchFamily="49" charset="0"/>
              </a:rPr>
              <a:t>'CHAR'</a:t>
            </a:r>
            <a:r>
              <a:rPr lang="en-GB" b="0" dirty="0">
                <a:solidFill>
                  <a:srgbClr val="000000"/>
                </a:solidFill>
                <a:effectLst/>
                <a:latin typeface="Consolas" panose="020B0609020204030204" pitchFamily="49" charset="0"/>
              </a:rPr>
              <a:t>,</a:t>
            </a:r>
            <a:r>
              <a:rPr lang="en-GB" b="0" dirty="0">
                <a:solidFill>
                  <a:srgbClr val="A31515"/>
                </a:solidFill>
                <a:effectLst/>
                <a:latin typeface="Consolas" panose="020B0609020204030204" pitchFamily="49" charset="0"/>
              </a:rPr>
              <a:t>'NVARCHAR2'</a:t>
            </a:r>
            <a:r>
              <a:rPr lang="en-GB" b="0" dirty="0">
                <a:solidFill>
                  <a:srgbClr val="000000"/>
                </a:solidFill>
                <a:effectLst/>
                <a:latin typeface="Consolas" panose="020B0609020204030204" pitchFamily="49" charset="0"/>
              </a:rPr>
              <a:t>,</a:t>
            </a:r>
            <a:r>
              <a:rPr lang="en-GB" b="0" dirty="0">
                <a:solidFill>
                  <a:srgbClr val="A31515"/>
                </a:solidFill>
                <a:effectLst/>
                <a:latin typeface="Consolas" panose="020B0609020204030204" pitchFamily="49" charset="0"/>
              </a:rPr>
              <a:t>'NCHAR'</a:t>
            </a:r>
            <a:r>
              <a:rPr lang="en-GB" b="0" dirty="0">
                <a:solidFill>
                  <a:srgbClr val="000000"/>
                </a:solidFill>
                <a:effectLst/>
                <a:latin typeface="Consolas" panose="020B0609020204030204" pitchFamily="49" charset="0"/>
              </a:rPr>
              <a:t>):</a:t>
            </a:r>
          </a:p>
          <a:p>
            <a:pPr marL="0" indent="0">
              <a:buNone/>
            </a:pPr>
            <a:r>
              <a:rPr lang="en-GB" b="0" dirty="0">
                <a:solidFill>
                  <a:srgbClr val="000000"/>
                </a:solidFill>
                <a:effectLst/>
                <a:latin typeface="Consolas" panose="020B0609020204030204" pitchFamily="49" charset="0"/>
              </a:rPr>
              <a:t> query = </a:t>
            </a:r>
            <a:r>
              <a:rPr lang="en-GB" dirty="0" err="1">
                <a:solidFill>
                  <a:srgbClr val="0000FF"/>
                </a:solidFill>
                <a:latin typeface="Consolas" panose="020B0609020204030204" pitchFamily="49" charset="0"/>
              </a:rPr>
              <a:t>column_name</a:t>
            </a:r>
            <a:endParaRPr lang="en-US" dirty="0"/>
          </a:p>
          <a:p>
            <a:pPr marL="0" indent="0">
              <a:buNone/>
            </a:pPr>
            <a:endParaRPr lang="en-US" dirty="0"/>
          </a:p>
        </p:txBody>
      </p:sp>
      <p:sp>
        <p:nvSpPr>
          <p:cNvPr id="25" name="Content Placeholder 2">
            <a:extLst>
              <a:ext uri="{FF2B5EF4-FFF2-40B4-BE49-F238E27FC236}">
                <a16:creationId xmlns:a16="http://schemas.microsoft.com/office/drawing/2014/main" id="{7BA96BFE-DAD2-4ECA-9131-EFC00ACF8972}"/>
              </a:ext>
            </a:extLst>
          </p:cNvPr>
          <p:cNvSpPr>
            <a:spLocks noGrp="1"/>
          </p:cNvSpPr>
          <p:nvPr>
            <p:ph sz="quarter" idx="4"/>
          </p:nvPr>
        </p:nvSpPr>
        <p:spPr>
          <a:xfrm>
            <a:off x="6240463" y="1663200"/>
            <a:ext cx="5472000" cy="3827462"/>
          </a:xfrm>
          <a:ln>
            <a:solidFill>
              <a:schemeClr val="tx1"/>
            </a:solidFill>
          </a:ln>
        </p:spPr>
        <p:txBody>
          <a:bodyPr>
            <a:normAutofit/>
          </a:bodyPr>
          <a:lstStyle/>
          <a:p>
            <a:pPr marL="0" indent="0">
              <a:buNone/>
            </a:pPr>
            <a:endParaRPr lang="en-US" b="1" dirty="0"/>
          </a:p>
          <a:p>
            <a:pPr marL="0" indent="0">
              <a:buNone/>
            </a:pPr>
            <a:r>
              <a:rPr lang="en-GB" dirty="0">
                <a:solidFill>
                  <a:srgbClr val="AF00DB"/>
                </a:solidFill>
                <a:latin typeface="Consolas" panose="020B0609020204030204" pitchFamily="49" charset="0"/>
              </a:rPr>
              <a:t> </a:t>
            </a:r>
            <a:r>
              <a:rPr lang="en-GB" b="0" dirty="0">
                <a:solidFill>
                  <a:srgbClr val="AF00DB"/>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dirty="0" err="1">
                <a:solidFill>
                  <a:srgbClr val="000000"/>
                </a:solidFill>
                <a:latin typeface="Consolas" panose="020B0609020204030204" pitchFamily="49" charset="0"/>
              </a:rPr>
              <a:t>target</a:t>
            </a:r>
            <a:r>
              <a:rPr lang="en-GB" b="0" dirty="0" err="1">
                <a:solidFill>
                  <a:srgbClr val="000000"/>
                </a:solidFill>
                <a:effectLst/>
                <a:latin typeface="Consolas" panose="020B0609020204030204" pitchFamily="49" charset="0"/>
              </a:rPr>
              <a:t>_datatype</a:t>
            </a:r>
            <a:r>
              <a:rPr lang="en-GB" b="0" dirty="0">
                <a:solidFill>
                  <a:srgbClr val="000000"/>
                </a:solidFill>
                <a:effectLst/>
                <a:latin typeface="Consolas" panose="020B0609020204030204" pitchFamily="49" charset="0"/>
              </a:rPr>
              <a:t> == </a:t>
            </a:r>
            <a:r>
              <a:rPr lang="en-GB" b="0" dirty="0">
                <a:solidFill>
                  <a:srgbClr val="A31515"/>
                </a:solidFill>
                <a:effectLst/>
                <a:latin typeface="Consolas" panose="020B0609020204030204" pitchFamily="49" charset="0"/>
              </a:rPr>
              <a:t>'DATE’</a:t>
            </a:r>
            <a:r>
              <a:rPr lang="en-GB" b="0" dirty="0">
                <a:solidFill>
                  <a:srgbClr val="000000"/>
                </a:solidFill>
                <a:effectLst/>
                <a:latin typeface="Consolas" panose="020B0609020204030204" pitchFamily="49" charset="0"/>
              </a:rPr>
              <a:t> :</a:t>
            </a:r>
          </a:p>
          <a:p>
            <a:pPr marL="0" indent="0">
              <a:buNone/>
            </a:pPr>
            <a:r>
              <a:rPr lang="en-GB" b="0" dirty="0">
                <a:solidFill>
                  <a:srgbClr val="000000"/>
                </a:solidFill>
                <a:effectLst/>
                <a:latin typeface="Consolas" panose="020B0609020204030204" pitchFamily="49" charset="0"/>
              </a:rPr>
              <a:t> query = </a:t>
            </a:r>
            <a:r>
              <a:rPr lang="en-GB" b="0" dirty="0" err="1">
                <a:solidFill>
                  <a:srgbClr val="A31515"/>
                </a:solidFill>
                <a:effectLst/>
                <a:latin typeface="Consolas" panose="020B0609020204030204" pitchFamily="49" charset="0"/>
              </a:rPr>
              <a:t>to_varchar</a:t>
            </a:r>
            <a:r>
              <a:rPr lang="en-GB" b="0" dirty="0">
                <a:solidFill>
                  <a:srgbClr val="A31515"/>
                </a:solidFill>
                <a:effectLst/>
                <a:latin typeface="Consolas" panose="020B0609020204030204" pitchFamily="49" charset="0"/>
              </a:rPr>
              <a:t>(</a:t>
            </a:r>
            <a:r>
              <a:rPr lang="en-GB" dirty="0" err="1">
                <a:solidFill>
                  <a:srgbClr val="0000FF"/>
                </a:solidFill>
                <a:latin typeface="Consolas" panose="020B0609020204030204" pitchFamily="49" charset="0"/>
              </a:rPr>
              <a:t>column_name</a:t>
            </a:r>
            <a:r>
              <a:rPr lang="en-GB" b="0" dirty="0" err="1">
                <a:solidFill>
                  <a:srgbClr val="A31515"/>
                </a:solidFill>
                <a:effectLst/>
                <a:latin typeface="Consolas" panose="020B0609020204030204" pitchFamily="49" charset="0"/>
              </a:rPr>
              <a:t>,'YYYY</a:t>
            </a:r>
            <a:r>
              <a:rPr lang="en-GB" b="0" dirty="0">
                <a:solidFill>
                  <a:srgbClr val="A31515"/>
                </a:solidFill>
                <a:effectLst/>
                <a:latin typeface="Consolas" panose="020B0609020204030204" pitchFamily="49" charset="0"/>
              </a:rPr>
              <a:t>-MM-DD’) </a:t>
            </a:r>
          </a:p>
          <a:p>
            <a:pPr marL="0" indent="0">
              <a:buNone/>
            </a:pPr>
            <a:endParaRPr lang="en-GB" dirty="0">
              <a:solidFill>
                <a:srgbClr val="A31515"/>
              </a:solidFill>
              <a:latin typeface="Consolas" panose="020B0609020204030204" pitchFamily="49" charset="0"/>
            </a:endParaRPr>
          </a:p>
          <a:p>
            <a:pPr marL="0" indent="0">
              <a:buNone/>
            </a:pPr>
            <a:r>
              <a:rPr lang="en-GB" dirty="0">
                <a:solidFill>
                  <a:srgbClr val="AF00DB"/>
                </a:solidFill>
                <a:latin typeface="Consolas" panose="020B0609020204030204" pitchFamily="49" charset="0"/>
              </a:rPr>
              <a:t> </a:t>
            </a:r>
            <a:r>
              <a:rPr lang="en-GB" b="0" dirty="0">
                <a:solidFill>
                  <a:srgbClr val="AF00DB"/>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dirty="0" err="1">
                <a:solidFill>
                  <a:srgbClr val="000000"/>
                </a:solidFill>
                <a:latin typeface="Consolas" panose="020B0609020204030204" pitchFamily="49" charset="0"/>
              </a:rPr>
              <a:t>target</a:t>
            </a:r>
            <a:r>
              <a:rPr lang="en-GB" b="0" dirty="0" err="1">
                <a:solidFill>
                  <a:srgbClr val="000000"/>
                </a:solidFill>
                <a:effectLst/>
                <a:latin typeface="Consolas" panose="020B0609020204030204" pitchFamily="49" charset="0"/>
              </a:rPr>
              <a:t>_datatype</a:t>
            </a:r>
            <a:r>
              <a:rPr lang="en-GB" b="0" dirty="0">
                <a:solidFill>
                  <a:srgbClr val="000000"/>
                </a:solidFill>
                <a:effectLst/>
                <a:latin typeface="Consolas" panose="020B0609020204030204" pitchFamily="49" charset="0"/>
              </a:rPr>
              <a:t> == </a:t>
            </a:r>
            <a:r>
              <a:rPr lang="en-GB" b="0" dirty="0">
                <a:solidFill>
                  <a:srgbClr val="A31515"/>
                </a:solidFill>
                <a:effectLst/>
                <a:latin typeface="Consolas" panose="020B0609020204030204" pitchFamily="49" charset="0"/>
              </a:rPr>
              <a:t>‘TIMESTAMP_NTZ’ or ‘TIMESTAMP_LTZ’</a:t>
            </a:r>
            <a:r>
              <a:rPr lang="en-GB" b="0" dirty="0">
                <a:solidFill>
                  <a:srgbClr val="000000"/>
                </a:solidFill>
                <a:effectLst/>
                <a:latin typeface="Consolas" panose="020B0609020204030204" pitchFamily="49" charset="0"/>
              </a:rPr>
              <a:t> :</a:t>
            </a:r>
          </a:p>
          <a:p>
            <a:pPr marL="0" indent="0">
              <a:buNone/>
            </a:pPr>
            <a:r>
              <a:rPr lang="en-GB" b="0" dirty="0">
                <a:solidFill>
                  <a:srgbClr val="000000"/>
                </a:solidFill>
                <a:effectLst/>
                <a:latin typeface="Consolas" panose="020B0609020204030204" pitchFamily="49" charset="0"/>
              </a:rPr>
              <a:t> query =</a:t>
            </a:r>
            <a:r>
              <a:rPr lang="en-GB" b="0" dirty="0" err="1">
                <a:solidFill>
                  <a:srgbClr val="A31515"/>
                </a:solidFill>
                <a:effectLst/>
                <a:latin typeface="Consolas" panose="020B0609020204030204" pitchFamily="49" charset="0"/>
              </a:rPr>
              <a:t>to_varchar</a:t>
            </a:r>
            <a:r>
              <a:rPr lang="en-GB" b="0" dirty="0">
                <a:solidFill>
                  <a:srgbClr val="A31515"/>
                </a:solidFill>
                <a:effectLst/>
                <a:latin typeface="Consolas" panose="020B0609020204030204" pitchFamily="49" charset="0"/>
              </a:rPr>
              <a:t>(</a:t>
            </a:r>
            <a:r>
              <a:rPr lang="en-GB" dirty="0" err="1">
                <a:solidFill>
                  <a:srgbClr val="0000FF"/>
                </a:solidFill>
                <a:latin typeface="Consolas" panose="020B0609020204030204" pitchFamily="49" charset="0"/>
              </a:rPr>
              <a:t>column_name</a:t>
            </a:r>
            <a:r>
              <a:rPr lang="en-GB" b="0" dirty="0" err="1">
                <a:solidFill>
                  <a:srgbClr val="A31515"/>
                </a:solidFill>
                <a:effectLst/>
                <a:latin typeface="Consolas" panose="020B0609020204030204" pitchFamily="49" charset="0"/>
              </a:rPr>
              <a:t>,'YYYY</a:t>
            </a:r>
            <a:r>
              <a:rPr lang="en-GB" b="0" dirty="0">
                <a:solidFill>
                  <a:srgbClr val="A31515"/>
                </a:solidFill>
                <a:effectLst/>
                <a:latin typeface="Consolas" panose="020B0609020204030204" pitchFamily="49" charset="0"/>
              </a:rPr>
              <a:t>-MM-DD HH24:MI:SS’) </a:t>
            </a:r>
            <a:endParaRPr lang="en-US" dirty="0"/>
          </a:p>
          <a:p>
            <a:pPr marL="0" indent="0">
              <a:buNone/>
            </a:pPr>
            <a:endParaRPr lang="en-GB" dirty="0">
              <a:solidFill>
                <a:srgbClr val="A31515"/>
              </a:solidFill>
              <a:latin typeface="Consolas" panose="020B0609020204030204" pitchFamily="49" charset="0"/>
            </a:endParaRPr>
          </a:p>
          <a:p>
            <a:pPr marL="0" indent="0">
              <a:buNone/>
            </a:pPr>
            <a:r>
              <a:rPr lang="en-GB" dirty="0">
                <a:solidFill>
                  <a:srgbClr val="AF00DB"/>
                </a:solidFill>
                <a:latin typeface="Consolas" panose="020B0609020204030204" pitchFamily="49" charset="0"/>
              </a:rPr>
              <a:t> </a:t>
            </a:r>
            <a:r>
              <a:rPr lang="en-GB" b="0" dirty="0">
                <a:solidFill>
                  <a:srgbClr val="AF00DB"/>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dirty="0" err="1">
                <a:solidFill>
                  <a:srgbClr val="000000"/>
                </a:solidFill>
                <a:latin typeface="Consolas" panose="020B0609020204030204" pitchFamily="49" charset="0"/>
              </a:rPr>
              <a:t>target</a:t>
            </a:r>
            <a:r>
              <a:rPr lang="en-GB" b="0" dirty="0" err="1">
                <a:solidFill>
                  <a:srgbClr val="000000"/>
                </a:solidFill>
                <a:effectLst/>
                <a:latin typeface="Consolas" panose="020B0609020204030204" pitchFamily="49" charset="0"/>
              </a:rPr>
              <a:t>_datatype</a:t>
            </a:r>
            <a:r>
              <a:rPr lang="en-GB" b="0" dirty="0">
                <a:solidFill>
                  <a:srgbClr val="000000"/>
                </a:solidFill>
                <a:effectLst/>
                <a:latin typeface="Consolas" panose="020B0609020204030204" pitchFamily="49" charset="0"/>
              </a:rPr>
              <a:t> == ‘</a:t>
            </a:r>
            <a:r>
              <a:rPr lang="en-GB" b="0" dirty="0">
                <a:solidFill>
                  <a:srgbClr val="A31515"/>
                </a:solidFill>
                <a:effectLst/>
                <a:latin typeface="Consolas" panose="020B0609020204030204" pitchFamily="49" charset="0"/>
              </a:rPr>
              <a:t>NUMBER’:</a:t>
            </a:r>
            <a:endParaRPr lang="en-GB" b="0" dirty="0">
              <a:solidFill>
                <a:srgbClr val="000000"/>
              </a:solidFill>
              <a:effectLst/>
              <a:latin typeface="Consolas" panose="020B0609020204030204" pitchFamily="49" charset="0"/>
            </a:endParaRPr>
          </a:p>
          <a:p>
            <a:pPr marL="0" indent="0">
              <a:buNone/>
            </a:pPr>
            <a:r>
              <a:rPr lang="en-GB" b="0" dirty="0">
                <a:solidFill>
                  <a:srgbClr val="000000"/>
                </a:solidFill>
                <a:effectLst/>
                <a:latin typeface="Consolas" panose="020B0609020204030204" pitchFamily="49" charset="0"/>
              </a:rPr>
              <a:t> query = </a:t>
            </a:r>
            <a:r>
              <a:rPr lang="en-GB" dirty="0" err="1">
                <a:solidFill>
                  <a:srgbClr val="0000FF"/>
                </a:solidFill>
                <a:latin typeface="Consolas" panose="020B0609020204030204" pitchFamily="49" charset="0"/>
              </a:rPr>
              <a:t>column_name</a:t>
            </a:r>
            <a:endParaRPr lang="en-GB" b="0" dirty="0">
              <a:solidFill>
                <a:srgbClr val="000000"/>
              </a:solidFill>
              <a:effectLst/>
              <a:latin typeface="Consolas" panose="020B0609020204030204" pitchFamily="49" charset="0"/>
            </a:endParaRPr>
          </a:p>
          <a:p>
            <a:pPr marL="0" indent="0">
              <a:buNone/>
            </a:pPr>
            <a:endParaRPr lang="en-GB" dirty="0">
              <a:solidFill>
                <a:srgbClr val="A31515"/>
              </a:solidFill>
              <a:latin typeface="Consolas" panose="020B0609020204030204" pitchFamily="49" charset="0"/>
            </a:endParaRPr>
          </a:p>
          <a:p>
            <a:pPr marL="0" indent="0">
              <a:buNone/>
            </a:pPr>
            <a:r>
              <a:rPr lang="en-GB" dirty="0">
                <a:solidFill>
                  <a:srgbClr val="AF00DB"/>
                </a:solidFill>
                <a:latin typeface="Consolas" panose="020B0609020204030204" pitchFamily="49" charset="0"/>
              </a:rPr>
              <a:t> </a:t>
            </a:r>
            <a:r>
              <a:rPr lang="en-GB" b="0" dirty="0">
                <a:solidFill>
                  <a:srgbClr val="AF00DB"/>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dirty="0" err="1">
                <a:solidFill>
                  <a:srgbClr val="000000"/>
                </a:solidFill>
                <a:latin typeface="Consolas" panose="020B0609020204030204" pitchFamily="49" charset="0"/>
              </a:rPr>
              <a:t>target</a:t>
            </a:r>
            <a:r>
              <a:rPr lang="en-GB" b="0" dirty="0" err="1">
                <a:solidFill>
                  <a:srgbClr val="000000"/>
                </a:solidFill>
                <a:effectLst/>
                <a:latin typeface="Consolas" panose="020B0609020204030204" pitchFamily="49" charset="0"/>
              </a:rPr>
              <a:t>_datatype</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a:t>
            </a:r>
            <a:r>
              <a:rPr lang="en-GB" b="0" dirty="0">
                <a:solidFill>
                  <a:srgbClr val="A31515"/>
                </a:solidFill>
                <a:effectLst/>
                <a:latin typeface="Consolas" panose="020B0609020204030204" pitchFamily="49" charset="0"/>
              </a:rPr>
              <a:t>TEXT’:</a:t>
            </a:r>
            <a:endParaRPr lang="en-GB" b="0" dirty="0">
              <a:solidFill>
                <a:srgbClr val="000000"/>
              </a:solidFill>
              <a:effectLst/>
              <a:latin typeface="Consolas" panose="020B0609020204030204" pitchFamily="49" charset="0"/>
            </a:endParaRPr>
          </a:p>
          <a:p>
            <a:pPr marL="0" indent="0">
              <a:buNone/>
            </a:pPr>
            <a:r>
              <a:rPr lang="en-GB" b="0" dirty="0">
                <a:solidFill>
                  <a:srgbClr val="000000"/>
                </a:solidFill>
                <a:effectLst/>
                <a:latin typeface="Consolas" panose="020B0609020204030204" pitchFamily="49" charset="0"/>
              </a:rPr>
              <a:t> query = </a:t>
            </a:r>
            <a:r>
              <a:rPr lang="en-GB" dirty="0" err="1">
                <a:solidFill>
                  <a:srgbClr val="0000FF"/>
                </a:solidFill>
                <a:latin typeface="Consolas" panose="020B0609020204030204" pitchFamily="49" charset="0"/>
              </a:rPr>
              <a:t>column_name</a:t>
            </a:r>
            <a:endParaRPr lang="en-US" dirty="0"/>
          </a:p>
          <a:p>
            <a:pPr marL="0" indent="0">
              <a:buNone/>
            </a:pPr>
            <a:endParaRPr lang="en-US" dirty="0"/>
          </a:p>
        </p:txBody>
      </p:sp>
      <p:sp>
        <p:nvSpPr>
          <p:cNvPr id="36" name="Text Placeholder 5">
            <a:extLst>
              <a:ext uri="{FF2B5EF4-FFF2-40B4-BE49-F238E27FC236}">
                <a16:creationId xmlns:a16="http://schemas.microsoft.com/office/drawing/2014/main" id="{F099B883-C504-4FF9-9CA0-3B0322224A27}"/>
              </a:ext>
            </a:extLst>
          </p:cNvPr>
          <p:cNvSpPr>
            <a:spLocks noGrp="1"/>
          </p:cNvSpPr>
          <p:nvPr>
            <p:ph type="body" sz="quarter" idx="17"/>
          </p:nvPr>
        </p:nvSpPr>
        <p:spPr>
          <a:xfrm>
            <a:off x="478800" y="6073200"/>
            <a:ext cx="11232000" cy="111600"/>
          </a:xfrm>
        </p:spPr>
        <p:txBody>
          <a:bodyPr/>
          <a:lstStyle/>
          <a:p>
            <a:endParaRPr lang="en-US"/>
          </a:p>
        </p:txBody>
      </p:sp>
      <p:sp>
        <p:nvSpPr>
          <p:cNvPr id="2" name="Text Placeholder 1">
            <a:extLst>
              <a:ext uri="{FF2B5EF4-FFF2-40B4-BE49-F238E27FC236}">
                <a16:creationId xmlns:a16="http://schemas.microsoft.com/office/drawing/2014/main" id="{51234212-9A0E-4A58-8218-392A8D2085FF}"/>
              </a:ext>
            </a:extLst>
          </p:cNvPr>
          <p:cNvSpPr>
            <a:spLocks noGrp="1"/>
          </p:cNvSpPr>
          <p:nvPr>
            <p:ph type="body" sz="quarter" idx="24"/>
          </p:nvPr>
        </p:nvSpPr>
        <p:spPr>
          <a:xfrm>
            <a:off x="478800" y="766800"/>
            <a:ext cx="11232000" cy="277200"/>
          </a:xfrm>
        </p:spPr>
        <p:txBody>
          <a:bodyPr>
            <a:normAutofit/>
          </a:bodyPr>
          <a:lstStyle/>
          <a:p>
            <a:r>
              <a:rPr lang="en-US" dirty="0"/>
              <a:t>Key Data Type Considerations</a:t>
            </a:r>
            <a:endParaRPr lang="en-GB" dirty="0"/>
          </a:p>
        </p:txBody>
      </p:sp>
      <p:sp>
        <p:nvSpPr>
          <p:cNvPr id="5" name="Title 4">
            <a:extLst>
              <a:ext uri="{FF2B5EF4-FFF2-40B4-BE49-F238E27FC236}">
                <a16:creationId xmlns:a16="http://schemas.microsoft.com/office/drawing/2014/main" id="{D2587B12-443F-41A5-ADFA-64A6F3CBCC0D}"/>
              </a:ext>
            </a:extLst>
          </p:cNvPr>
          <p:cNvSpPr>
            <a:spLocks noGrp="1"/>
          </p:cNvSpPr>
          <p:nvPr>
            <p:ph type="title"/>
          </p:nvPr>
        </p:nvSpPr>
        <p:spPr>
          <a:xfrm>
            <a:off x="478800" y="410400"/>
            <a:ext cx="11232000" cy="306000"/>
          </a:xfrm>
        </p:spPr>
        <p:txBody>
          <a:bodyPr anchor="b">
            <a:normAutofit/>
          </a:bodyPr>
          <a:lstStyle/>
          <a:p>
            <a:r>
              <a:rPr lang="en-US" dirty="0"/>
              <a:t>Reconciliation Framework</a:t>
            </a:r>
            <a:endParaRPr lang="en-GB" dirty="0"/>
          </a:p>
        </p:txBody>
      </p:sp>
      <p:sp>
        <p:nvSpPr>
          <p:cNvPr id="3" name="Rectangle 2">
            <a:extLst>
              <a:ext uri="{FF2B5EF4-FFF2-40B4-BE49-F238E27FC236}">
                <a16:creationId xmlns:a16="http://schemas.microsoft.com/office/drawing/2014/main" id="{B139BD0F-38AC-4453-BCC4-F5C68AEA3E11}"/>
              </a:ext>
            </a:extLst>
          </p:cNvPr>
          <p:cNvSpPr/>
          <p:nvPr/>
        </p:nvSpPr>
        <p:spPr>
          <a:xfrm>
            <a:off x="587229" y="1563869"/>
            <a:ext cx="947956" cy="19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00" noProof="0" dirty="0"/>
              <a:t>ORACLE</a:t>
            </a:r>
            <a:endParaRPr lang="en-GB" sz="1000" noProof="0" dirty="0" err="1"/>
          </a:p>
        </p:txBody>
      </p:sp>
      <p:sp>
        <p:nvSpPr>
          <p:cNvPr id="12" name="Rectangle 11">
            <a:extLst>
              <a:ext uri="{FF2B5EF4-FFF2-40B4-BE49-F238E27FC236}">
                <a16:creationId xmlns:a16="http://schemas.microsoft.com/office/drawing/2014/main" id="{327B034B-0F3F-498D-98C1-28098853DE63}"/>
              </a:ext>
            </a:extLst>
          </p:cNvPr>
          <p:cNvSpPr/>
          <p:nvPr/>
        </p:nvSpPr>
        <p:spPr>
          <a:xfrm>
            <a:off x="6295980" y="1572439"/>
            <a:ext cx="947956" cy="19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00" noProof="0" dirty="0"/>
              <a:t>SNOWFLAKE</a:t>
            </a:r>
            <a:endParaRPr lang="en-GB" sz="1000" noProof="0" dirty="0" err="1"/>
          </a:p>
        </p:txBody>
      </p:sp>
    </p:spTree>
    <p:extLst>
      <p:ext uri="{BB962C8B-B14F-4D97-AF65-F5344CB8AC3E}">
        <p14:creationId xmlns:p14="http://schemas.microsoft.com/office/powerpoint/2010/main" val="51489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75EC2-1300-4E06-8BB6-78C7035CC264}"/>
              </a:ext>
            </a:extLst>
          </p:cNvPr>
          <p:cNvSpPr>
            <a:spLocks noGrp="1"/>
          </p:cNvSpPr>
          <p:nvPr>
            <p:ph idx="1"/>
          </p:nvPr>
        </p:nvSpPr>
        <p:spPr/>
        <p:txBody>
          <a:bodyPr/>
          <a:lstStyle/>
          <a:p>
            <a:r>
              <a:rPr lang="en-US" dirty="0"/>
              <a:t>Output details</a:t>
            </a:r>
          </a:p>
          <a:p>
            <a:r>
              <a:rPr lang="en-US" dirty="0"/>
              <a:t>Sample of Output data</a:t>
            </a:r>
          </a:p>
          <a:p>
            <a:r>
              <a:rPr lang="en-US" dirty="0"/>
              <a:t>S3 Storage </a:t>
            </a:r>
          </a:p>
          <a:p>
            <a:r>
              <a:rPr lang="en-US" dirty="0"/>
              <a:t>Cloud Details</a:t>
            </a:r>
          </a:p>
          <a:p>
            <a:r>
              <a:rPr lang="en-US" dirty="0"/>
              <a:t>Link to confluence Page - Error Codes and Desc</a:t>
            </a:r>
          </a:p>
          <a:p>
            <a:r>
              <a:rPr lang="en-US" dirty="0"/>
              <a:t>In roof this what it does (req) – what benefits it brings – what limitations it has / Known errors</a:t>
            </a:r>
            <a:endParaRPr lang="en-GB" dirty="0"/>
          </a:p>
        </p:txBody>
      </p:sp>
      <p:sp>
        <p:nvSpPr>
          <p:cNvPr id="4" name="Text Placeholder 3">
            <a:extLst>
              <a:ext uri="{FF2B5EF4-FFF2-40B4-BE49-F238E27FC236}">
                <a16:creationId xmlns:a16="http://schemas.microsoft.com/office/drawing/2014/main" id="{7BF937F0-2355-4E2A-85E3-B58A26BFD33D}"/>
              </a:ext>
            </a:extLst>
          </p:cNvPr>
          <p:cNvSpPr>
            <a:spLocks noGrp="1"/>
          </p:cNvSpPr>
          <p:nvPr>
            <p:ph type="body" sz="quarter" idx="17"/>
          </p:nvPr>
        </p:nvSpPr>
        <p:spPr/>
        <p:txBody>
          <a:bodyPr/>
          <a:lstStyle/>
          <a:p>
            <a:endParaRPr lang="en-GB"/>
          </a:p>
        </p:txBody>
      </p:sp>
      <p:sp>
        <p:nvSpPr>
          <p:cNvPr id="5" name="Text Placeholder 4">
            <a:extLst>
              <a:ext uri="{FF2B5EF4-FFF2-40B4-BE49-F238E27FC236}">
                <a16:creationId xmlns:a16="http://schemas.microsoft.com/office/drawing/2014/main" id="{E32F3296-C1F5-4E06-853E-11E3696557E6}"/>
              </a:ext>
            </a:extLst>
          </p:cNvPr>
          <p:cNvSpPr>
            <a:spLocks noGrp="1"/>
          </p:cNvSpPr>
          <p:nvPr>
            <p:ph type="body" sz="quarter" idx="23"/>
          </p:nvPr>
        </p:nvSpPr>
        <p:spPr/>
        <p:txBody>
          <a:bodyPr/>
          <a:lstStyle/>
          <a:p>
            <a:r>
              <a:rPr lang="en-US" dirty="0"/>
              <a:t>Output</a:t>
            </a:r>
            <a:endParaRPr lang="en-GB" dirty="0"/>
          </a:p>
        </p:txBody>
      </p:sp>
      <p:sp>
        <p:nvSpPr>
          <p:cNvPr id="6" name="Title 5">
            <a:extLst>
              <a:ext uri="{FF2B5EF4-FFF2-40B4-BE49-F238E27FC236}">
                <a16:creationId xmlns:a16="http://schemas.microsoft.com/office/drawing/2014/main" id="{B209532E-78C3-44AE-9E1F-AAA4A7E710D4}"/>
              </a:ext>
            </a:extLst>
          </p:cNvPr>
          <p:cNvSpPr>
            <a:spLocks noGrp="1"/>
          </p:cNvSpPr>
          <p:nvPr>
            <p:ph type="title"/>
          </p:nvPr>
        </p:nvSpPr>
        <p:spPr/>
        <p:txBody>
          <a:bodyPr/>
          <a:lstStyle/>
          <a:p>
            <a:r>
              <a:rPr lang="en-US" dirty="0"/>
              <a:t>Reconciliation Framework	</a:t>
            </a:r>
            <a:endParaRPr lang="en-GB" dirty="0"/>
          </a:p>
        </p:txBody>
      </p:sp>
    </p:spTree>
    <p:extLst>
      <p:ext uri="{BB962C8B-B14F-4D97-AF65-F5344CB8AC3E}">
        <p14:creationId xmlns:p14="http://schemas.microsoft.com/office/powerpoint/2010/main" val="74458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4B1386-7462-44F0-BAD2-4AFDDC96C87C}"/>
              </a:ext>
            </a:extLst>
          </p:cNvPr>
          <p:cNvSpPr>
            <a:spLocks noGrp="1"/>
          </p:cNvSpPr>
          <p:nvPr>
            <p:ph type="body" sz="quarter" idx="20"/>
          </p:nvPr>
        </p:nvSpPr>
        <p:spPr/>
        <p:txBody>
          <a:bodyPr/>
          <a:lstStyle/>
          <a:p>
            <a:endParaRPr lang="en-GB" dirty="0"/>
          </a:p>
        </p:txBody>
      </p:sp>
      <p:sp>
        <p:nvSpPr>
          <p:cNvPr id="3" name="Content Placeholder 2">
            <a:extLst>
              <a:ext uri="{FF2B5EF4-FFF2-40B4-BE49-F238E27FC236}">
                <a16:creationId xmlns:a16="http://schemas.microsoft.com/office/drawing/2014/main" id="{E98DC2F6-1F49-415F-A339-ADACA482D6E6}"/>
              </a:ext>
            </a:extLst>
          </p:cNvPr>
          <p:cNvSpPr>
            <a:spLocks noGrp="1"/>
          </p:cNvSpPr>
          <p:nvPr>
            <p:ph idx="1"/>
          </p:nvPr>
        </p:nvSpPr>
        <p:spPr/>
        <p:txBody>
          <a:bodyPr/>
          <a:lstStyle/>
          <a:p>
            <a:r>
              <a:rPr lang="en-GB" dirty="0"/>
              <a:t>S3 (Simple Storage Service) buckets:</a:t>
            </a:r>
          </a:p>
          <a:p>
            <a:pPr lvl="2"/>
            <a:r>
              <a:rPr lang="en-GB" dirty="0" err="1"/>
              <a:t>datalake</a:t>
            </a:r>
            <a:r>
              <a:rPr lang="en-GB" dirty="0"/>
              <a:t>-recon-bucket-dev</a:t>
            </a:r>
          </a:p>
          <a:p>
            <a:pPr lvl="2"/>
            <a:r>
              <a:rPr lang="en-GB" dirty="0" err="1"/>
              <a:t>datalake</a:t>
            </a:r>
            <a:r>
              <a:rPr lang="en-GB" dirty="0"/>
              <a:t>-recon-bucket-sit</a:t>
            </a:r>
          </a:p>
          <a:p>
            <a:pPr lvl="2"/>
            <a:r>
              <a:rPr lang="en-GB" dirty="0" err="1"/>
              <a:t>datalake</a:t>
            </a:r>
            <a:r>
              <a:rPr lang="en-GB" dirty="0"/>
              <a:t>-recon-bucket-</a:t>
            </a:r>
            <a:r>
              <a:rPr lang="en-GB" dirty="0" err="1"/>
              <a:t>uat</a:t>
            </a:r>
            <a:endParaRPr lang="en-GB" dirty="0"/>
          </a:p>
          <a:p>
            <a:pPr marL="180000" lvl="1" indent="0">
              <a:buNone/>
            </a:pPr>
            <a:endParaRPr lang="en-GB" dirty="0"/>
          </a:p>
          <a:p>
            <a:pPr marL="180000" lvl="1" indent="0">
              <a:buNone/>
            </a:pPr>
            <a:endParaRPr lang="en-GB" dirty="0"/>
          </a:p>
        </p:txBody>
      </p:sp>
      <p:sp>
        <p:nvSpPr>
          <p:cNvPr id="4" name="Text Placeholder 3">
            <a:extLst>
              <a:ext uri="{FF2B5EF4-FFF2-40B4-BE49-F238E27FC236}">
                <a16:creationId xmlns:a16="http://schemas.microsoft.com/office/drawing/2014/main" id="{8B04CA98-8EF8-4DCC-A6B7-1851FB8E4D0B}"/>
              </a:ext>
            </a:extLst>
          </p:cNvPr>
          <p:cNvSpPr>
            <a:spLocks noGrp="1"/>
          </p:cNvSpPr>
          <p:nvPr>
            <p:ph type="body" sz="quarter" idx="17"/>
          </p:nvPr>
        </p:nvSpPr>
        <p:spPr/>
        <p:txBody>
          <a:bodyPr/>
          <a:lstStyle/>
          <a:p>
            <a:endParaRPr lang="en-GB"/>
          </a:p>
        </p:txBody>
      </p:sp>
      <p:sp>
        <p:nvSpPr>
          <p:cNvPr id="5" name="Text Placeholder 4">
            <a:extLst>
              <a:ext uri="{FF2B5EF4-FFF2-40B4-BE49-F238E27FC236}">
                <a16:creationId xmlns:a16="http://schemas.microsoft.com/office/drawing/2014/main" id="{DEDAA72E-E9E1-4936-9D1F-9F3377AAD75B}"/>
              </a:ext>
            </a:extLst>
          </p:cNvPr>
          <p:cNvSpPr>
            <a:spLocks noGrp="1"/>
          </p:cNvSpPr>
          <p:nvPr>
            <p:ph type="body" sz="quarter" idx="23"/>
          </p:nvPr>
        </p:nvSpPr>
        <p:spPr/>
        <p:txBody>
          <a:bodyPr/>
          <a:lstStyle/>
          <a:p>
            <a:r>
              <a:rPr lang="en-GB" dirty="0"/>
              <a:t>S3 Details</a:t>
            </a:r>
          </a:p>
        </p:txBody>
      </p:sp>
      <p:sp>
        <p:nvSpPr>
          <p:cNvPr id="6" name="Title 5">
            <a:extLst>
              <a:ext uri="{FF2B5EF4-FFF2-40B4-BE49-F238E27FC236}">
                <a16:creationId xmlns:a16="http://schemas.microsoft.com/office/drawing/2014/main" id="{5CCB9952-290A-4B96-AD65-55079EA58E2C}"/>
              </a:ext>
            </a:extLst>
          </p:cNvPr>
          <p:cNvSpPr>
            <a:spLocks noGrp="1"/>
          </p:cNvSpPr>
          <p:nvPr>
            <p:ph type="title"/>
          </p:nvPr>
        </p:nvSpPr>
        <p:spPr/>
        <p:txBody>
          <a:bodyPr/>
          <a:lstStyle/>
          <a:p>
            <a:r>
              <a:rPr lang="en-US" dirty="0"/>
              <a:t>Reconciliation Framework</a:t>
            </a:r>
            <a:endParaRPr lang="en-GB" dirty="0"/>
          </a:p>
        </p:txBody>
      </p:sp>
      <p:pic>
        <p:nvPicPr>
          <p:cNvPr id="8" name="Picture 7">
            <a:extLst>
              <a:ext uri="{FF2B5EF4-FFF2-40B4-BE49-F238E27FC236}">
                <a16:creationId xmlns:a16="http://schemas.microsoft.com/office/drawing/2014/main" id="{2E4F873D-3530-4EB2-9684-134F57AF1CCA}"/>
              </a:ext>
            </a:extLst>
          </p:cNvPr>
          <p:cNvPicPr>
            <a:picLocks noChangeAspect="1"/>
          </p:cNvPicPr>
          <p:nvPr/>
        </p:nvPicPr>
        <p:blipFill>
          <a:blip r:embed="rId2"/>
          <a:stretch>
            <a:fillRect/>
          </a:stretch>
        </p:blipFill>
        <p:spPr>
          <a:xfrm>
            <a:off x="758824" y="2936837"/>
            <a:ext cx="8220076" cy="1444663"/>
          </a:xfrm>
          <a:prstGeom prst="rect">
            <a:avLst/>
          </a:prstGeom>
        </p:spPr>
      </p:pic>
      <p:pic>
        <p:nvPicPr>
          <p:cNvPr id="10" name="Picture 9">
            <a:extLst>
              <a:ext uri="{FF2B5EF4-FFF2-40B4-BE49-F238E27FC236}">
                <a16:creationId xmlns:a16="http://schemas.microsoft.com/office/drawing/2014/main" id="{EBEB04DF-4928-4A4A-B6B4-2B6127B37380}"/>
              </a:ext>
            </a:extLst>
          </p:cNvPr>
          <p:cNvPicPr>
            <a:picLocks noChangeAspect="1"/>
          </p:cNvPicPr>
          <p:nvPr/>
        </p:nvPicPr>
        <p:blipFill>
          <a:blip r:embed="rId3"/>
          <a:stretch>
            <a:fillRect/>
          </a:stretch>
        </p:blipFill>
        <p:spPr>
          <a:xfrm>
            <a:off x="1800224" y="4537500"/>
            <a:ext cx="3711575" cy="1028100"/>
          </a:xfrm>
          <a:prstGeom prst="rect">
            <a:avLst/>
          </a:prstGeom>
        </p:spPr>
      </p:pic>
    </p:spTree>
    <p:extLst>
      <p:ext uri="{BB962C8B-B14F-4D97-AF65-F5344CB8AC3E}">
        <p14:creationId xmlns:p14="http://schemas.microsoft.com/office/powerpoint/2010/main" val="192595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F2AC82-9D1F-4006-9689-B474A32C3C3B}"/>
              </a:ext>
            </a:extLst>
          </p:cNvPr>
          <p:cNvSpPr>
            <a:spLocks noGrp="1"/>
          </p:cNvSpPr>
          <p:nvPr>
            <p:ph type="body" sz="quarter" idx="20"/>
          </p:nvPr>
        </p:nvSpPr>
        <p:spPr/>
        <p:txBody>
          <a:bodyPr/>
          <a:lstStyle/>
          <a:p>
            <a:endParaRPr lang="en-GB"/>
          </a:p>
        </p:txBody>
      </p:sp>
      <p:sp>
        <p:nvSpPr>
          <p:cNvPr id="3" name="Content Placeholder 2">
            <a:extLst>
              <a:ext uri="{FF2B5EF4-FFF2-40B4-BE49-F238E27FC236}">
                <a16:creationId xmlns:a16="http://schemas.microsoft.com/office/drawing/2014/main" id="{47C673DD-BD67-4F22-8E68-8734BCAC6590}"/>
              </a:ext>
            </a:extLst>
          </p:cNvPr>
          <p:cNvSpPr>
            <a:spLocks noGrp="1"/>
          </p:cNvSpPr>
          <p:nvPr>
            <p:ph idx="1"/>
          </p:nvPr>
        </p:nvSpPr>
        <p:spPr/>
        <p:txBody>
          <a:bodyPr/>
          <a:lstStyle/>
          <a:p>
            <a:r>
              <a:rPr lang="en-GB" dirty="0"/>
              <a:t>CloudWatch (Monitoring Tool) Logs:</a:t>
            </a:r>
          </a:p>
          <a:p>
            <a:pPr lvl="2"/>
            <a:r>
              <a:rPr lang="en-GB" dirty="0"/>
              <a:t>/dev/</a:t>
            </a:r>
            <a:r>
              <a:rPr lang="en-GB" dirty="0" err="1"/>
              <a:t>datalake</a:t>
            </a:r>
            <a:r>
              <a:rPr lang="en-GB" dirty="0"/>
              <a:t>/recon/logs</a:t>
            </a:r>
          </a:p>
          <a:p>
            <a:pPr lvl="2"/>
            <a:r>
              <a:rPr lang="en-GB" dirty="0"/>
              <a:t>/sit/</a:t>
            </a:r>
            <a:r>
              <a:rPr lang="en-GB" dirty="0" err="1"/>
              <a:t>datalake</a:t>
            </a:r>
            <a:r>
              <a:rPr lang="en-GB" dirty="0"/>
              <a:t>/recon/logs</a:t>
            </a:r>
          </a:p>
          <a:p>
            <a:pPr lvl="2"/>
            <a:r>
              <a:rPr lang="en-GB" dirty="0"/>
              <a:t>/</a:t>
            </a:r>
            <a:r>
              <a:rPr lang="en-GB" dirty="0" err="1"/>
              <a:t>uat</a:t>
            </a:r>
            <a:r>
              <a:rPr lang="en-GB" dirty="0"/>
              <a:t>/</a:t>
            </a:r>
            <a:r>
              <a:rPr lang="en-GB" dirty="0" err="1"/>
              <a:t>datalake</a:t>
            </a:r>
            <a:r>
              <a:rPr lang="en-GB" dirty="0"/>
              <a:t>/recon/logs</a:t>
            </a:r>
          </a:p>
          <a:p>
            <a:pPr lvl="2"/>
            <a:endParaRPr lang="en-GB" dirty="0"/>
          </a:p>
          <a:p>
            <a:pPr lvl="2"/>
            <a:endParaRPr lang="en-GB" dirty="0"/>
          </a:p>
          <a:p>
            <a:pPr lvl="2"/>
            <a:endParaRPr lang="en-GB" dirty="0"/>
          </a:p>
        </p:txBody>
      </p:sp>
      <p:sp>
        <p:nvSpPr>
          <p:cNvPr id="4" name="Text Placeholder 3">
            <a:extLst>
              <a:ext uri="{FF2B5EF4-FFF2-40B4-BE49-F238E27FC236}">
                <a16:creationId xmlns:a16="http://schemas.microsoft.com/office/drawing/2014/main" id="{02D36CF0-A44E-4E1B-A7E3-F161D5D6C3DB}"/>
              </a:ext>
            </a:extLst>
          </p:cNvPr>
          <p:cNvSpPr>
            <a:spLocks noGrp="1"/>
          </p:cNvSpPr>
          <p:nvPr>
            <p:ph type="body" sz="quarter" idx="17"/>
          </p:nvPr>
        </p:nvSpPr>
        <p:spPr/>
        <p:txBody>
          <a:bodyPr/>
          <a:lstStyle/>
          <a:p>
            <a:endParaRPr lang="en-GB"/>
          </a:p>
        </p:txBody>
      </p:sp>
      <p:sp>
        <p:nvSpPr>
          <p:cNvPr id="5" name="Text Placeholder 4">
            <a:extLst>
              <a:ext uri="{FF2B5EF4-FFF2-40B4-BE49-F238E27FC236}">
                <a16:creationId xmlns:a16="http://schemas.microsoft.com/office/drawing/2014/main" id="{9172558E-D300-479C-8779-0C91E914C122}"/>
              </a:ext>
            </a:extLst>
          </p:cNvPr>
          <p:cNvSpPr>
            <a:spLocks noGrp="1"/>
          </p:cNvSpPr>
          <p:nvPr>
            <p:ph type="body" sz="quarter" idx="23"/>
          </p:nvPr>
        </p:nvSpPr>
        <p:spPr/>
        <p:txBody>
          <a:bodyPr/>
          <a:lstStyle/>
          <a:p>
            <a:r>
              <a:rPr lang="en-GB" dirty="0"/>
              <a:t>CloudWatch Details</a:t>
            </a:r>
          </a:p>
        </p:txBody>
      </p:sp>
      <p:sp>
        <p:nvSpPr>
          <p:cNvPr id="6" name="Title 5">
            <a:extLst>
              <a:ext uri="{FF2B5EF4-FFF2-40B4-BE49-F238E27FC236}">
                <a16:creationId xmlns:a16="http://schemas.microsoft.com/office/drawing/2014/main" id="{DDA8EBCB-EBF4-4FB8-A49D-21D12F8C8D89}"/>
              </a:ext>
            </a:extLst>
          </p:cNvPr>
          <p:cNvSpPr>
            <a:spLocks noGrp="1"/>
          </p:cNvSpPr>
          <p:nvPr>
            <p:ph type="title"/>
          </p:nvPr>
        </p:nvSpPr>
        <p:spPr/>
        <p:txBody>
          <a:bodyPr/>
          <a:lstStyle/>
          <a:p>
            <a:r>
              <a:rPr lang="en-US" dirty="0"/>
              <a:t>Reconciliation Framework</a:t>
            </a:r>
            <a:endParaRPr lang="en-GB" dirty="0"/>
          </a:p>
        </p:txBody>
      </p:sp>
      <p:pic>
        <p:nvPicPr>
          <p:cNvPr id="8" name="Picture 7">
            <a:extLst>
              <a:ext uri="{FF2B5EF4-FFF2-40B4-BE49-F238E27FC236}">
                <a16:creationId xmlns:a16="http://schemas.microsoft.com/office/drawing/2014/main" id="{A3E3DDAE-18CD-4941-A5E9-ED2633213011}"/>
              </a:ext>
            </a:extLst>
          </p:cNvPr>
          <p:cNvPicPr>
            <a:picLocks noChangeAspect="1"/>
          </p:cNvPicPr>
          <p:nvPr/>
        </p:nvPicPr>
        <p:blipFill>
          <a:blip r:embed="rId2"/>
          <a:stretch>
            <a:fillRect/>
          </a:stretch>
        </p:blipFill>
        <p:spPr>
          <a:xfrm>
            <a:off x="911224" y="3189250"/>
            <a:ext cx="6149975" cy="1611350"/>
          </a:xfrm>
          <a:prstGeom prst="rect">
            <a:avLst/>
          </a:prstGeom>
        </p:spPr>
      </p:pic>
    </p:spTree>
    <p:extLst>
      <p:ext uri="{BB962C8B-B14F-4D97-AF65-F5344CB8AC3E}">
        <p14:creationId xmlns:p14="http://schemas.microsoft.com/office/powerpoint/2010/main" val="55135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E292A4-A5CE-4B4B-ABB8-69BDF077BB44}"/>
              </a:ext>
            </a:extLst>
          </p:cNvPr>
          <p:cNvSpPr>
            <a:spLocks noGrp="1"/>
          </p:cNvSpPr>
          <p:nvPr>
            <p:ph type="body" sz="quarter" idx="20"/>
          </p:nvPr>
        </p:nvSpPr>
        <p:spPr/>
        <p:txBody>
          <a:bodyPr/>
          <a:lstStyle/>
          <a:p>
            <a:endParaRPr lang="en-GB"/>
          </a:p>
        </p:txBody>
      </p:sp>
      <p:sp>
        <p:nvSpPr>
          <p:cNvPr id="3" name="Content Placeholder 2">
            <a:extLst>
              <a:ext uri="{FF2B5EF4-FFF2-40B4-BE49-F238E27FC236}">
                <a16:creationId xmlns:a16="http://schemas.microsoft.com/office/drawing/2014/main" id="{E802DC07-7119-4452-9DBF-9BDF3504D895}"/>
              </a:ext>
            </a:extLst>
          </p:cNvPr>
          <p:cNvSpPr>
            <a:spLocks noGrp="1"/>
          </p:cNvSpPr>
          <p:nvPr>
            <p:ph idx="1"/>
          </p:nvPr>
        </p:nvSpPr>
        <p:spPr>
          <a:xfrm>
            <a:off x="478800" y="1663200"/>
            <a:ext cx="5617200" cy="3826800"/>
          </a:xfrm>
        </p:spPr>
        <p:txBody>
          <a:bodyPr/>
          <a:lstStyle/>
          <a:p>
            <a:r>
              <a:rPr lang="en-GB" dirty="0"/>
              <a:t>RECON : FAILED</a:t>
            </a:r>
          </a:p>
          <a:p>
            <a:endParaRPr lang="en-GB" dirty="0"/>
          </a:p>
        </p:txBody>
      </p:sp>
      <p:sp>
        <p:nvSpPr>
          <p:cNvPr id="4" name="Text Placeholder 3">
            <a:extLst>
              <a:ext uri="{FF2B5EF4-FFF2-40B4-BE49-F238E27FC236}">
                <a16:creationId xmlns:a16="http://schemas.microsoft.com/office/drawing/2014/main" id="{24E7F1EC-F233-4522-86DA-5DA05E23C89C}"/>
              </a:ext>
            </a:extLst>
          </p:cNvPr>
          <p:cNvSpPr>
            <a:spLocks noGrp="1"/>
          </p:cNvSpPr>
          <p:nvPr>
            <p:ph type="body" sz="quarter" idx="17"/>
          </p:nvPr>
        </p:nvSpPr>
        <p:spPr/>
        <p:txBody>
          <a:bodyPr/>
          <a:lstStyle/>
          <a:p>
            <a:endParaRPr lang="en-GB"/>
          </a:p>
        </p:txBody>
      </p:sp>
      <p:sp>
        <p:nvSpPr>
          <p:cNvPr id="5" name="Text Placeholder 4">
            <a:extLst>
              <a:ext uri="{FF2B5EF4-FFF2-40B4-BE49-F238E27FC236}">
                <a16:creationId xmlns:a16="http://schemas.microsoft.com/office/drawing/2014/main" id="{1912C9A2-EF4D-4581-962D-4B68333BCEF5}"/>
              </a:ext>
            </a:extLst>
          </p:cNvPr>
          <p:cNvSpPr>
            <a:spLocks noGrp="1"/>
          </p:cNvSpPr>
          <p:nvPr>
            <p:ph type="body" sz="quarter" idx="23"/>
          </p:nvPr>
        </p:nvSpPr>
        <p:spPr/>
        <p:txBody>
          <a:bodyPr/>
          <a:lstStyle/>
          <a:p>
            <a:r>
              <a:rPr lang="en-GB" dirty="0"/>
              <a:t>Sample Mail</a:t>
            </a:r>
          </a:p>
        </p:txBody>
      </p:sp>
      <p:sp>
        <p:nvSpPr>
          <p:cNvPr id="6" name="Title 5">
            <a:extLst>
              <a:ext uri="{FF2B5EF4-FFF2-40B4-BE49-F238E27FC236}">
                <a16:creationId xmlns:a16="http://schemas.microsoft.com/office/drawing/2014/main" id="{6E6E4F16-D6C2-41D7-A356-CA5D0AF69690}"/>
              </a:ext>
            </a:extLst>
          </p:cNvPr>
          <p:cNvSpPr>
            <a:spLocks noGrp="1"/>
          </p:cNvSpPr>
          <p:nvPr>
            <p:ph type="title"/>
          </p:nvPr>
        </p:nvSpPr>
        <p:spPr/>
        <p:txBody>
          <a:bodyPr/>
          <a:lstStyle/>
          <a:p>
            <a:r>
              <a:rPr lang="en-US" dirty="0"/>
              <a:t>Reconciliation Framework</a:t>
            </a:r>
            <a:endParaRPr lang="en-GB" dirty="0"/>
          </a:p>
        </p:txBody>
      </p:sp>
      <p:pic>
        <p:nvPicPr>
          <p:cNvPr id="8" name="Picture 7">
            <a:extLst>
              <a:ext uri="{FF2B5EF4-FFF2-40B4-BE49-F238E27FC236}">
                <a16:creationId xmlns:a16="http://schemas.microsoft.com/office/drawing/2014/main" id="{228F9ECE-3F6F-4D74-AEFC-AEADB772F03F}"/>
              </a:ext>
            </a:extLst>
          </p:cNvPr>
          <p:cNvPicPr>
            <a:picLocks noChangeAspect="1"/>
          </p:cNvPicPr>
          <p:nvPr/>
        </p:nvPicPr>
        <p:blipFill rotWithShape="1">
          <a:blip r:embed="rId2"/>
          <a:srcRect t="6165" b="8755"/>
          <a:stretch/>
        </p:blipFill>
        <p:spPr>
          <a:xfrm>
            <a:off x="478800" y="2019299"/>
            <a:ext cx="5000210" cy="3733801"/>
          </a:xfrm>
          <a:prstGeom prst="rect">
            <a:avLst/>
          </a:prstGeom>
        </p:spPr>
      </p:pic>
      <p:sp>
        <p:nvSpPr>
          <p:cNvPr id="11" name="Content Placeholder 2">
            <a:extLst>
              <a:ext uri="{FF2B5EF4-FFF2-40B4-BE49-F238E27FC236}">
                <a16:creationId xmlns:a16="http://schemas.microsoft.com/office/drawing/2014/main" id="{5BCB3ED0-FBF5-4A6F-BC45-377315274F6B}"/>
              </a:ext>
            </a:extLst>
          </p:cNvPr>
          <p:cNvSpPr txBox="1">
            <a:spLocks/>
          </p:cNvSpPr>
          <p:nvPr/>
        </p:nvSpPr>
        <p:spPr>
          <a:xfrm>
            <a:off x="6079500" y="1637800"/>
            <a:ext cx="5617200" cy="4267700"/>
          </a:xfrm>
          <a:prstGeom prst="rect">
            <a:avLst/>
          </a:prstGeom>
        </p:spPr>
        <p:txBody>
          <a:bodyPr vert="horz" lIns="0" tIns="0" rIns="0" bIns="0" rtlCol="0">
            <a:noAutofit/>
          </a:bodyPr>
          <a:lstStyle>
            <a:lvl1pPr marL="180000" indent="-180000" algn="l" defTabSz="914400" rtl="0" eaLnBrk="1" latinLnBrk="0" hangingPunct="1">
              <a:lnSpc>
                <a:spcPct val="100000"/>
              </a:lnSpc>
              <a:spcBef>
                <a:spcPts val="300"/>
              </a:spcBef>
              <a:spcAft>
                <a:spcPts val="300"/>
              </a:spcAft>
              <a:buClr>
                <a:srgbClr val="006193"/>
              </a:buClr>
              <a:buFont typeface="Wingdings" panose="05000000000000000000" pitchFamily="2" charset="2"/>
              <a:buChar char="§"/>
              <a:defRPr sz="1400" kern="1200">
                <a:solidFill>
                  <a:schemeClr val="tx1"/>
                </a:solidFill>
                <a:latin typeface="+mn-lt"/>
                <a:ea typeface="+mn-ea"/>
                <a:cs typeface="+mn-cs"/>
              </a:defRPr>
            </a:lvl1pPr>
            <a:lvl2pPr marL="360000" indent="-180000" algn="l" defTabSz="914400" rtl="0" eaLnBrk="1" latinLnBrk="0" hangingPunct="1">
              <a:lnSpc>
                <a:spcPct val="100000"/>
              </a:lnSpc>
              <a:spcBef>
                <a:spcPts val="300"/>
              </a:spcBef>
              <a:spcAft>
                <a:spcPts val="300"/>
              </a:spcAft>
              <a:buClr>
                <a:srgbClr val="006193"/>
              </a:buClr>
              <a:buFont typeface="Wingdings" panose="05000000000000000000" pitchFamily="2" charset="2"/>
              <a:buChar char="§"/>
              <a:defRPr sz="1400" kern="1200">
                <a:solidFill>
                  <a:schemeClr val="tx1"/>
                </a:solidFill>
                <a:latin typeface="+mn-lt"/>
                <a:ea typeface="+mn-ea"/>
                <a:cs typeface="+mn-cs"/>
              </a:defRPr>
            </a:lvl2pPr>
            <a:lvl3pPr marL="540000" indent="-180000" algn="l" defTabSz="914400" rtl="0" eaLnBrk="1" latinLnBrk="0" hangingPunct="1">
              <a:lnSpc>
                <a:spcPct val="100000"/>
              </a:lnSpc>
              <a:spcBef>
                <a:spcPts val="300"/>
              </a:spcBef>
              <a:spcAft>
                <a:spcPts val="300"/>
              </a:spcAft>
              <a:buClr>
                <a:srgbClr val="006193"/>
              </a:buClr>
              <a:buFont typeface="Wingdings" panose="05000000000000000000" pitchFamily="2" charset="2"/>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300"/>
              </a:spcBef>
              <a:spcAft>
                <a:spcPts val="3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00000"/>
              </a:lnSpc>
              <a:spcBef>
                <a:spcPts val="300"/>
              </a:spcBef>
              <a:spcAft>
                <a:spcPts val="300"/>
              </a:spcAft>
              <a:buFont typeface="Arial" panose="020B0604020202020204" pitchFamily="34" charset="0"/>
              <a:buChar char="​"/>
              <a:tabLst/>
              <a:defRPr sz="1400" b="0" kern="1200">
                <a:solidFill>
                  <a:schemeClr val="tx1"/>
                </a:solidFill>
                <a:latin typeface="+mn-lt"/>
                <a:ea typeface="+mn-ea"/>
                <a:cs typeface="+mn-cs"/>
              </a:defRPr>
            </a:lvl5pPr>
            <a:lvl6pPr marL="0" indent="0" algn="l" defTabSz="914400" rtl="0" eaLnBrk="1" latinLnBrk="0" hangingPunct="1">
              <a:lnSpc>
                <a:spcPct val="100000"/>
              </a:lnSpc>
              <a:spcBef>
                <a:spcPts val="300"/>
              </a:spcBef>
              <a:spcAft>
                <a:spcPts val="300"/>
              </a:spcAft>
              <a:buFont typeface="Arial" panose="020B0604020202020204" pitchFamily="34" charset="0"/>
              <a:buChar char="​"/>
              <a:defRPr sz="1000" b="1" kern="1200">
                <a:solidFill>
                  <a:schemeClr val="tx1"/>
                </a:solidFill>
                <a:latin typeface="+mn-lt"/>
                <a:ea typeface="+mn-ea"/>
                <a:cs typeface="+mn-cs"/>
              </a:defRPr>
            </a:lvl6pPr>
            <a:lvl7pPr marL="0" indent="0" algn="l" defTabSz="914400" rtl="0" eaLnBrk="1" latinLnBrk="0" hangingPunct="1">
              <a:lnSpc>
                <a:spcPct val="100000"/>
              </a:lnSpc>
              <a:spcBef>
                <a:spcPts val="300"/>
              </a:spcBef>
              <a:spcAft>
                <a:spcPts val="300"/>
              </a:spcAft>
              <a:buFont typeface="Arial" panose="020B0604020202020204" pitchFamily="34" charset="0"/>
              <a:buChar char="​"/>
              <a:defRPr sz="1000" b="0" kern="1200" baseline="0">
                <a:solidFill>
                  <a:schemeClr val="tx1"/>
                </a:solidFill>
                <a:latin typeface="+mn-lt"/>
                <a:ea typeface="+mn-ea"/>
                <a:cs typeface="+mn-cs"/>
              </a:defRPr>
            </a:lvl7pPr>
            <a:lvl8pPr marL="180000" indent="-180000" algn="l" defTabSz="914400" rtl="0" eaLnBrk="1" latinLnBrk="0" hangingPunct="1">
              <a:lnSpc>
                <a:spcPct val="100000"/>
              </a:lnSpc>
              <a:spcBef>
                <a:spcPts val="300"/>
              </a:spcBef>
              <a:spcAft>
                <a:spcPts val="300"/>
              </a:spcAft>
              <a:buFont typeface="Arial" panose="020B0604020202020204" pitchFamily="34" charset="0"/>
              <a:buChar char="•"/>
              <a:defRPr sz="1000" kern="1200">
                <a:solidFill>
                  <a:schemeClr val="tx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Char char="​"/>
              <a:defRPr sz="7200" b="1" kern="1200" baseline="0">
                <a:solidFill>
                  <a:schemeClr val="tx1"/>
                </a:solidFill>
                <a:latin typeface="+mn-lt"/>
                <a:ea typeface="+mn-ea"/>
                <a:cs typeface="+mn-cs"/>
              </a:defRPr>
            </a:lvl9pPr>
          </a:lstStyle>
          <a:p>
            <a:r>
              <a:rPr lang="en-GB" dirty="0"/>
              <a:t>RECON : PASSED</a:t>
            </a:r>
          </a:p>
          <a:p>
            <a:pPr marL="0" indent="0">
              <a:buNone/>
            </a:pPr>
            <a:endParaRPr lang="en-GB" dirty="0"/>
          </a:p>
          <a:p>
            <a:endParaRPr lang="en-GB" dirty="0"/>
          </a:p>
        </p:txBody>
      </p:sp>
      <p:pic>
        <p:nvPicPr>
          <p:cNvPr id="15" name="Picture 14">
            <a:extLst>
              <a:ext uri="{FF2B5EF4-FFF2-40B4-BE49-F238E27FC236}">
                <a16:creationId xmlns:a16="http://schemas.microsoft.com/office/drawing/2014/main" id="{B69CB8F8-CB32-4773-A04B-6E00BA02CCE2}"/>
              </a:ext>
            </a:extLst>
          </p:cNvPr>
          <p:cNvPicPr>
            <a:picLocks noChangeAspect="1"/>
          </p:cNvPicPr>
          <p:nvPr/>
        </p:nvPicPr>
        <p:blipFill rotWithShape="1">
          <a:blip r:embed="rId3"/>
          <a:srcRect r="902"/>
          <a:stretch/>
        </p:blipFill>
        <p:spPr>
          <a:xfrm>
            <a:off x="6198962" y="1922463"/>
            <a:ext cx="5332638" cy="4122738"/>
          </a:xfrm>
          <a:prstGeom prst="rect">
            <a:avLst/>
          </a:prstGeom>
        </p:spPr>
      </p:pic>
    </p:spTree>
    <p:extLst>
      <p:ext uri="{BB962C8B-B14F-4D97-AF65-F5344CB8AC3E}">
        <p14:creationId xmlns:p14="http://schemas.microsoft.com/office/powerpoint/2010/main" val="69528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5B740-6E26-4280-812F-E8AA35202DC2}"/>
              </a:ext>
            </a:extLst>
          </p:cNvPr>
          <p:cNvSpPr>
            <a:spLocks noGrp="1"/>
          </p:cNvSpPr>
          <p:nvPr>
            <p:ph type="body" sz="quarter" idx="13"/>
          </p:nvPr>
        </p:nvSpPr>
        <p:spPr/>
        <p:txBody>
          <a:bodyPr/>
          <a:lstStyle/>
          <a:p>
            <a:r>
              <a:rPr lang="en-US" dirty="0"/>
              <a:t>Recon Demo</a:t>
            </a:r>
            <a:endParaRPr lang="en-GB" dirty="0"/>
          </a:p>
        </p:txBody>
      </p:sp>
    </p:spTree>
    <p:extLst>
      <p:ext uri="{BB962C8B-B14F-4D97-AF65-F5344CB8AC3E}">
        <p14:creationId xmlns:p14="http://schemas.microsoft.com/office/powerpoint/2010/main" val="1659880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3">
            <a:extLst>
              <a:ext uri="{FF2B5EF4-FFF2-40B4-BE49-F238E27FC236}">
                <a16:creationId xmlns:a16="http://schemas.microsoft.com/office/drawing/2014/main" id="{F5AA8844-10A7-4A2B-BAD3-DB46ED940A2A}"/>
              </a:ext>
            </a:extLst>
          </p:cNvPr>
          <p:cNvSpPr>
            <a:spLocks noGrp="1"/>
          </p:cNvSpPr>
          <p:nvPr>
            <p:ph type="body" sz="quarter" idx="17"/>
          </p:nvPr>
        </p:nvSpPr>
        <p:spPr>
          <a:xfrm>
            <a:off x="478800" y="6073200"/>
            <a:ext cx="11232000" cy="111600"/>
          </a:xfrm>
        </p:spPr>
        <p:txBody>
          <a:bodyPr/>
          <a:lstStyle/>
          <a:p>
            <a:endParaRPr lang="en-US"/>
          </a:p>
        </p:txBody>
      </p:sp>
      <p:sp>
        <p:nvSpPr>
          <p:cNvPr id="2" name="Text Placeholder 1">
            <a:extLst>
              <a:ext uri="{FF2B5EF4-FFF2-40B4-BE49-F238E27FC236}">
                <a16:creationId xmlns:a16="http://schemas.microsoft.com/office/drawing/2014/main" id="{51234212-9A0E-4A58-8218-392A8D2085FF}"/>
              </a:ext>
            </a:extLst>
          </p:cNvPr>
          <p:cNvSpPr>
            <a:spLocks noGrp="1"/>
          </p:cNvSpPr>
          <p:nvPr>
            <p:ph type="body" sz="quarter" idx="22"/>
          </p:nvPr>
        </p:nvSpPr>
        <p:spPr>
          <a:xfrm>
            <a:off x="478800" y="766800"/>
            <a:ext cx="11232000" cy="277200"/>
          </a:xfrm>
        </p:spPr>
        <p:txBody>
          <a:bodyPr>
            <a:normAutofit/>
          </a:bodyPr>
          <a:lstStyle/>
          <a:p>
            <a:r>
              <a:rPr lang="en-US" dirty="0"/>
              <a:t>SOP – Create a Profile</a:t>
            </a:r>
            <a:endParaRPr lang="en-GB" dirty="0"/>
          </a:p>
        </p:txBody>
      </p:sp>
      <p:sp>
        <p:nvSpPr>
          <p:cNvPr id="5" name="Title 4">
            <a:extLst>
              <a:ext uri="{FF2B5EF4-FFF2-40B4-BE49-F238E27FC236}">
                <a16:creationId xmlns:a16="http://schemas.microsoft.com/office/drawing/2014/main" id="{D2587B12-443F-41A5-ADFA-64A6F3CBCC0D}"/>
              </a:ext>
            </a:extLst>
          </p:cNvPr>
          <p:cNvSpPr>
            <a:spLocks noGrp="1"/>
          </p:cNvSpPr>
          <p:nvPr>
            <p:ph type="title"/>
          </p:nvPr>
        </p:nvSpPr>
        <p:spPr>
          <a:xfrm>
            <a:off x="478800" y="410400"/>
            <a:ext cx="11232000" cy="306000"/>
          </a:xfrm>
        </p:spPr>
        <p:txBody>
          <a:bodyPr anchor="b">
            <a:normAutofit/>
          </a:bodyPr>
          <a:lstStyle/>
          <a:p>
            <a:r>
              <a:rPr lang="en-US" dirty="0"/>
              <a:t>Reconciliation Framework</a:t>
            </a:r>
            <a:endParaRPr lang="en-GB" dirty="0"/>
          </a:p>
        </p:txBody>
      </p:sp>
      <p:pic>
        <p:nvPicPr>
          <p:cNvPr id="8" name="Picture 7">
            <a:extLst>
              <a:ext uri="{FF2B5EF4-FFF2-40B4-BE49-F238E27FC236}">
                <a16:creationId xmlns:a16="http://schemas.microsoft.com/office/drawing/2014/main" id="{69F56602-5A63-4171-B05E-333321BA350F}"/>
              </a:ext>
            </a:extLst>
          </p:cNvPr>
          <p:cNvPicPr>
            <a:picLocks noChangeAspect="1"/>
          </p:cNvPicPr>
          <p:nvPr/>
        </p:nvPicPr>
        <p:blipFill>
          <a:blip r:embed="rId2"/>
          <a:stretch>
            <a:fillRect/>
          </a:stretch>
        </p:blipFill>
        <p:spPr>
          <a:xfrm>
            <a:off x="90487" y="1206000"/>
            <a:ext cx="11620313" cy="4978800"/>
          </a:xfrm>
          <a:prstGeom prst="rect">
            <a:avLst/>
          </a:prstGeom>
        </p:spPr>
      </p:pic>
    </p:spTree>
    <p:extLst>
      <p:ext uri="{BB962C8B-B14F-4D97-AF65-F5344CB8AC3E}">
        <p14:creationId xmlns:p14="http://schemas.microsoft.com/office/powerpoint/2010/main" val="172626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Python Logo in SVG Vector or PNG File Format - Logo.wine">
            <a:extLst>
              <a:ext uri="{FF2B5EF4-FFF2-40B4-BE49-F238E27FC236}">
                <a16:creationId xmlns:a16="http://schemas.microsoft.com/office/drawing/2014/main" id="{5ADCD2E5-6806-4458-AAB8-869949A40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736" y="3084981"/>
            <a:ext cx="1127844" cy="751895"/>
          </a:xfrm>
          <a:prstGeom prst="rect">
            <a:avLst/>
          </a:prstGeom>
          <a:noFill/>
          <a:extLst>
            <a:ext uri="{909E8E84-426E-40DD-AFC4-6F175D3DCCD1}">
              <a14:hiddenFill xmlns:a14="http://schemas.microsoft.com/office/drawing/2010/main">
                <a:solidFill>
                  <a:srgbClr val="FFFFFF"/>
                </a:solidFill>
              </a14:hiddenFill>
            </a:ext>
          </a:extLst>
        </p:spPr>
      </p:pic>
      <p:sp>
        <p:nvSpPr>
          <p:cNvPr id="4" name="Cylinder 3">
            <a:extLst>
              <a:ext uri="{FF2B5EF4-FFF2-40B4-BE49-F238E27FC236}">
                <a16:creationId xmlns:a16="http://schemas.microsoft.com/office/drawing/2014/main" id="{8D1323CC-290E-426E-8B29-F26DAB41B26A}"/>
              </a:ext>
            </a:extLst>
          </p:cNvPr>
          <p:cNvSpPr/>
          <p:nvPr/>
        </p:nvSpPr>
        <p:spPr>
          <a:xfrm>
            <a:off x="1278042" y="1499467"/>
            <a:ext cx="929440" cy="507693"/>
          </a:xfrm>
          <a:prstGeom prst="can">
            <a:avLst/>
          </a:prstGeom>
          <a:solidFill>
            <a:schemeClr val="accent1"/>
          </a:solidFill>
          <a:ln w="19050">
            <a:solidFill>
              <a:schemeClr val="bg1"/>
            </a:solidFill>
          </a:ln>
        </p:spPr>
        <p:txBody>
          <a:bodyPr wrap="square" lIns="0" tIns="0" rIns="0" bIns="0" rtlCol="0" anchor="ctr"/>
          <a:lstStyle/>
          <a:p>
            <a:pPr algn="ctr" defTabSz="659465"/>
            <a:r>
              <a:rPr lang="en-US" sz="1010" dirty="0">
                <a:solidFill>
                  <a:prstClr val="white"/>
                </a:solidFill>
                <a:latin typeface="Calibri" panose="020F0502020204030204"/>
              </a:rPr>
              <a:t>Oracle FDW </a:t>
            </a:r>
          </a:p>
        </p:txBody>
      </p:sp>
      <p:sp>
        <p:nvSpPr>
          <p:cNvPr id="5" name="Cylinder 4">
            <a:extLst>
              <a:ext uri="{FF2B5EF4-FFF2-40B4-BE49-F238E27FC236}">
                <a16:creationId xmlns:a16="http://schemas.microsoft.com/office/drawing/2014/main" id="{F186F356-DF32-4341-82B7-BA6E3989AF3D}"/>
              </a:ext>
            </a:extLst>
          </p:cNvPr>
          <p:cNvSpPr/>
          <p:nvPr/>
        </p:nvSpPr>
        <p:spPr>
          <a:xfrm>
            <a:off x="9113911" y="1560615"/>
            <a:ext cx="970674" cy="507693"/>
          </a:xfrm>
          <a:prstGeom prst="can">
            <a:avLst/>
          </a:prstGeom>
          <a:solidFill>
            <a:schemeClr val="accent1"/>
          </a:solidFill>
          <a:ln w="19050">
            <a:solidFill>
              <a:schemeClr val="bg1"/>
            </a:solidFill>
          </a:ln>
        </p:spPr>
        <p:txBody>
          <a:bodyPr wrap="square" lIns="0" tIns="0" rIns="0" bIns="0" rtlCol="0" anchor="ctr"/>
          <a:lstStyle/>
          <a:p>
            <a:pPr algn="ctr" defTabSz="659465"/>
            <a:r>
              <a:rPr lang="en-US" sz="1010" dirty="0">
                <a:solidFill>
                  <a:prstClr val="white"/>
                </a:solidFill>
                <a:latin typeface="Calibri" panose="020F0502020204030204"/>
              </a:rPr>
              <a:t>Snowflake FDW</a:t>
            </a:r>
          </a:p>
        </p:txBody>
      </p:sp>
      <p:sp>
        <p:nvSpPr>
          <p:cNvPr id="6" name="Rectangle 5">
            <a:extLst>
              <a:ext uri="{FF2B5EF4-FFF2-40B4-BE49-F238E27FC236}">
                <a16:creationId xmlns:a16="http://schemas.microsoft.com/office/drawing/2014/main" id="{6E5D3FBD-E559-4D47-AEBC-B06859E9FE16}"/>
              </a:ext>
            </a:extLst>
          </p:cNvPr>
          <p:cNvSpPr/>
          <p:nvPr/>
        </p:nvSpPr>
        <p:spPr>
          <a:xfrm>
            <a:off x="7654838" y="817693"/>
            <a:ext cx="1637395" cy="353000"/>
          </a:xfrm>
          <a:prstGeom prst="rect">
            <a:avLst/>
          </a:prstGeom>
          <a:solidFill>
            <a:schemeClr val="tx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r>
              <a:rPr lang="en-US" sz="793" dirty="0">
                <a:solidFill>
                  <a:prstClr val="black"/>
                </a:solidFill>
                <a:latin typeface="Calibri" panose="020F0502020204030204"/>
              </a:rPr>
              <a:t>Generic Merge transformation via Snowflake SPs UPSERT/DELETE</a:t>
            </a:r>
          </a:p>
        </p:txBody>
      </p:sp>
      <p:cxnSp>
        <p:nvCxnSpPr>
          <p:cNvPr id="15" name="Straight Arrow Connector 14">
            <a:extLst>
              <a:ext uri="{FF2B5EF4-FFF2-40B4-BE49-F238E27FC236}">
                <a16:creationId xmlns:a16="http://schemas.microsoft.com/office/drawing/2014/main" id="{9B598A4B-7297-4334-A8BC-B590E3FB5D5F}"/>
              </a:ext>
            </a:extLst>
          </p:cNvPr>
          <p:cNvCxnSpPr>
            <a:cxnSpLocks/>
            <a:stCxn id="5" idx="3"/>
            <a:endCxn id="71" idx="3"/>
          </p:cNvCxnSpPr>
          <p:nvPr/>
        </p:nvCxnSpPr>
        <p:spPr>
          <a:xfrm flipH="1">
            <a:off x="6186371" y="2068308"/>
            <a:ext cx="3412877" cy="114272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7ECA4B9-269F-4C84-BB25-A022D21A3DFE}"/>
              </a:ext>
            </a:extLst>
          </p:cNvPr>
          <p:cNvCxnSpPr>
            <a:cxnSpLocks/>
            <a:stCxn id="4" idx="3"/>
            <a:endCxn id="71" idx="1"/>
          </p:cNvCxnSpPr>
          <p:nvPr/>
        </p:nvCxnSpPr>
        <p:spPr>
          <a:xfrm>
            <a:off x="1742762" y="2007160"/>
            <a:ext cx="2837172" cy="120387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D51BB90E-1906-4EC5-8F24-E217AAE6D221}"/>
              </a:ext>
            </a:extLst>
          </p:cNvPr>
          <p:cNvSpPr/>
          <p:nvPr/>
        </p:nvSpPr>
        <p:spPr>
          <a:xfrm>
            <a:off x="3561937" y="1499467"/>
            <a:ext cx="913242" cy="482800"/>
          </a:xfrm>
          <a:prstGeom prst="roundRect">
            <a:avLst/>
          </a:prstGeom>
          <a:solidFill>
            <a:schemeClr val="bg1">
              <a:lumMod val="75000"/>
            </a:schemeClr>
          </a:solidFill>
          <a:ln w="19050">
            <a:solidFill>
              <a:schemeClr val="bg1"/>
            </a:solidFill>
          </a:ln>
          <a:effectLst>
            <a:outerShdw blurRad="50800" dist="38100" dir="5400000" algn="t" rotWithShape="0">
              <a:prstClr val="black">
                <a:alpha val="40000"/>
              </a:prstClr>
            </a:outerShdw>
          </a:effectLst>
        </p:spPr>
        <p:txBody>
          <a:bodyPr wrap="square" lIns="0" tIns="0" rIns="0" bIns="0" rtlCol="0" anchor="ctr"/>
          <a:lstStyle/>
          <a:p>
            <a:pPr algn="ctr" defTabSz="659465"/>
            <a:r>
              <a:rPr lang="en-US" sz="1010" dirty="0">
                <a:solidFill>
                  <a:prstClr val="black"/>
                </a:solidFill>
                <a:latin typeface="Calibri" panose="020F0502020204030204"/>
              </a:rPr>
              <a:t>Oracle </a:t>
            </a:r>
          </a:p>
          <a:p>
            <a:pPr algn="ctr" defTabSz="659465"/>
            <a:r>
              <a:rPr lang="en-US" sz="1010" dirty="0">
                <a:solidFill>
                  <a:prstClr val="black"/>
                </a:solidFill>
                <a:latin typeface="Calibri" panose="020F0502020204030204"/>
              </a:rPr>
              <a:t>GG</a:t>
            </a:r>
          </a:p>
        </p:txBody>
      </p:sp>
      <p:cxnSp>
        <p:nvCxnSpPr>
          <p:cNvPr id="21" name="Straight Arrow Connector 20">
            <a:extLst>
              <a:ext uri="{FF2B5EF4-FFF2-40B4-BE49-F238E27FC236}">
                <a16:creationId xmlns:a16="http://schemas.microsoft.com/office/drawing/2014/main" id="{EC9D1D3B-C028-4B93-B29E-CC97A1241331}"/>
              </a:ext>
            </a:extLst>
          </p:cNvPr>
          <p:cNvCxnSpPr>
            <a:cxnSpLocks/>
            <a:stCxn id="4" idx="4"/>
            <a:endCxn id="20" idx="1"/>
          </p:cNvCxnSpPr>
          <p:nvPr/>
        </p:nvCxnSpPr>
        <p:spPr>
          <a:xfrm flipV="1">
            <a:off x="2207482" y="1740867"/>
            <a:ext cx="1354455" cy="12447"/>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pic>
        <p:nvPicPr>
          <p:cNvPr id="23" name="Graphic 63">
            <a:extLst>
              <a:ext uri="{FF2B5EF4-FFF2-40B4-BE49-F238E27FC236}">
                <a16:creationId xmlns:a16="http://schemas.microsoft.com/office/drawing/2014/main" id="{36D47FA2-FF09-4B58-9BB5-D28BD3E972EC}"/>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978" y="1505310"/>
            <a:ext cx="556115" cy="47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a:extLst>
              <a:ext uri="{FF2B5EF4-FFF2-40B4-BE49-F238E27FC236}">
                <a16:creationId xmlns:a16="http://schemas.microsoft.com/office/drawing/2014/main" id="{F8EC2DF9-4FA2-4D97-845B-AA99945CF9B1}"/>
              </a:ext>
            </a:extLst>
          </p:cNvPr>
          <p:cNvPicPr>
            <a:picLocks noChangeAspect="1"/>
          </p:cNvPicPr>
          <p:nvPr/>
        </p:nvPicPr>
        <p:blipFill>
          <a:blip r:embed="rId5"/>
          <a:stretch>
            <a:fillRect/>
          </a:stretch>
        </p:blipFill>
        <p:spPr>
          <a:xfrm>
            <a:off x="5459755" y="2007291"/>
            <a:ext cx="768193" cy="244793"/>
          </a:xfrm>
          <a:prstGeom prst="rect">
            <a:avLst/>
          </a:prstGeom>
        </p:spPr>
      </p:pic>
      <p:cxnSp>
        <p:nvCxnSpPr>
          <p:cNvPr id="25" name="Straight Arrow Connector 24">
            <a:extLst>
              <a:ext uri="{FF2B5EF4-FFF2-40B4-BE49-F238E27FC236}">
                <a16:creationId xmlns:a16="http://schemas.microsoft.com/office/drawing/2014/main" id="{176E4769-3302-487E-AB25-1354B56885E6}"/>
              </a:ext>
            </a:extLst>
          </p:cNvPr>
          <p:cNvCxnSpPr>
            <a:cxnSpLocks/>
            <a:stCxn id="20" idx="3"/>
            <a:endCxn id="23" idx="1"/>
          </p:cNvCxnSpPr>
          <p:nvPr/>
        </p:nvCxnSpPr>
        <p:spPr>
          <a:xfrm>
            <a:off x="4475179" y="1740867"/>
            <a:ext cx="1052799" cy="1"/>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3606550-6556-4C75-A8C3-BAC0E52563C3}"/>
              </a:ext>
            </a:extLst>
          </p:cNvPr>
          <p:cNvCxnSpPr>
            <a:cxnSpLocks/>
          </p:cNvCxnSpPr>
          <p:nvPr/>
        </p:nvCxnSpPr>
        <p:spPr>
          <a:xfrm>
            <a:off x="6096000" y="1761962"/>
            <a:ext cx="832157" cy="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Cylinder 33">
            <a:extLst>
              <a:ext uri="{FF2B5EF4-FFF2-40B4-BE49-F238E27FC236}">
                <a16:creationId xmlns:a16="http://schemas.microsoft.com/office/drawing/2014/main" id="{4A13257D-6A94-4288-9BE8-76287F95FEBD}"/>
              </a:ext>
            </a:extLst>
          </p:cNvPr>
          <p:cNvSpPr/>
          <p:nvPr/>
        </p:nvSpPr>
        <p:spPr>
          <a:xfrm>
            <a:off x="6971696" y="1565009"/>
            <a:ext cx="859731" cy="498906"/>
          </a:xfrm>
          <a:prstGeom prst="can">
            <a:avLst/>
          </a:prstGeom>
          <a:solidFill>
            <a:schemeClr val="accent1"/>
          </a:solidFill>
          <a:ln w="19050">
            <a:solidFill>
              <a:schemeClr val="bg1"/>
            </a:solidFill>
          </a:ln>
        </p:spPr>
        <p:txBody>
          <a:bodyPr wrap="square" lIns="0" tIns="0" rIns="0" bIns="0" rtlCol="0" anchor="ctr"/>
          <a:lstStyle/>
          <a:p>
            <a:pPr algn="ctr" defTabSz="659465"/>
            <a:r>
              <a:rPr lang="en-US" sz="1010" dirty="0">
                <a:solidFill>
                  <a:prstClr val="white"/>
                </a:solidFill>
                <a:latin typeface="Calibri" panose="020F0502020204030204"/>
              </a:rPr>
              <a:t>Stage</a:t>
            </a:r>
          </a:p>
        </p:txBody>
      </p:sp>
      <p:cxnSp>
        <p:nvCxnSpPr>
          <p:cNvPr id="35" name="Straight Arrow Connector 34">
            <a:extLst>
              <a:ext uri="{FF2B5EF4-FFF2-40B4-BE49-F238E27FC236}">
                <a16:creationId xmlns:a16="http://schemas.microsoft.com/office/drawing/2014/main" id="{AB570E8B-4D23-4811-844E-9816249C541D}"/>
              </a:ext>
            </a:extLst>
          </p:cNvPr>
          <p:cNvCxnSpPr>
            <a:cxnSpLocks/>
            <a:stCxn id="34" idx="4"/>
            <a:endCxn id="5" idx="2"/>
          </p:cNvCxnSpPr>
          <p:nvPr/>
        </p:nvCxnSpPr>
        <p:spPr>
          <a:xfrm>
            <a:off x="7831427" y="1814462"/>
            <a:ext cx="1282484" cy="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81DEF57-1313-475E-AE49-78A3D67E47D1}"/>
              </a:ext>
            </a:extLst>
          </p:cNvPr>
          <p:cNvCxnSpPr>
            <a:cxnSpLocks/>
          </p:cNvCxnSpPr>
          <p:nvPr/>
        </p:nvCxnSpPr>
        <p:spPr>
          <a:xfrm>
            <a:off x="8447079" y="1184182"/>
            <a:ext cx="0" cy="656828"/>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99F11F2-E047-48BD-A25D-82699C67FD0E}"/>
              </a:ext>
            </a:extLst>
          </p:cNvPr>
          <p:cNvSpPr/>
          <p:nvPr/>
        </p:nvSpPr>
        <p:spPr>
          <a:xfrm>
            <a:off x="7768830" y="2803812"/>
            <a:ext cx="1290127" cy="441842"/>
          </a:xfrm>
          <a:prstGeom prst="rect">
            <a:avLst/>
          </a:prstGeom>
          <a:solidFill>
            <a:schemeClr val="tx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r>
              <a:rPr lang="en-US" sz="793" dirty="0">
                <a:solidFill>
                  <a:prstClr val="black"/>
                </a:solidFill>
                <a:latin typeface="Calibri" panose="020F0502020204030204"/>
              </a:rPr>
              <a:t>Connect through Snowflake Python Connector</a:t>
            </a:r>
          </a:p>
        </p:txBody>
      </p:sp>
      <p:sp>
        <p:nvSpPr>
          <p:cNvPr id="43" name="Rectangle 42">
            <a:extLst>
              <a:ext uri="{FF2B5EF4-FFF2-40B4-BE49-F238E27FC236}">
                <a16:creationId xmlns:a16="http://schemas.microsoft.com/office/drawing/2014/main" id="{C60859CC-1838-4B8B-9A2E-D081326E532B}"/>
              </a:ext>
            </a:extLst>
          </p:cNvPr>
          <p:cNvSpPr/>
          <p:nvPr/>
        </p:nvSpPr>
        <p:spPr>
          <a:xfrm>
            <a:off x="6812252" y="796759"/>
            <a:ext cx="3454477" cy="1459155"/>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endParaRPr lang="en-US" sz="1298" dirty="0">
              <a:solidFill>
                <a:prstClr val="white"/>
              </a:solidFill>
              <a:latin typeface="Calibri" panose="020F0502020204030204"/>
            </a:endParaRPr>
          </a:p>
        </p:txBody>
      </p:sp>
      <p:pic>
        <p:nvPicPr>
          <p:cNvPr id="44" name="Picture 43">
            <a:extLst>
              <a:ext uri="{FF2B5EF4-FFF2-40B4-BE49-F238E27FC236}">
                <a16:creationId xmlns:a16="http://schemas.microsoft.com/office/drawing/2014/main" id="{B9F766B1-DCCE-43ED-9043-FBEA694D9716}"/>
              </a:ext>
            </a:extLst>
          </p:cNvPr>
          <p:cNvPicPr>
            <a:picLocks noChangeAspect="1"/>
          </p:cNvPicPr>
          <p:nvPr/>
        </p:nvPicPr>
        <p:blipFill>
          <a:blip r:embed="rId6"/>
          <a:stretch>
            <a:fillRect/>
          </a:stretch>
        </p:blipFill>
        <p:spPr>
          <a:xfrm>
            <a:off x="6812252" y="810130"/>
            <a:ext cx="722771" cy="190670"/>
          </a:xfrm>
          <a:prstGeom prst="rect">
            <a:avLst/>
          </a:prstGeom>
        </p:spPr>
      </p:pic>
      <p:sp>
        <p:nvSpPr>
          <p:cNvPr id="45" name="Rectangle 44">
            <a:extLst>
              <a:ext uri="{FF2B5EF4-FFF2-40B4-BE49-F238E27FC236}">
                <a16:creationId xmlns:a16="http://schemas.microsoft.com/office/drawing/2014/main" id="{EAB85C1E-E445-40D5-B8DD-D6601FAE5E9F}"/>
              </a:ext>
            </a:extLst>
          </p:cNvPr>
          <p:cNvSpPr/>
          <p:nvPr/>
        </p:nvSpPr>
        <p:spPr>
          <a:xfrm>
            <a:off x="2132997" y="2819990"/>
            <a:ext cx="1275319" cy="311582"/>
          </a:xfrm>
          <a:prstGeom prst="rect">
            <a:avLst/>
          </a:prstGeom>
          <a:solidFill>
            <a:schemeClr val="tx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r>
              <a:rPr lang="en-US" sz="793" dirty="0">
                <a:solidFill>
                  <a:prstClr val="black"/>
                </a:solidFill>
                <a:latin typeface="Calibri" panose="020F0502020204030204"/>
              </a:rPr>
              <a:t>Oracle Gateway to connect to the system</a:t>
            </a:r>
          </a:p>
        </p:txBody>
      </p:sp>
      <p:sp>
        <p:nvSpPr>
          <p:cNvPr id="62" name="Rectangle: Rounded Corners 61">
            <a:extLst>
              <a:ext uri="{FF2B5EF4-FFF2-40B4-BE49-F238E27FC236}">
                <a16:creationId xmlns:a16="http://schemas.microsoft.com/office/drawing/2014/main" id="{67BE826B-BDDC-451C-ABFB-E10595EC0CBF}"/>
              </a:ext>
            </a:extLst>
          </p:cNvPr>
          <p:cNvSpPr/>
          <p:nvPr/>
        </p:nvSpPr>
        <p:spPr>
          <a:xfrm>
            <a:off x="2668546" y="4209128"/>
            <a:ext cx="913242" cy="508405"/>
          </a:xfrm>
          <a:prstGeom prst="roundRect">
            <a:avLst/>
          </a:prstGeom>
          <a:solidFill>
            <a:schemeClr val="bg1">
              <a:lumMod val="75000"/>
            </a:schemeClr>
          </a:solidFill>
          <a:ln w="19050">
            <a:solidFill>
              <a:schemeClr val="bg1"/>
            </a:solidFill>
          </a:ln>
          <a:effectLst>
            <a:outerShdw blurRad="50800" dist="38100" dir="5400000" algn="t" rotWithShape="0">
              <a:prstClr val="black">
                <a:alpha val="40000"/>
              </a:prstClr>
            </a:outerShdw>
          </a:effectLst>
        </p:spPr>
        <p:txBody>
          <a:bodyPr wrap="square" lIns="0" tIns="0" rIns="0" bIns="0" rtlCol="0" anchor="ctr"/>
          <a:lstStyle/>
          <a:p>
            <a:pPr algn="ctr" defTabSz="659465"/>
            <a:r>
              <a:rPr lang="en-US" sz="1010" dirty="0">
                <a:solidFill>
                  <a:prstClr val="black"/>
                </a:solidFill>
                <a:latin typeface="Calibri" panose="020F0502020204030204"/>
              </a:rPr>
              <a:t>Generate Dynamic SQL </a:t>
            </a:r>
          </a:p>
        </p:txBody>
      </p:sp>
      <p:sp>
        <p:nvSpPr>
          <p:cNvPr id="63" name="Rectangle: Rounded Corners 62">
            <a:extLst>
              <a:ext uri="{FF2B5EF4-FFF2-40B4-BE49-F238E27FC236}">
                <a16:creationId xmlns:a16="http://schemas.microsoft.com/office/drawing/2014/main" id="{D1831C63-DAC1-4E8A-8D99-F4549437E448}"/>
              </a:ext>
            </a:extLst>
          </p:cNvPr>
          <p:cNvSpPr/>
          <p:nvPr/>
        </p:nvSpPr>
        <p:spPr>
          <a:xfrm>
            <a:off x="4160172" y="4199023"/>
            <a:ext cx="913242" cy="517434"/>
          </a:xfrm>
          <a:prstGeom prst="roundRect">
            <a:avLst/>
          </a:prstGeom>
          <a:solidFill>
            <a:schemeClr val="bg1">
              <a:lumMod val="75000"/>
            </a:schemeClr>
          </a:solidFill>
          <a:ln w="19050">
            <a:solidFill>
              <a:schemeClr val="bg1"/>
            </a:solidFill>
          </a:ln>
          <a:effectLst>
            <a:outerShdw blurRad="50800" dist="38100" dir="5400000" algn="t" rotWithShape="0">
              <a:prstClr val="black">
                <a:alpha val="40000"/>
              </a:prstClr>
            </a:outerShdw>
          </a:effectLst>
        </p:spPr>
        <p:txBody>
          <a:bodyPr wrap="square" lIns="0" tIns="0" rIns="0" bIns="0" rtlCol="0" anchor="ctr"/>
          <a:lstStyle/>
          <a:p>
            <a:pPr algn="ctr" defTabSz="659465"/>
            <a:r>
              <a:rPr lang="en-US" sz="1010" dirty="0">
                <a:solidFill>
                  <a:prstClr val="black"/>
                </a:solidFill>
                <a:latin typeface="Calibri" panose="020F0502020204030204"/>
              </a:rPr>
              <a:t>Execute Profiles</a:t>
            </a:r>
          </a:p>
        </p:txBody>
      </p:sp>
      <p:sp>
        <p:nvSpPr>
          <p:cNvPr id="64" name="Rectangle: Rounded Corners 63">
            <a:extLst>
              <a:ext uri="{FF2B5EF4-FFF2-40B4-BE49-F238E27FC236}">
                <a16:creationId xmlns:a16="http://schemas.microsoft.com/office/drawing/2014/main" id="{E1566D59-E207-48B1-8AC4-ACF9A12538D4}"/>
              </a:ext>
            </a:extLst>
          </p:cNvPr>
          <p:cNvSpPr/>
          <p:nvPr/>
        </p:nvSpPr>
        <p:spPr>
          <a:xfrm>
            <a:off x="5746018" y="4221930"/>
            <a:ext cx="913242" cy="482800"/>
          </a:xfrm>
          <a:prstGeom prst="roundRect">
            <a:avLst/>
          </a:prstGeom>
          <a:solidFill>
            <a:schemeClr val="bg1">
              <a:lumMod val="75000"/>
            </a:schemeClr>
          </a:solidFill>
          <a:ln w="19050">
            <a:solidFill>
              <a:schemeClr val="bg1"/>
            </a:solidFill>
          </a:ln>
          <a:effectLst>
            <a:outerShdw blurRad="50800" dist="38100" dir="5400000" algn="t" rotWithShape="0">
              <a:prstClr val="black">
                <a:alpha val="40000"/>
              </a:prstClr>
            </a:outerShdw>
          </a:effectLst>
        </p:spPr>
        <p:txBody>
          <a:bodyPr wrap="square" lIns="0" tIns="0" rIns="0" bIns="0" rtlCol="0" anchor="ctr"/>
          <a:lstStyle/>
          <a:p>
            <a:pPr algn="ctr" defTabSz="659465"/>
            <a:r>
              <a:rPr lang="en-US" sz="1010" dirty="0">
                <a:solidFill>
                  <a:prstClr val="black"/>
                </a:solidFill>
                <a:latin typeface="Calibri" panose="020F0502020204030204"/>
              </a:rPr>
              <a:t>Excel Output</a:t>
            </a:r>
          </a:p>
        </p:txBody>
      </p:sp>
      <p:cxnSp>
        <p:nvCxnSpPr>
          <p:cNvPr id="66" name="Straight Arrow Connector 65">
            <a:extLst>
              <a:ext uri="{FF2B5EF4-FFF2-40B4-BE49-F238E27FC236}">
                <a16:creationId xmlns:a16="http://schemas.microsoft.com/office/drawing/2014/main" id="{3FD05293-7D31-4FB8-AF59-B2873CEFBA16}"/>
              </a:ext>
            </a:extLst>
          </p:cNvPr>
          <p:cNvCxnSpPr>
            <a:cxnSpLocks/>
            <a:endCxn id="52" idx="0"/>
          </p:cNvCxnSpPr>
          <p:nvPr/>
        </p:nvCxnSpPr>
        <p:spPr>
          <a:xfrm flipH="1">
            <a:off x="1580142" y="3228522"/>
            <a:ext cx="3012934" cy="974163"/>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2CCA8B4-A082-41DB-B561-01B943694EC3}"/>
              </a:ext>
            </a:extLst>
          </p:cNvPr>
          <p:cNvCxnSpPr>
            <a:cxnSpLocks/>
          </p:cNvCxnSpPr>
          <p:nvPr/>
        </p:nvCxnSpPr>
        <p:spPr>
          <a:xfrm>
            <a:off x="3581788" y="4478286"/>
            <a:ext cx="578384" cy="539"/>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E9EF7EC-5631-41BE-9997-CD6D63CC518D}"/>
              </a:ext>
            </a:extLst>
          </p:cNvPr>
          <p:cNvCxnSpPr>
            <a:cxnSpLocks/>
          </p:cNvCxnSpPr>
          <p:nvPr/>
        </p:nvCxnSpPr>
        <p:spPr>
          <a:xfrm>
            <a:off x="5116421" y="4456348"/>
            <a:ext cx="621470" cy="539"/>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EE39A8D-0787-4EBF-8342-B3CB34B4B22D}"/>
              </a:ext>
            </a:extLst>
          </p:cNvPr>
          <p:cNvCxnSpPr>
            <a:cxnSpLocks/>
          </p:cNvCxnSpPr>
          <p:nvPr/>
        </p:nvCxnSpPr>
        <p:spPr>
          <a:xfrm>
            <a:off x="8326548" y="4466565"/>
            <a:ext cx="664960" cy="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40997104-9E49-42DB-B520-981CED963C77}"/>
              </a:ext>
            </a:extLst>
          </p:cNvPr>
          <p:cNvSpPr/>
          <p:nvPr/>
        </p:nvSpPr>
        <p:spPr>
          <a:xfrm>
            <a:off x="4150831" y="19095"/>
            <a:ext cx="3310407" cy="677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r>
              <a:rPr lang="en-US" sz="1731" b="1" dirty="0">
                <a:solidFill>
                  <a:srgbClr val="7500C0"/>
                </a:solidFill>
                <a:latin typeface="Graphik"/>
              </a:rPr>
              <a:t>Reconciliation Framework </a:t>
            </a:r>
          </a:p>
          <a:p>
            <a:pPr algn="ctr" defTabSz="659465">
              <a:defRPr/>
            </a:pPr>
            <a:r>
              <a:rPr lang="en-US" sz="1731" b="1" dirty="0">
                <a:solidFill>
                  <a:srgbClr val="7500C0"/>
                </a:solidFill>
                <a:latin typeface="Graphik"/>
              </a:rPr>
              <a:t>E2E Architecture</a:t>
            </a:r>
          </a:p>
        </p:txBody>
      </p:sp>
      <p:sp>
        <p:nvSpPr>
          <p:cNvPr id="90" name="Cylinder 89">
            <a:extLst>
              <a:ext uri="{FF2B5EF4-FFF2-40B4-BE49-F238E27FC236}">
                <a16:creationId xmlns:a16="http://schemas.microsoft.com/office/drawing/2014/main" id="{3C5CEF00-908F-41FA-88D3-6EB74FC5436D}"/>
              </a:ext>
            </a:extLst>
          </p:cNvPr>
          <p:cNvSpPr/>
          <p:nvPr/>
        </p:nvSpPr>
        <p:spPr>
          <a:xfrm>
            <a:off x="2579471" y="5388296"/>
            <a:ext cx="1091393" cy="642315"/>
          </a:xfrm>
          <a:prstGeom prst="can">
            <a:avLst/>
          </a:prstGeom>
          <a:solidFill>
            <a:schemeClr val="accent1"/>
          </a:solidFill>
          <a:ln w="19050">
            <a:solidFill>
              <a:schemeClr val="bg1"/>
            </a:solidFill>
          </a:ln>
        </p:spPr>
        <p:txBody>
          <a:bodyPr wrap="square" lIns="0" tIns="0" rIns="0" bIns="0" rtlCol="0" anchor="ctr"/>
          <a:lstStyle/>
          <a:p>
            <a:pPr algn="ctr" defTabSz="659465"/>
            <a:r>
              <a:rPr lang="en-US" sz="1010" dirty="0">
                <a:solidFill>
                  <a:prstClr val="white"/>
                </a:solidFill>
                <a:latin typeface="Calibri" panose="020F0502020204030204"/>
              </a:rPr>
              <a:t>Profile Configurations in UTL_CFO schema</a:t>
            </a:r>
          </a:p>
        </p:txBody>
      </p:sp>
      <p:sp>
        <p:nvSpPr>
          <p:cNvPr id="93" name="Rectangle 92">
            <a:extLst>
              <a:ext uri="{FF2B5EF4-FFF2-40B4-BE49-F238E27FC236}">
                <a16:creationId xmlns:a16="http://schemas.microsoft.com/office/drawing/2014/main" id="{39EFA8B0-CD00-4C30-A802-A17448CBD74C}"/>
              </a:ext>
            </a:extLst>
          </p:cNvPr>
          <p:cNvSpPr/>
          <p:nvPr/>
        </p:nvSpPr>
        <p:spPr>
          <a:xfrm>
            <a:off x="914399" y="3871496"/>
            <a:ext cx="10070431" cy="2286185"/>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endParaRPr lang="en-US" sz="1298" dirty="0">
              <a:solidFill>
                <a:prstClr val="white"/>
              </a:solidFill>
              <a:latin typeface="Calibri" panose="020F0502020204030204"/>
            </a:endParaRPr>
          </a:p>
        </p:txBody>
      </p:sp>
      <p:sp>
        <p:nvSpPr>
          <p:cNvPr id="52" name="Rectangle: Rounded Corners 51">
            <a:extLst>
              <a:ext uri="{FF2B5EF4-FFF2-40B4-BE49-F238E27FC236}">
                <a16:creationId xmlns:a16="http://schemas.microsoft.com/office/drawing/2014/main" id="{02E628DC-5BFE-4D38-AE4A-425B6D745959}"/>
              </a:ext>
            </a:extLst>
          </p:cNvPr>
          <p:cNvSpPr/>
          <p:nvPr/>
        </p:nvSpPr>
        <p:spPr>
          <a:xfrm>
            <a:off x="1123521" y="4202685"/>
            <a:ext cx="913242" cy="508405"/>
          </a:xfrm>
          <a:prstGeom prst="roundRect">
            <a:avLst/>
          </a:prstGeom>
          <a:solidFill>
            <a:schemeClr val="bg1">
              <a:lumMod val="75000"/>
            </a:schemeClr>
          </a:solidFill>
          <a:ln w="19050">
            <a:solidFill>
              <a:schemeClr val="bg1"/>
            </a:solidFill>
          </a:ln>
          <a:effectLst>
            <a:outerShdw blurRad="50800" dist="38100" dir="5400000" algn="t" rotWithShape="0">
              <a:prstClr val="black">
                <a:alpha val="40000"/>
              </a:prstClr>
            </a:outerShdw>
          </a:effectLst>
        </p:spPr>
        <p:txBody>
          <a:bodyPr wrap="square" lIns="0" tIns="0" rIns="0" bIns="0" rtlCol="0" anchor="ctr"/>
          <a:lstStyle/>
          <a:p>
            <a:pPr algn="ctr" defTabSz="659465"/>
            <a:r>
              <a:rPr lang="en-US" sz="1010" dirty="0">
                <a:solidFill>
                  <a:prstClr val="black"/>
                </a:solidFill>
                <a:latin typeface="Calibri" panose="020F0502020204030204"/>
              </a:rPr>
              <a:t>Create Recon Profiles </a:t>
            </a:r>
          </a:p>
        </p:txBody>
      </p:sp>
      <p:cxnSp>
        <p:nvCxnSpPr>
          <p:cNvPr id="82" name="Straight Connector 81">
            <a:extLst>
              <a:ext uri="{FF2B5EF4-FFF2-40B4-BE49-F238E27FC236}">
                <a16:creationId xmlns:a16="http://schemas.microsoft.com/office/drawing/2014/main" id="{DFD1FE98-BE40-4AA7-AFC7-D759A91C8BDB}"/>
              </a:ext>
            </a:extLst>
          </p:cNvPr>
          <p:cNvCxnSpPr>
            <a:cxnSpLocks/>
            <a:stCxn id="62" idx="2"/>
            <a:endCxn id="90" idx="1"/>
          </p:cNvCxnSpPr>
          <p:nvPr/>
        </p:nvCxnSpPr>
        <p:spPr>
          <a:xfrm>
            <a:off x="3125167" y="4717533"/>
            <a:ext cx="1" cy="67076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28872098-79FA-4530-B98F-CF791851C9E4}"/>
              </a:ext>
            </a:extLst>
          </p:cNvPr>
          <p:cNvSpPr/>
          <p:nvPr/>
        </p:nvSpPr>
        <p:spPr>
          <a:xfrm>
            <a:off x="914399" y="637904"/>
            <a:ext cx="10070431" cy="1901937"/>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endParaRPr lang="en-US" sz="1298" dirty="0">
              <a:solidFill>
                <a:prstClr val="white"/>
              </a:solidFill>
              <a:latin typeface="Calibri" panose="020F0502020204030204"/>
            </a:endParaRPr>
          </a:p>
        </p:txBody>
      </p:sp>
      <p:pic>
        <p:nvPicPr>
          <p:cNvPr id="48" name="Graphic 63">
            <a:extLst>
              <a:ext uri="{FF2B5EF4-FFF2-40B4-BE49-F238E27FC236}">
                <a16:creationId xmlns:a16="http://schemas.microsoft.com/office/drawing/2014/main" id="{6C7738E3-CA0D-45F5-B0AE-BD8B16431180}"/>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015727" y="5442139"/>
            <a:ext cx="399996" cy="26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9">
            <a:extLst>
              <a:ext uri="{FF2B5EF4-FFF2-40B4-BE49-F238E27FC236}">
                <a16:creationId xmlns:a16="http://schemas.microsoft.com/office/drawing/2014/main" id="{6EA62252-B5D4-4709-A483-4D36EC49976C}"/>
              </a:ext>
            </a:extLst>
          </p:cNvPr>
          <p:cNvPicPr>
            <a:picLocks noChangeAspect="1"/>
          </p:cNvPicPr>
          <p:nvPr/>
        </p:nvPicPr>
        <p:blipFill>
          <a:blip r:embed="rId5"/>
          <a:stretch>
            <a:fillRect/>
          </a:stretch>
        </p:blipFill>
        <p:spPr>
          <a:xfrm>
            <a:off x="5888483" y="5768307"/>
            <a:ext cx="768193" cy="244793"/>
          </a:xfrm>
          <a:prstGeom prst="rect">
            <a:avLst/>
          </a:prstGeom>
        </p:spPr>
      </p:pic>
      <p:sp>
        <p:nvSpPr>
          <p:cNvPr id="67" name="TextBox 66">
            <a:extLst>
              <a:ext uri="{FF2B5EF4-FFF2-40B4-BE49-F238E27FC236}">
                <a16:creationId xmlns:a16="http://schemas.microsoft.com/office/drawing/2014/main" id="{80231F16-519F-410D-8449-E7A5C43425A3}"/>
              </a:ext>
            </a:extLst>
          </p:cNvPr>
          <p:cNvSpPr txBox="1"/>
          <p:nvPr/>
        </p:nvSpPr>
        <p:spPr>
          <a:xfrm>
            <a:off x="5077935" y="2747426"/>
            <a:ext cx="473787" cy="203133"/>
          </a:xfrm>
          <a:prstGeom prst="rect">
            <a:avLst/>
          </a:prstGeom>
          <a:noFill/>
        </p:spPr>
        <p:txBody>
          <a:bodyPr wrap="square" lIns="9144" tIns="9144" rIns="9144" bIns="9144" rtlCol="0">
            <a:spAutoFit/>
          </a:bodyPr>
          <a:lstStyle>
            <a:defPPr>
              <a:defRPr lang="en-US"/>
            </a:defPPr>
            <a:lvl1pPr algn="ctr">
              <a:defRPr sz="800"/>
            </a:lvl1pPr>
          </a:lstStyle>
          <a:p>
            <a:r>
              <a:rPr lang="en-US" sz="1200" dirty="0"/>
              <a:t>EC2</a:t>
            </a:r>
          </a:p>
        </p:txBody>
      </p:sp>
      <p:pic>
        <p:nvPicPr>
          <p:cNvPr id="68" name="Graphic 67">
            <a:extLst>
              <a:ext uri="{FF2B5EF4-FFF2-40B4-BE49-F238E27FC236}">
                <a16:creationId xmlns:a16="http://schemas.microsoft.com/office/drawing/2014/main" id="{3375947E-7E4C-4D2F-90F3-DE92E91A3B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06217" y="2724194"/>
            <a:ext cx="512236" cy="512236"/>
          </a:xfrm>
          <a:prstGeom prst="rect">
            <a:avLst/>
          </a:prstGeom>
        </p:spPr>
      </p:pic>
      <p:sp>
        <p:nvSpPr>
          <p:cNvPr id="70" name="TextBox 69">
            <a:extLst>
              <a:ext uri="{FF2B5EF4-FFF2-40B4-BE49-F238E27FC236}">
                <a16:creationId xmlns:a16="http://schemas.microsoft.com/office/drawing/2014/main" id="{114FCF67-3DB6-40E0-876E-5AE29AB040B5}"/>
              </a:ext>
            </a:extLst>
          </p:cNvPr>
          <p:cNvSpPr txBox="1"/>
          <p:nvPr/>
        </p:nvSpPr>
        <p:spPr>
          <a:xfrm>
            <a:off x="4633957" y="3264594"/>
            <a:ext cx="456756" cy="387798"/>
          </a:xfrm>
          <a:prstGeom prst="rect">
            <a:avLst/>
          </a:prstGeom>
          <a:noFill/>
        </p:spPr>
        <p:txBody>
          <a:bodyPr wrap="square" lIns="9144" tIns="9144" rIns="9144" bIns="9144" rtlCol="0">
            <a:spAutoFit/>
          </a:bodyPr>
          <a:lstStyle/>
          <a:p>
            <a:pPr algn="ctr"/>
            <a:r>
              <a:rPr lang="en-US" sz="1200" dirty="0"/>
              <a:t>Recon Box</a:t>
            </a:r>
          </a:p>
        </p:txBody>
      </p:sp>
      <p:sp>
        <p:nvSpPr>
          <p:cNvPr id="71" name="Rectangle 70">
            <a:extLst>
              <a:ext uri="{FF2B5EF4-FFF2-40B4-BE49-F238E27FC236}">
                <a16:creationId xmlns:a16="http://schemas.microsoft.com/office/drawing/2014/main" id="{6B52DDDB-B9FB-4089-9449-C8E458B9D94E}"/>
              </a:ext>
            </a:extLst>
          </p:cNvPr>
          <p:cNvSpPr/>
          <p:nvPr/>
        </p:nvSpPr>
        <p:spPr>
          <a:xfrm>
            <a:off x="4579934" y="2724194"/>
            <a:ext cx="1606437" cy="97367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endParaRPr lang="en-US" sz="1298" dirty="0">
              <a:solidFill>
                <a:prstClr val="white"/>
              </a:solidFill>
              <a:latin typeface="Calibri" panose="020F0502020204030204"/>
            </a:endParaRPr>
          </a:p>
        </p:txBody>
      </p:sp>
      <p:sp>
        <p:nvSpPr>
          <p:cNvPr id="78" name="Rectangle 77">
            <a:extLst>
              <a:ext uri="{FF2B5EF4-FFF2-40B4-BE49-F238E27FC236}">
                <a16:creationId xmlns:a16="http://schemas.microsoft.com/office/drawing/2014/main" id="{C36161E4-841D-4F94-81BD-5BCEB7FDC06D}"/>
              </a:ext>
            </a:extLst>
          </p:cNvPr>
          <p:cNvSpPr/>
          <p:nvPr/>
        </p:nvSpPr>
        <p:spPr>
          <a:xfrm>
            <a:off x="2291955" y="5056932"/>
            <a:ext cx="1678466" cy="97367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endParaRPr lang="en-US" sz="1298" dirty="0">
              <a:solidFill>
                <a:prstClr val="white"/>
              </a:solidFill>
              <a:latin typeface="Calibri" panose="020F0502020204030204"/>
            </a:endParaRPr>
          </a:p>
        </p:txBody>
      </p:sp>
      <p:pic>
        <p:nvPicPr>
          <p:cNvPr id="81" name="Picture 80">
            <a:extLst>
              <a:ext uri="{FF2B5EF4-FFF2-40B4-BE49-F238E27FC236}">
                <a16:creationId xmlns:a16="http://schemas.microsoft.com/office/drawing/2014/main" id="{FB8C0DCE-D8B9-4137-A529-D28935F0DCFA}"/>
              </a:ext>
            </a:extLst>
          </p:cNvPr>
          <p:cNvPicPr>
            <a:picLocks noChangeAspect="1"/>
          </p:cNvPicPr>
          <p:nvPr/>
        </p:nvPicPr>
        <p:blipFill>
          <a:blip r:embed="rId6"/>
          <a:stretch>
            <a:fillRect/>
          </a:stretch>
        </p:blipFill>
        <p:spPr>
          <a:xfrm>
            <a:off x="2279914" y="5070556"/>
            <a:ext cx="722771" cy="190670"/>
          </a:xfrm>
          <a:prstGeom prst="rect">
            <a:avLst/>
          </a:prstGeom>
        </p:spPr>
      </p:pic>
      <p:cxnSp>
        <p:nvCxnSpPr>
          <p:cNvPr id="88" name="Straight Arrow Connector 87">
            <a:extLst>
              <a:ext uri="{FF2B5EF4-FFF2-40B4-BE49-F238E27FC236}">
                <a16:creationId xmlns:a16="http://schemas.microsoft.com/office/drawing/2014/main" id="{897CD4CB-A7E1-4A5E-95D5-AD6022C87277}"/>
              </a:ext>
            </a:extLst>
          </p:cNvPr>
          <p:cNvCxnSpPr>
            <a:cxnSpLocks/>
          </p:cNvCxnSpPr>
          <p:nvPr/>
        </p:nvCxnSpPr>
        <p:spPr>
          <a:xfrm>
            <a:off x="2048143" y="4478286"/>
            <a:ext cx="578384" cy="539"/>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6228C486-98CF-42B8-983E-625A75FA70D0}"/>
              </a:ext>
            </a:extLst>
          </p:cNvPr>
          <p:cNvSpPr/>
          <p:nvPr/>
        </p:nvSpPr>
        <p:spPr>
          <a:xfrm>
            <a:off x="7338126" y="4209128"/>
            <a:ext cx="913242" cy="482800"/>
          </a:xfrm>
          <a:prstGeom prst="roundRect">
            <a:avLst/>
          </a:prstGeom>
          <a:solidFill>
            <a:schemeClr val="bg1">
              <a:lumMod val="75000"/>
            </a:schemeClr>
          </a:solidFill>
          <a:ln w="19050">
            <a:solidFill>
              <a:schemeClr val="bg1"/>
            </a:solidFill>
          </a:ln>
          <a:effectLst>
            <a:outerShdw blurRad="50800" dist="38100" dir="5400000" algn="t" rotWithShape="0">
              <a:prstClr val="black">
                <a:alpha val="40000"/>
              </a:prstClr>
            </a:outerShdw>
          </a:effectLst>
        </p:spPr>
        <p:txBody>
          <a:bodyPr wrap="square" lIns="0" tIns="0" rIns="0" bIns="0" rtlCol="0" anchor="ctr"/>
          <a:lstStyle/>
          <a:p>
            <a:pPr algn="ctr" defTabSz="659465"/>
            <a:r>
              <a:rPr lang="en-US" sz="1010" dirty="0">
                <a:solidFill>
                  <a:prstClr val="black"/>
                </a:solidFill>
                <a:latin typeface="Calibri" panose="020F0502020204030204"/>
              </a:rPr>
              <a:t>Email Notification</a:t>
            </a:r>
          </a:p>
        </p:txBody>
      </p:sp>
      <p:sp>
        <p:nvSpPr>
          <p:cNvPr id="94" name="Rectangle 93">
            <a:extLst>
              <a:ext uri="{FF2B5EF4-FFF2-40B4-BE49-F238E27FC236}">
                <a16:creationId xmlns:a16="http://schemas.microsoft.com/office/drawing/2014/main" id="{44001007-3209-4ED0-9288-E673272AFDA3}"/>
              </a:ext>
            </a:extLst>
          </p:cNvPr>
          <p:cNvSpPr/>
          <p:nvPr/>
        </p:nvSpPr>
        <p:spPr>
          <a:xfrm>
            <a:off x="5459755" y="5075696"/>
            <a:ext cx="1511941" cy="97367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endParaRPr lang="en-US" sz="1298" dirty="0">
              <a:solidFill>
                <a:prstClr val="white"/>
              </a:solidFill>
              <a:latin typeface="Calibri" panose="020F0502020204030204"/>
            </a:endParaRPr>
          </a:p>
        </p:txBody>
      </p:sp>
      <p:cxnSp>
        <p:nvCxnSpPr>
          <p:cNvPr id="95" name="Straight Arrow Connector 94">
            <a:extLst>
              <a:ext uri="{FF2B5EF4-FFF2-40B4-BE49-F238E27FC236}">
                <a16:creationId xmlns:a16="http://schemas.microsoft.com/office/drawing/2014/main" id="{6171BA03-1FF7-44A3-B6A2-7FBA5090F486}"/>
              </a:ext>
            </a:extLst>
          </p:cNvPr>
          <p:cNvCxnSpPr>
            <a:cxnSpLocks/>
          </p:cNvCxnSpPr>
          <p:nvPr/>
        </p:nvCxnSpPr>
        <p:spPr>
          <a:xfrm>
            <a:off x="6710394" y="4463330"/>
            <a:ext cx="621470" cy="539"/>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435547-1063-4DCA-8E51-9F21804221BD}"/>
              </a:ext>
            </a:extLst>
          </p:cNvPr>
          <p:cNvCxnSpPr>
            <a:cxnSpLocks/>
          </p:cNvCxnSpPr>
          <p:nvPr/>
        </p:nvCxnSpPr>
        <p:spPr>
          <a:xfrm>
            <a:off x="6196186" y="4712835"/>
            <a:ext cx="1" cy="670763"/>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86E77A3F-21F6-4DDF-B743-9F1A41DC34CD}"/>
              </a:ext>
            </a:extLst>
          </p:cNvPr>
          <p:cNvSpPr/>
          <p:nvPr/>
        </p:nvSpPr>
        <p:spPr>
          <a:xfrm>
            <a:off x="8991508" y="4215487"/>
            <a:ext cx="913242" cy="482800"/>
          </a:xfrm>
          <a:prstGeom prst="roundRect">
            <a:avLst/>
          </a:prstGeom>
          <a:solidFill>
            <a:schemeClr val="bg1">
              <a:lumMod val="75000"/>
            </a:schemeClr>
          </a:solidFill>
          <a:ln w="19050">
            <a:solidFill>
              <a:schemeClr val="bg1"/>
            </a:solidFill>
          </a:ln>
          <a:effectLst>
            <a:outerShdw blurRad="50800" dist="38100" dir="5400000" algn="t" rotWithShape="0">
              <a:prstClr val="black">
                <a:alpha val="40000"/>
              </a:prstClr>
            </a:outerShdw>
          </a:effectLst>
        </p:spPr>
        <p:txBody>
          <a:bodyPr wrap="square" lIns="0" tIns="0" rIns="0" bIns="0" rtlCol="0" anchor="ctr"/>
          <a:lstStyle/>
          <a:p>
            <a:pPr algn="ctr" defTabSz="659465"/>
            <a:r>
              <a:rPr lang="en-US" sz="1010" dirty="0">
                <a:solidFill>
                  <a:prstClr val="black"/>
                </a:solidFill>
                <a:latin typeface="Calibri" panose="020F0502020204030204"/>
              </a:rPr>
              <a:t>Recon Logs</a:t>
            </a:r>
          </a:p>
        </p:txBody>
      </p:sp>
      <p:sp>
        <p:nvSpPr>
          <p:cNvPr id="100" name="Rectangle 99">
            <a:extLst>
              <a:ext uri="{FF2B5EF4-FFF2-40B4-BE49-F238E27FC236}">
                <a16:creationId xmlns:a16="http://schemas.microsoft.com/office/drawing/2014/main" id="{8A376B3A-DA0F-4F00-B244-4F6906F969D2}"/>
              </a:ext>
            </a:extLst>
          </p:cNvPr>
          <p:cNvSpPr/>
          <p:nvPr/>
        </p:nvSpPr>
        <p:spPr>
          <a:xfrm>
            <a:off x="8882441" y="5120784"/>
            <a:ext cx="1202139" cy="973679"/>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9465">
              <a:defRPr/>
            </a:pPr>
            <a:endParaRPr lang="en-US" sz="1298" dirty="0">
              <a:solidFill>
                <a:prstClr val="white"/>
              </a:solidFill>
              <a:latin typeface="Calibri" panose="020F0502020204030204"/>
            </a:endParaRPr>
          </a:p>
        </p:txBody>
      </p:sp>
      <p:pic>
        <p:nvPicPr>
          <p:cNvPr id="101" name="Graphic 100">
            <a:extLst>
              <a:ext uri="{FF2B5EF4-FFF2-40B4-BE49-F238E27FC236}">
                <a16:creationId xmlns:a16="http://schemas.microsoft.com/office/drawing/2014/main" id="{AB5A0940-6199-4DD1-A2F4-46EE033C364F}"/>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65253" y="5165891"/>
            <a:ext cx="502030" cy="568679"/>
          </a:xfrm>
          <a:prstGeom prst="rect">
            <a:avLst/>
          </a:prstGeom>
        </p:spPr>
      </p:pic>
      <p:sp>
        <p:nvSpPr>
          <p:cNvPr id="102" name="TextBox 101">
            <a:extLst>
              <a:ext uri="{FF2B5EF4-FFF2-40B4-BE49-F238E27FC236}">
                <a16:creationId xmlns:a16="http://schemas.microsoft.com/office/drawing/2014/main" id="{AD1BA0F8-7388-42E8-B649-37BA7EFE2FD2}"/>
              </a:ext>
            </a:extLst>
          </p:cNvPr>
          <p:cNvSpPr txBox="1"/>
          <p:nvPr/>
        </p:nvSpPr>
        <p:spPr bwMode="auto">
          <a:xfrm>
            <a:off x="8653526" y="5753464"/>
            <a:ext cx="15839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ctr">
              <a:spcBef>
                <a:spcPct val="0"/>
              </a:spcBef>
              <a:buClr>
                <a:srgbClr val="01286D"/>
              </a:buClr>
              <a:buSzPct val="80000"/>
              <a:buFont typeface="Wingdings" pitchFamily="2" charset="2"/>
              <a:buNone/>
            </a:pPr>
            <a:r>
              <a:rPr lang="en-IN" sz="1000" dirty="0"/>
              <a:t>CloudWatch </a:t>
            </a:r>
          </a:p>
          <a:p>
            <a:pPr algn="ctr">
              <a:spcBef>
                <a:spcPct val="0"/>
              </a:spcBef>
              <a:buClr>
                <a:srgbClr val="01286D"/>
              </a:buClr>
              <a:buSzPct val="80000"/>
              <a:buFont typeface="Wingdings" pitchFamily="2" charset="2"/>
              <a:buNone/>
            </a:pPr>
            <a:r>
              <a:rPr lang="en-IN" sz="1000" dirty="0"/>
              <a:t>Log Group</a:t>
            </a:r>
            <a:endParaRPr lang="en-GB" sz="1000" dirty="0"/>
          </a:p>
        </p:txBody>
      </p:sp>
      <p:cxnSp>
        <p:nvCxnSpPr>
          <p:cNvPr id="103" name="Straight Connector 102">
            <a:extLst>
              <a:ext uri="{FF2B5EF4-FFF2-40B4-BE49-F238E27FC236}">
                <a16:creationId xmlns:a16="http://schemas.microsoft.com/office/drawing/2014/main" id="{0F21B52F-713B-42B7-A54C-882B7E94656A}"/>
              </a:ext>
            </a:extLst>
          </p:cNvPr>
          <p:cNvCxnSpPr>
            <a:cxnSpLocks/>
          </p:cNvCxnSpPr>
          <p:nvPr/>
        </p:nvCxnSpPr>
        <p:spPr>
          <a:xfrm>
            <a:off x="9448129" y="4745913"/>
            <a:ext cx="0" cy="419978"/>
          </a:xfrm>
          <a:prstGeom prst="line">
            <a:avLst/>
          </a:prstGeom>
        </p:spPr>
        <p:style>
          <a:lnRef idx="1">
            <a:schemeClr val="accent1"/>
          </a:lnRef>
          <a:fillRef idx="0">
            <a:schemeClr val="accent1"/>
          </a:fillRef>
          <a:effectRef idx="0">
            <a:schemeClr val="accent1"/>
          </a:effectRef>
          <a:fontRef idx="minor">
            <a:schemeClr val="tx1"/>
          </a:fontRef>
        </p:style>
      </p:cxnSp>
      <p:pic>
        <p:nvPicPr>
          <p:cNvPr id="104" name="Graphic 11">
            <a:extLst>
              <a:ext uri="{FF2B5EF4-FFF2-40B4-BE49-F238E27FC236}">
                <a16:creationId xmlns:a16="http://schemas.microsoft.com/office/drawing/2014/main" id="{427FC330-EEAC-4B5E-B675-7516BAF1871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79118" y="5090872"/>
            <a:ext cx="274320" cy="274320"/>
          </a:xfrm>
          <a:prstGeom prst="rect">
            <a:avLst/>
          </a:prstGeom>
        </p:spPr>
      </p:pic>
      <p:pic>
        <p:nvPicPr>
          <p:cNvPr id="105" name="Graphic 11">
            <a:extLst>
              <a:ext uri="{FF2B5EF4-FFF2-40B4-BE49-F238E27FC236}">
                <a16:creationId xmlns:a16="http://schemas.microsoft.com/office/drawing/2014/main" id="{6AC76031-A6D2-487C-BE88-95B8DCBA6B7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82441" y="5130736"/>
            <a:ext cx="274320" cy="274320"/>
          </a:xfrm>
          <a:prstGeom prst="rect">
            <a:avLst/>
          </a:prstGeom>
        </p:spPr>
      </p:pic>
      <p:pic>
        <p:nvPicPr>
          <p:cNvPr id="106" name="Graphic 11">
            <a:extLst>
              <a:ext uri="{FF2B5EF4-FFF2-40B4-BE49-F238E27FC236}">
                <a16:creationId xmlns:a16="http://schemas.microsoft.com/office/drawing/2014/main" id="{58F543C9-4044-428E-9990-BB4006439B0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12051" y="2718485"/>
            <a:ext cx="274320" cy="274320"/>
          </a:xfrm>
          <a:prstGeom prst="rect">
            <a:avLst/>
          </a:prstGeom>
        </p:spPr>
      </p:pic>
    </p:spTree>
    <p:extLst>
      <p:ext uri="{BB962C8B-B14F-4D97-AF65-F5344CB8AC3E}">
        <p14:creationId xmlns:p14="http://schemas.microsoft.com/office/powerpoint/2010/main" val="281259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5B740-6E26-4280-812F-E8AA35202DC2}"/>
              </a:ext>
            </a:extLst>
          </p:cNvPr>
          <p:cNvSpPr>
            <a:spLocks noGrp="1"/>
          </p:cNvSpPr>
          <p:nvPr>
            <p:ph type="body" sz="quarter" idx="13"/>
          </p:nvPr>
        </p:nvSpPr>
        <p:spPr/>
        <p:txBody>
          <a:bodyPr/>
          <a:lstStyle/>
          <a:p>
            <a:r>
              <a:rPr lang="en-US" dirty="0"/>
              <a:t>Recon SOP</a:t>
            </a:r>
            <a:endParaRPr lang="en-GB" dirty="0"/>
          </a:p>
        </p:txBody>
      </p:sp>
    </p:spTree>
    <p:extLst>
      <p:ext uri="{BB962C8B-B14F-4D97-AF65-F5344CB8AC3E}">
        <p14:creationId xmlns:p14="http://schemas.microsoft.com/office/powerpoint/2010/main" val="2865480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31B4459-3C5A-4D9B-8954-E59EA11F8178}"/>
              </a:ext>
            </a:extLst>
          </p:cNvPr>
          <p:cNvSpPr>
            <a:spLocks noGrp="1"/>
          </p:cNvSpPr>
          <p:nvPr>
            <p:ph type="body" sz="quarter" idx="20"/>
          </p:nvPr>
        </p:nvSpPr>
        <p:spPr/>
        <p:txBody>
          <a:bodyPr/>
          <a:lstStyle/>
          <a:p>
            <a:endParaRPr lang="en-GB"/>
          </a:p>
        </p:txBody>
      </p:sp>
      <p:sp>
        <p:nvSpPr>
          <p:cNvPr id="4" name="Content Placeholder 3">
            <a:extLst>
              <a:ext uri="{FF2B5EF4-FFF2-40B4-BE49-F238E27FC236}">
                <a16:creationId xmlns:a16="http://schemas.microsoft.com/office/drawing/2014/main" id="{1BE4C843-F6EE-4D1C-9562-07F858B3993D}"/>
              </a:ext>
            </a:extLst>
          </p:cNvPr>
          <p:cNvSpPr>
            <a:spLocks noGrp="1"/>
          </p:cNvSpPr>
          <p:nvPr>
            <p:ph idx="1"/>
          </p:nvPr>
        </p:nvSpPr>
        <p:spPr/>
        <p:txBody>
          <a:bodyPr/>
          <a:lstStyle/>
          <a:p>
            <a:r>
              <a:rPr lang="en-GB" dirty="0"/>
              <a:t>Refer Confluence page</a:t>
            </a:r>
          </a:p>
          <a:p>
            <a:r>
              <a:rPr lang="en-GB" dirty="0">
                <a:hlinkClick r:id="rId2"/>
              </a:rPr>
              <a:t>CFO Data Lake- Production Support SOP - RECON - Finance Management Data and Reporting space - Confluence (fid-intl.com)</a:t>
            </a:r>
            <a:endParaRPr lang="en-GB" dirty="0"/>
          </a:p>
          <a:p>
            <a:endParaRPr lang="en-GB" dirty="0"/>
          </a:p>
        </p:txBody>
      </p:sp>
      <p:sp>
        <p:nvSpPr>
          <p:cNvPr id="5" name="Text Placeholder 4">
            <a:extLst>
              <a:ext uri="{FF2B5EF4-FFF2-40B4-BE49-F238E27FC236}">
                <a16:creationId xmlns:a16="http://schemas.microsoft.com/office/drawing/2014/main" id="{658E8DDD-4360-4002-941B-9C8769F45301}"/>
              </a:ext>
            </a:extLst>
          </p:cNvPr>
          <p:cNvSpPr>
            <a:spLocks noGrp="1"/>
          </p:cNvSpPr>
          <p:nvPr>
            <p:ph type="body" sz="quarter" idx="17"/>
          </p:nvPr>
        </p:nvSpPr>
        <p:spPr/>
        <p:txBody>
          <a:bodyPr/>
          <a:lstStyle/>
          <a:p>
            <a:endParaRPr lang="en-GB"/>
          </a:p>
        </p:txBody>
      </p:sp>
      <p:sp>
        <p:nvSpPr>
          <p:cNvPr id="3" name="Title 2">
            <a:extLst>
              <a:ext uri="{FF2B5EF4-FFF2-40B4-BE49-F238E27FC236}">
                <a16:creationId xmlns:a16="http://schemas.microsoft.com/office/drawing/2014/main" id="{8E5049DE-CAA2-4B93-AACA-2074BE5AF4F7}"/>
              </a:ext>
            </a:extLst>
          </p:cNvPr>
          <p:cNvSpPr>
            <a:spLocks noGrp="1"/>
          </p:cNvSpPr>
          <p:nvPr>
            <p:ph type="title"/>
          </p:nvPr>
        </p:nvSpPr>
        <p:spPr/>
        <p:txBody>
          <a:bodyPr/>
          <a:lstStyle/>
          <a:p>
            <a:r>
              <a:rPr lang="en-GB" dirty="0"/>
              <a:t>CFO Data Lake - Production Support SOP - RECON</a:t>
            </a:r>
          </a:p>
        </p:txBody>
      </p:sp>
    </p:spTree>
    <p:extLst>
      <p:ext uri="{BB962C8B-B14F-4D97-AF65-F5344CB8AC3E}">
        <p14:creationId xmlns:p14="http://schemas.microsoft.com/office/powerpoint/2010/main" val="58160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5B740-6E26-4280-812F-E8AA35202DC2}"/>
              </a:ext>
            </a:extLst>
          </p:cNvPr>
          <p:cNvSpPr>
            <a:spLocks noGrp="1"/>
          </p:cNvSpPr>
          <p:nvPr>
            <p:ph type="body" sz="quarter" idx="13"/>
          </p:nvPr>
        </p:nvSpPr>
        <p:spPr/>
        <p:txBody>
          <a:bodyPr/>
          <a:lstStyle/>
          <a:p>
            <a:r>
              <a:rPr lang="en-US" dirty="0"/>
              <a:t>Recon AWS Infrastructure</a:t>
            </a:r>
            <a:endParaRPr lang="en-GB" dirty="0"/>
          </a:p>
        </p:txBody>
      </p:sp>
    </p:spTree>
    <p:extLst>
      <p:ext uri="{BB962C8B-B14F-4D97-AF65-F5344CB8AC3E}">
        <p14:creationId xmlns:p14="http://schemas.microsoft.com/office/powerpoint/2010/main" val="399805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EFB8C-D454-4963-AA00-ABD1BC5C43A2}"/>
              </a:ext>
            </a:extLst>
          </p:cNvPr>
          <p:cNvSpPr>
            <a:spLocks noGrp="1"/>
          </p:cNvSpPr>
          <p:nvPr>
            <p:ph idx="1"/>
          </p:nvPr>
        </p:nvSpPr>
        <p:spPr>
          <a:xfrm>
            <a:off x="478800" y="1032387"/>
            <a:ext cx="11232000" cy="4458275"/>
          </a:xfrm>
        </p:spPr>
        <p:txBody>
          <a:bodyPr/>
          <a:lstStyle/>
          <a:p>
            <a:r>
              <a:rPr lang="en-GB" sz="1800" dirty="0">
                <a:effectLst/>
                <a:latin typeface="Calibri" panose="020F0502020204030204" pitchFamily="34" charset="0"/>
                <a:ea typeface="DengXian" panose="02010600030101010101" pitchFamily="2" charset="-122"/>
                <a:cs typeface="Times New Roman" panose="02020603050405020304" pitchFamily="18" charset="0"/>
              </a:rPr>
              <a:t>Choose Shared AMI and Choose the latest one based on date and time</a:t>
            </a:r>
          </a:p>
          <a:p>
            <a:pPr marL="0" indent="0">
              <a:buNone/>
            </a:pPr>
            <a:endParaRPr lang="en-GB" dirty="0"/>
          </a:p>
          <a:p>
            <a:pPr marL="0" indent="0">
              <a:buNone/>
            </a:pPr>
            <a:endParaRPr lang="en-GB" dirty="0"/>
          </a:p>
        </p:txBody>
      </p:sp>
      <p:sp>
        <p:nvSpPr>
          <p:cNvPr id="2" name="Title 1">
            <a:extLst>
              <a:ext uri="{FF2B5EF4-FFF2-40B4-BE49-F238E27FC236}">
                <a16:creationId xmlns:a16="http://schemas.microsoft.com/office/drawing/2014/main" id="{BC87A82C-093F-4725-9D47-0DEBE0D7197A}"/>
              </a:ext>
            </a:extLst>
          </p:cNvPr>
          <p:cNvSpPr>
            <a:spLocks noGrp="1"/>
          </p:cNvSpPr>
          <p:nvPr>
            <p:ph type="title"/>
          </p:nvPr>
        </p:nvSpPr>
        <p:spPr/>
        <p:txBody>
          <a:bodyPr/>
          <a:lstStyle/>
          <a:p>
            <a:r>
              <a:rPr lang="en-US" dirty="0"/>
              <a:t>AMI Instance</a:t>
            </a:r>
            <a:endParaRPr lang="en-GB" dirty="0"/>
          </a:p>
        </p:txBody>
      </p:sp>
      <p:pic>
        <p:nvPicPr>
          <p:cNvPr id="6" name="Picture 5">
            <a:extLst>
              <a:ext uri="{FF2B5EF4-FFF2-40B4-BE49-F238E27FC236}">
                <a16:creationId xmlns:a16="http://schemas.microsoft.com/office/drawing/2014/main" id="{C02195CD-A79D-4134-A5CC-929D3BF37FA7}"/>
              </a:ext>
            </a:extLst>
          </p:cNvPr>
          <p:cNvPicPr/>
          <p:nvPr/>
        </p:nvPicPr>
        <p:blipFill>
          <a:blip r:embed="rId4"/>
          <a:stretch>
            <a:fillRect/>
          </a:stretch>
        </p:blipFill>
        <p:spPr>
          <a:xfrm>
            <a:off x="478800" y="1523345"/>
            <a:ext cx="11232000" cy="4458275"/>
          </a:xfrm>
          <a:prstGeom prst="rect">
            <a:avLst/>
          </a:prstGeom>
        </p:spPr>
      </p:pic>
    </p:spTree>
    <p:custDataLst>
      <p:custData r:id="rId1"/>
      <p:custData r:id="rId2"/>
    </p:custDataLst>
    <p:extLst>
      <p:ext uri="{BB962C8B-B14F-4D97-AF65-F5344CB8AC3E}">
        <p14:creationId xmlns:p14="http://schemas.microsoft.com/office/powerpoint/2010/main" val="403884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EFB8C-D454-4963-AA00-ABD1BC5C43A2}"/>
              </a:ext>
            </a:extLst>
          </p:cNvPr>
          <p:cNvSpPr>
            <a:spLocks noGrp="1"/>
          </p:cNvSpPr>
          <p:nvPr>
            <p:ph idx="1"/>
          </p:nvPr>
        </p:nvSpPr>
        <p:spPr>
          <a:xfrm>
            <a:off x="478800" y="1032387"/>
            <a:ext cx="11232000" cy="4458275"/>
          </a:xfrm>
        </p:spPr>
        <p:txBody>
          <a:bodyPr/>
          <a:lstStyle/>
          <a:p>
            <a:r>
              <a:rPr lang="en-GB" sz="1800" dirty="0">
                <a:effectLst/>
                <a:latin typeface="Calibri" panose="020F0502020204030204" pitchFamily="34" charset="0"/>
                <a:ea typeface="DengXian" panose="02010600030101010101" pitchFamily="2" charset="-122"/>
                <a:cs typeface="Times New Roman" panose="02020603050405020304" pitchFamily="18" charset="0"/>
              </a:rPr>
              <a:t>Choose </a:t>
            </a:r>
            <a:r>
              <a:rPr lang="en-GB" sz="1800" b="1" dirty="0">
                <a:latin typeface="Calibri" panose="020F0502020204030204" pitchFamily="34" charset="0"/>
                <a:ea typeface="DengXian" panose="02010600030101010101" pitchFamily="2" charset="-122"/>
                <a:cs typeface="Times New Roman" panose="02020603050405020304" pitchFamily="18" charset="0"/>
              </a:rPr>
              <a:t>m4.xlarge </a:t>
            </a:r>
            <a:r>
              <a:rPr lang="en-GB" sz="1800" dirty="0">
                <a:latin typeface="Calibri" panose="020F0502020204030204" pitchFamily="34" charset="0"/>
                <a:ea typeface="DengXian" panose="02010600030101010101" pitchFamily="2" charset="-122"/>
                <a:cs typeface="Times New Roman" panose="02020603050405020304" pitchFamily="18" charset="0"/>
              </a:rPr>
              <a:t>Instance Type – Instance type yet to be finalized based on the analysis of extracting the data from snowflake and oracle.</a:t>
            </a:r>
          </a:p>
          <a:p>
            <a:pPr marL="0" indent="0">
              <a:buNone/>
            </a:pPr>
            <a:r>
              <a:rPr lang="en-GB" sz="1800" dirty="0">
                <a:latin typeface="Calibri" panose="020F0502020204030204" pitchFamily="34" charset="0"/>
                <a:ea typeface="DengXian" panose="02010600030101010101" pitchFamily="2" charset="-122"/>
                <a:cs typeface="Times New Roman" panose="02020603050405020304" pitchFamily="18" charset="0"/>
              </a:rPr>
              <a:t>	</a:t>
            </a:r>
          </a:p>
          <a:p>
            <a:pPr>
              <a:lnSpc>
                <a:spcPct val="107000"/>
              </a:lnSpc>
              <a:spcAft>
                <a:spcPts val="800"/>
              </a:spcAft>
            </a:pPr>
            <a:r>
              <a:rPr lang="en-GB" sz="1800" dirty="0">
                <a:effectLst/>
                <a:latin typeface="Calibri" panose="020F0502020204030204" pitchFamily="34" charset="0"/>
                <a:ea typeface="DengXian" panose="02010600030101010101" pitchFamily="2" charset="-122"/>
                <a:cs typeface="Times New Roman" panose="02020603050405020304" pitchFamily="18" charset="0"/>
              </a:rPr>
              <a:t>Choose existing VPS and Subnet - For HA - create more nodes</a:t>
            </a:r>
          </a:p>
          <a:p>
            <a:pPr>
              <a:lnSpc>
                <a:spcPct val="107000"/>
              </a:lnSpc>
              <a:spcAft>
                <a:spcPts val="800"/>
              </a:spcAft>
            </a:pPr>
            <a:r>
              <a:rPr lang="en-GB" sz="1800" dirty="0">
                <a:effectLst/>
                <a:latin typeface="Calibri" panose="020F0502020204030204" pitchFamily="34" charset="0"/>
                <a:ea typeface="DengXian" panose="02010600030101010101" pitchFamily="2" charset="-122"/>
                <a:cs typeface="Times New Roman" panose="02020603050405020304" pitchFamily="18" charset="0"/>
              </a:rPr>
              <a:t>Choose Shutdown as Stop</a:t>
            </a:r>
          </a:p>
          <a:p>
            <a:pPr>
              <a:lnSpc>
                <a:spcPct val="107000"/>
              </a:lnSpc>
              <a:spcAft>
                <a:spcPts val="800"/>
              </a:spcAft>
            </a:pPr>
            <a:r>
              <a:rPr lang="en-GB" sz="1800" dirty="0">
                <a:effectLst/>
                <a:latin typeface="Calibri" panose="020F0502020204030204" pitchFamily="34" charset="0"/>
                <a:ea typeface="DengXian" panose="02010600030101010101" pitchFamily="2" charset="-122"/>
                <a:cs typeface="Times New Roman" panose="02020603050405020304" pitchFamily="18" charset="0"/>
              </a:rPr>
              <a:t>Choose existing IAM Role or check with leads </a:t>
            </a:r>
            <a:r>
              <a:rPr lang="en-GB" sz="1800" dirty="0">
                <a:latin typeface="Calibri" panose="020F0502020204030204" pitchFamily="34" charset="0"/>
                <a:ea typeface="DengXian" panose="02010600030101010101" pitchFamily="2" charset="-122"/>
                <a:cs typeface="Times New Roman" panose="02020603050405020304" pitchFamily="18" charset="0"/>
              </a:rPr>
              <a:t>(</a:t>
            </a:r>
            <a:r>
              <a:rPr lang="en-GB" sz="1800" b="1" dirty="0">
                <a:latin typeface="Calibri" panose="020F0502020204030204" pitchFamily="34" charset="0"/>
                <a:ea typeface="DengXian" panose="02010600030101010101" pitchFamily="2" charset="-122"/>
                <a:cs typeface="Times New Roman" panose="02020603050405020304" pitchFamily="18" charset="0"/>
              </a:rPr>
              <a:t>ec2-ssm-role-dev</a:t>
            </a:r>
            <a:r>
              <a:rPr lang="en-GB" sz="1800" dirty="0">
                <a:latin typeface="Calibri" panose="020F0502020204030204" pitchFamily="34" charset="0"/>
                <a:ea typeface="DengXian" panose="02010600030101010101" pitchFamily="2" charset="-122"/>
                <a:cs typeface="Times New Roman" panose="02020603050405020304" pitchFamily="18" charset="0"/>
              </a:rPr>
              <a:t>)</a:t>
            </a:r>
          </a:p>
          <a:p>
            <a:pPr>
              <a:lnSpc>
                <a:spcPct val="107000"/>
              </a:lnSpc>
              <a:spcAft>
                <a:spcPts val="800"/>
              </a:spcAft>
            </a:pPr>
            <a:r>
              <a:rPr lang="en-GB" sz="1800" dirty="0">
                <a:effectLst/>
                <a:latin typeface="Calibri" panose="020F0502020204030204" pitchFamily="34" charset="0"/>
                <a:ea typeface="DengXian" panose="02010600030101010101" pitchFamily="2" charset="-122"/>
                <a:cs typeface="Times New Roman" panose="02020603050405020304" pitchFamily="18" charset="0"/>
              </a:rPr>
              <a:t>Choose Hibernate behaviour only when needed</a:t>
            </a:r>
            <a:endParaRPr lang="en-GB" sz="1800" dirty="0">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GB" dirty="0"/>
          </a:p>
        </p:txBody>
      </p:sp>
      <p:sp>
        <p:nvSpPr>
          <p:cNvPr id="2" name="Title 1">
            <a:extLst>
              <a:ext uri="{FF2B5EF4-FFF2-40B4-BE49-F238E27FC236}">
                <a16:creationId xmlns:a16="http://schemas.microsoft.com/office/drawing/2014/main" id="{BC87A82C-093F-4725-9D47-0DEBE0D7197A}"/>
              </a:ext>
            </a:extLst>
          </p:cNvPr>
          <p:cNvSpPr>
            <a:spLocks noGrp="1"/>
          </p:cNvSpPr>
          <p:nvPr>
            <p:ph type="title"/>
          </p:nvPr>
        </p:nvSpPr>
        <p:spPr/>
        <p:txBody>
          <a:bodyPr/>
          <a:lstStyle/>
          <a:p>
            <a:r>
              <a:rPr lang="en-US" dirty="0"/>
              <a:t>Instance Type</a:t>
            </a:r>
            <a:endParaRPr lang="en-GB" dirty="0"/>
          </a:p>
        </p:txBody>
      </p:sp>
    </p:spTree>
    <p:custDataLst>
      <p:custData r:id="rId1"/>
      <p:custData r:id="rId2"/>
    </p:custDataLst>
    <p:extLst>
      <p:ext uri="{BB962C8B-B14F-4D97-AF65-F5344CB8AC3E}">
        <p14:creationId xmlns:p14="http://schemas.microsoft.com/office/powerpoint/2010/main" val="4012176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EFB8C-D454-4963-AA00-ABD1BC5C43A2}"/>
              </a:ext>
            </a:extLst>
          </p:cNvPr>
          <p:cNvSpPr>
            <a:spLocks noGrp="1"/>
          </p:cNvSpPr>
          <p:nvPr>
            <p:ph idx="1"/>
          </p:nvPr>
        </p:nvSpPr>
        <p:spPr>
          <a:xfrm>
            <a:off x="478800" y="1032387"/>
            <a:ext cx="11232000" cy="5176684"/>
          </a:xfrm>
        </p:spPr>
        <p:txBody>
          <a:bodyPr/>
          <a:lstStyle/>
          <a:p>
            <a:pPr marL="0" indent="0">
              <a:buNone/>
            </a:pPr>
            <a:endParaRPr lang="en-US" dirty="0"/>
          </a:p>
          <a:p>
            <a:pPr marL="0" indent="0">
              <a:buNone/>
            </a:pPr>
            <a:endParaRPr lang="en-GB" dirty="0"/>
          </a:p>
        </p:txBody>
      </p:sp>
      <p:sp>
        <p:nvSpPr>
          <p:cNvPr id="2" name="Title 1">
            <a:extLst>
              <a:ext uri="{FF2B5EF4-FFF2-40B4-BE49-F238E27FC236}">
                <a16:creationId xmlns:a16="http://schemas.microsoft.com/office/drawing/2014/main" id="{BC87A82C-093F-4725-9D47-0DEBE0D7197A}"/>
              </a:ext>
            </a:extLst>
          </p:cNvPr>
          <p:cNvSpPr>
            <a:spLocks noGrp="1"/>
          </p:cNvSpPr>
          <p:nvPr>
            <p:ph type="title"/>
          </p:nvPr>
        </p:nvSpPr>
        <p:spPr/>
        <p:txBody>
          <a:bodyPr/>
          <a:lstStyle/>
          <a:p>
            <a:r>
              <a:rPr lang="en-US" dirty="0" err="1"/>
              <a:t>Userdata</a:t>
            </a:r>
            <a:r>
              <a:rPr lang="en-US" dirty="0"/>
              <a:t> Script</a:t>
            </a:r>
            <a:endParaRPr lang="en-GB" dirty="0"/>
          </a:p>
        </p:txBody>
      </p:sp>
    </p:spTree>
    <p:custDataLst>
      <p:custData r:id="rId1"/>
      <p:custData r:id="rId2"/>
    </p:custDataLst>
    <p:extLst>
      <p:ext uri="{BB962C8B-B14F-4D97-AF65-F5344CB8AC3E}">
        <p14:creationId xmlns:p14="http://schemas.microsoft.com/office/powerpoint/2010/main" val="2301921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57AAA-C398-4B3E-A4D4-3001D636177B}"/>
              </a:ext>
            </a:extLst>
          </p:cNvPr>
          <p:cNvSpPr>
            <a:spLocks noGrp="1"/>
          </p:cNvSpPr>
          <p:nvPr>
            <p:ph idx="1"/>
          </p:nvPr>
        </p:nvSpPr>
        <p:spPr>
          <a:xfrm>
            <a:off x="191729" y="1481068"/>
            <a:ext cx="11665974" cy="4241305"/>
          </a:xfrm>
        </p:spPr>
        <p:txBody>
          <a:bodyPr/>
          <a:lstStyle/>
          <a:p>
            <a:r>
              <a:rPr lang="en-GB" sz="1800" dirty="0">
                <a:effectLst/>
                <a:latin typeface="Calibri" panose="020F0502020204030204" pitchFamily="34" charset="0"/>
                <a:ea typeface="DengXian" panose="02010600030101010101" pitchFamily="2" charset="-122"/>
                <a:cs typeface="Times New Roman" panose="02020603050405020304" pitchFamily="18" charset="0"/>
              </a:rPr>
              <a:t>Add EBS Volume 30 GB GP2 if no idea and make it encrypted and disable delete on termination</a:t>
            </a:r>
          </a:p>
          <a:p>
            <a:pPr marL="0" indent="0">
              <a:buNone/>
            </a:pPr>
            <a:endParaRPr lang="en-GB" dirty="0"/>
          </a:p>
        </p:txBody>
      </p:sp>
      <p:sp>
        <p:nvSpPr>
          <p:cNvPr id="5" name="Title 4">
            <a:extLst>
              <a:ext uri="{FF2B5EF4-FFF2-40B4-BE49-F238E27FC236}">
                <a16:creationId xmlns:a16="http://schemas.microsoft.com/office/drawing/2014/main" id="{FFF48D8E-F4BB-4825-B342-B9533DE23102}"/>
              </a:ext>
            </a:extLst>
          </p:cNvPr>
          <p:cNvSpPr>
            <a:spLocks noGrp="1"/>
          </p:cNvSpPr>
          <p:nvPr>
            <p:ph type="title"/>
          </p:nvPr>
        </p:nvSpPr>
        <p:spPr/>
        <p:txBody>
          <a:bodyPr/>
          <a:lstStyle/>
          <a:p>
            <a:r>
              <a:rPr lang="en-US" dirty="0"/>
              <a:t>Add Storage</a:t>
            </a:r>
            <a:endParaRPr lang="en-GB" dirty="0"/>
          </a:p>
        </p:txBody>
      </p:sp>
      <p:pic>
        <p:nvPicPr>
          <p:cNvPr id="6" name="Picture 5">
            <a:extLst>
              <a:ext uri="{FF2B5EF4-FFF2-40B4-BE49-F238E27FC236}">
                <a16:creationId xmlns:a16="http://schemas.microsoft.com/office/drawing/2014/main" id="{10D2AB60-807F-479F-BE9A-548C6D0A909E}"/>
              </a:ext>
            </a:extLst>
          </p:cNvPr>
          <p:cNvPicPr/>
          <p:nvPr/>
        </p:nvPicPr>
        <p:blipFill>
          <a:blip r:embed="rId2"/>
          <a:stretch>
            <a:fillRect/>
          </a:stretch>
        </p:blipFill>
        <p:spPr>
          <a:xfrm>
            <a:off x="478800" y="1946787"/>
            <a:ext cx="10906955" cy="3878826"/>
          </a:xfrm>
          <a:prstGeom prst="rect">
            <a:avLst/>
          </a:prstGeom>
        </p:spPr>
      </p:pic>
    </p:spTree>
    <p:extLst>
      <p:ext uri="{BB962C8B-B14F-4D97-AF65-F5344CB8AC3E}">
        <p14:creationId xmlns:p14="http://schemas.microsoft.com/office/powerpoint/2010/main" val="716259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48D8E-F4BB-4825-B342-B9533DE23102}"/>
              </a:ext>
            </a:extLst>
          </p:cNvPr>
          <p:cNvSpPr>
            <a:spLocks noGrp="1"/>
          </p:cNvSpPr>
          <p:nvPr>
            <p:ph type="title"/>
          </p:nvPr>
        </p:nvSpPr>
        <p:spPr/>
        <p:txBody>
          <a:bodyPr/>
          <a:lstStyle/>
          <a:p>
            <a:r>
              <a:rPr lang="en-US" dirty="0"/>
              <a:t>Add Basic Tags</a:t>
            </a:r>
            <a:endParaRPr lang="en-GB" dirty="0"/>
          </a:p>
        </p:txBody>
      </p:sp>
      <p:pic>
        <p:nvPicPr>
          <p:cNvPr id="7" name="Content Placeholder 6">
            <a:extLst>
              <a:ext uri="{FF2B5EF4-FFF2-40B4-BE49-F238E27FC236}">
                <a16:creationId xmlns:a16="http://schemas.microsoft.com/office/drawing/2014/main" id="{976CB9A0-4AE2-4442-A508-590CC2B26EE4}"/>
              </a:ext>
            </a:extLst>
          </p:cNvPr>
          <p:cNvPicPr>
            <a:picLocks noGrp="1"/>
          </p:cNvPicPr>
          <p:nvPr>
            <p:ph idx="1"/>
          </p:nvPr>
        </p:nvPicPr>
        <p:blipFill>
          <a:blip r:embed="rId2"/>
          <a:stretch>
            <a:fillRect/>
          </a:stretch>
        </p:blipFill>
        <p:spPr>
          <a:xfrm>
            <a:off x="478801" y="1120877"/>
            <a:ext cx="10803716" cy="4076599"/>
          </a:xfrm>
          <a:prstGeom prst="rect">
            <a:avLst/>
          </a:prstGeom>
        </p:spPr>
      </p:pic>
    </p:spTree>
    <p:extLst>
      <p:ext uri="{BB962C8B-B14F-4D97-AF65-F5344CB8AC3E}">
        <p14:creationId xmlns:p14="http://schemas.microsoft.com/office/powerpoint/2010/main" val="3021207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48D8E-F4BB-4825-B342-B9533DE23102}"/>
              </a:ext>
            </a:extLst>
          </p:cNvPr>
          <p:cNvSpPr>
            <a:spLocks noGrp="1"/>
          </p:cNvSpPr>
          <p:nvPr>
            <p:ph type="title"/>
          </p:nvPr>
        </p:nvSpPr>
        <p:spPr/>
        <p:txBody>
          <a:bodyPr/>
          <a:lstStyle/>
          <a:p>
            <a:r>
              <a:rPr lang="en-US" dirty="0"/>
              <a:t>Required Security Group</a:t>
            </a:r>
            <a:endParaRPr lang="en-GB" dirty="0"/>
          </a:p>
        </p:txBody>
      </p:sp>
      <p:pic>
        <p:nvPicPr>
          <p:cNvPr id="6" name="Picture 5">
            <a:extLst>
              <a:ext uri="{FF2B5EF4-FFF2-40B4-BE49-F238E27FC236}">
                <a16:creationId xmlns:a16="http://schemas.microsoft.com/office/drawing/2014/main" id="{BE96B154-F8DF-4492-8EC3-0E3DEF9F292E}"/>
              </a:ext>
            </a:extLst>
          </p:cNvPr>
          <p:cNvPicPr>
            <a:picLocks noChangeAspect="1"/>
          </p:cNvPicPr>
          <p:nvPr/>
        </p:nvPicPr>
        <p:blipFill>
          <a:blip r:embed="rId2"/>
          <a:stretch>
            <a:fillRect/>
          </a:stretch>
        </p:blipFill>
        <p:spPr>
          <a:xfrm>
            <a:off x="283326" y="1179871"/>
            <a:ext cx="10652415" cy="4159045"/>
          </a:xfrm>
          <a:prstGeom prst="rect">
            <a:avLst/>
          </a:prstGeom>
        </p:spPr>
      </p:pic>
    </p:spTree>
    <p:extLst>
      <p:ext uri="{BB962C8B-B14F-4D97-AF65-F5344CB8AC3E}">
        <p14:creationId xmlns:p14="http://schemas.microsoft.com/office/powerpoint/2010/main" val="3264053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48D8E-F4BB-4825-B342-B9533DE23102}"/>
              </a:ext>
            </a:extLst>
          </p:cNvPr>
          <p:cNvSpPr>
            <a:spLocks noGrp="1"/>
          </p:cNvSpPr>
          <p:nvPr>
            <p:ph type="title"/>
          </p:nvPr>
        </p:nvSpPr>
        <p:spPr/>
        <p:txBody>
          <a:bodyPr/>
          <a:lstStyle/>
          <a:p>
            <a:r>
              <a:rPr lang="en-US" dirty="0"/>
              <a:t>Requirements</a:t>
            </a:r>
            <a:endParaRPr lang="en-GB" dirty="0"/>
          </a:p>
        </p:txBody>
      </p:sp>
      <p:sp>
        <p:nvSpPr>
          <p:cNvPr id="3" name="Content Placeholder 2">
            <a:extLst>
              <a:ext uri="{FF2B5EF4-FFF2-40B4-BE49-F238E27FC236}">
                <a16:creationId xmlns:a16="http://schemas.microsoft.com/office/drawing/2014/main" id="{352CF74E-D140-46F7-A736-AEB4FEF0DAD3}"/>
              </a:ext>
            </a:extLst>
          </p:cNvPr>
          <p:cNvSpPr>
            <a:spLocks noGrp="1"/>
          </p:cNvSpPr>
          <p:nvPr>
            <p:ph idx="1"/>
          </p:nvPr>
        </p:nvSpPr>
        <p:spPr>
          <a:xfrm>
            <a:off x="478800" y="1017639"/>
            <a:ext cx="11232000" cy="4473023"/>
          </a:xfrm>
        </p:spPr>
        <p:txBody>
          <a:bodyPr/>
          <a:lstStyle/>
          <a:p>
            <a:r>
              <a:rPr lang="en-US" sz="1800" b="1" dirty="0"/>
              <a:t>Python Libraries</a:t>
            </a:r>
          </a:p>
          <a:p>
            <a:pPr lvl="1"/>
            <a:endParaRPr lang="en-US" sz="1600" dirty="0"/>
          </a:p>
          <a:p>
            <a:pPr lvl="1"/>
            <a:r>
              <a:rPr lang="en-GB" sz="1600" dirty="0"/>
              <a:t>snowflake-connector-python</a:t>
            </a:r>
          </a:p>
          <a:p>
            <a:pPr lvl="1"/>
            <a:r>
              <a:rPr lang="en-GB" sz="1600" dirty="0"/>
              <a:t>cx-Oracle</a:t>
            </a:r>
          </a:p>
          <a:p>
            <a:pPr lvl="1"/>
            <a:r>
              <a:rPr lang="en-GB" sz="1600" dirty="0"/>
              <a:t>pandas</a:t>
            </a:r>
          </a:p>
          <a:p>
            <a:pPr lvl="1"/>
            <a:r>
              <a:rPr lang="en-GB" sz="1600" dirty="0" err="1"/>
              <a:t>configparser</a:t>
            </a:r>
            <a:endParaRPr lang="en-GB" sz="1600" dirty="0"/>
          </a:p>
          <a:p>
            <a:pPr lvl="1"/>
            <a:r>
              <a:rPr lang="en-GB" sz="1600" dirty="0" err="1"/>
              <a:t>rsa</a:t>
            </a:r>
            <a:endParaRPr lang="en-GB" sz="1600" dirty="0"/>
          </a:p>
          <a:p>
            <a:pPr lvl="1"/>
            <a:r>
              <a:rPr lang="en-GB" sz="1600" dirty="0"/>
              <a:t>Base64</a:t>
            </a:r>
          </a:p>
          <a:p>
            <a:pPr lvl="1"/>
            <a:r>
              <a:rPr lang="en-GB" sz="1600" dirty="0"/>
              <a:t>Boto3</a:t>
            </a:r>
          </a:p>
          <a:p>
            <a:pPr lvl="1"/>
            <a:r>
              <a:rPr lang="en-GB" sz="1600" dirty="0" err="1"/>
              <a:t>smtplib</a:t>
            </a:r>
            <a:endParaRPr lang="en-GB" sz="1600" dirty="0"/>
          </a:p>
          <a:p>
            <a:pPr lvl="1"/>
            <a:endParaRPr lang="en-GB" sz="1600" dirty="0"/>
          </a:p>
          <a:p>
            <a:pPr marL="180000" lvl="1" indent="0">
              <a:buNone/>
            </a:pPr>
            <a:r>
              <a:rPr lang="en-GB" sz="1600" dirty="0"/>
              <a:t>( Note : libraries may be added as per requirements )</a:t>
            </a:r>
          </a:p>
          <a:p>
            <a:pPr lvl="1"/>
            <a:endParaRPr lang="en-GB" dirty="0"/>
          </a:p>
          <a:p>
            <a:pPr lvl="1"/>
            <a:endParaRPr lang="en-GB" dirty="0"/>
          </a:p>
        </p:txBody>
      </p:sp>
    </p:spTree>
    <p:extLst>
      <p:ext uri="{BB962C8B-B14F-4D97-AF65-F5344CB8AC3E}">
        <p14:creationId xmlns:p14="http://schemas.microsoft.com/office/powerpoint/2010/main" val="394548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028821F-9586-1445-9683-C6FDE70BF5DC}"/>
              </a:ext>
            </a:extLst>
          </p:cNvPr>
          <p:cNvSpPr>
            <a:spLocks noGrp="1"/>
          </p:cNvSpPr>
          <p:nvPr>
            <p:ph type="title"/>
          </p:nvPr>
        </p:nvSpPr>
        <p:spPr>
          <a:xfrm>
            <a:off x="234729" y="171045"/>
            <a:ext cx="10937935" cy="630327"/>
          </a:xfrm>
          <a:prstGeom prst="rect">
            <a:avLst/>
          </a:prstGeom>
        </p:spPr>
        <p:txBody>
          <a:bodyPr anchor="t" anchorCtr="0">
            <a:noAutofit/>
          </a:bodyPr>
          <a:lstStyle/>
          <a:p>
            <a:pPr defTabSz="1219170">
              <a:spcBef>
                <a:spcPts val="0"/>
              </a:spcBef>
            </a:pPr>
            <a:r>
              <a:rPr lang="en-US" u="sng" kern="0" dirty="0"/>
              <a:t>Snowflake – Low Level Architecture</a:t>
            </a:r>
            <a:endParaRPr lang="en-GB" sz="1600" b="0" u="sng" kern="0" dirty="0"/>
          </a:p>
        </p:txBody>
      </p:sp>
      <p:sp>
        <p:nvSpPr>
          <p:cNvPr id="7" name="Rectangle 6">
            <a:extLst>
              <a:ext uri="{FF2B5EF4-FFF2-40B4-BE49-F238E27FC236}">
                <a16:creationId xmlns:a16="http://schemas.microsoft.com/office/drawing/2014/main" id="{F00ADE6D-A84C-4645-BA2F-59D776D4E2A7}"/>
              </a:ext>
            </a:extLst>
          </p:cNvPr>
          <p:cNvSpPr/>
          <p:nvPr/>
        </p:nvSpPr>
        <p:spPr>
          <a:xfrm>
            <a:off x="1825824" y="671644"/>
            <a:ext cx="7137274" cy="5514712"/>
          </a:xfrm>
          <a:prstGeom prst="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181" name="Picture 180" descr="Text&#10;&#10;Description automatically generated">
            <a:extLst>
              <a:ext uri="{FF2B5EF4-FFF2-40B4-BE49-F238E27FC236}">
                <a16:creationId xmlns:a16="http://schemas.microsoft.com/office/drawing/2014/main" id="{B9FD6932-A250-490E-9CCC-ADA02CAB4D2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965896" y="4555412"/>
            <a:ext cx="1313901" cy="826853"/>
          </a:xfrm>
          <a:prstGeom prst="rect">
            <a:avLst/>
          </a:prstGeom>
        </p:spPr>
      </p:pic>
      <p:pic>
        <p:nvPicPr>
          <p:cNvPr id="182" name="Picture 181" descr="Logo&#10;&#10;Description automatically generated">
            <a:extLst>
              <a:ext uri="{FF2B5EF4-FFF2-40B4-BE49-F238E27FC236}">
                <a16:creationId xmlns:a16="http://schemas.microsoft.com/office/drawing/2014/main" id="{7B419294-095B-4265-80BF-DEC54EEAF24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163945" y="3164944"/>
            <a:ext cx="749060" cy="734541"/>
          </a:xfrm>
          <a:prstGeom prst="rect">
            <a:avLst/>
          </a:prstGeom>
        </p:spPr>
      </p:pic>
      <p:sp>
        <p:nvSpPr>
          <p:cNvPr id="183" name="TextBox 182">
            <a:extLst>
              <a:ext uri="{FF2B5EF4-FFF2-40B4-BE49-F238E27FC236}">
                <a16:creationId xmlns:a16="http://schemas.microsoft.com/office/drawing/2014/main" id="{CC6580E6-C379-4F9A-957F-EC20EEE978A8}"/>
              </a:ext>
            </a:extLst>
          </p:cNvPr>
          <p:cNvSpPr txBox="1"/>
          <p:nvPr/>
        </p:nvSpPr>
        <p:spPr bwMode="auto">
          <a:xfrm>
            <a:off x="10799955" y="3298451"/>
            <a:ext cx="12398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ctr">
              <a:spcBef>
                <a:spcPct val="0"/>
              </a:spcBef>
              <a:buClr>
                <a:srgbClr val="01286D"/>
              </a:buClr>
              <a:buSzPct val="80000"/>
              <a:buFont typeface="Wingdings" pitchFamily="2" charset="2"/>
              <a:buNone/>
            </a:pPr>
            <a:r>
              <a:rPr lang="en-IN" sz="1200" dirty="0"/>
              <a:t>Service Now</a:t>
            </a:r>
          </a:p>
          <a:p>
            <a:pPr algn="ctr">
              <a:spcBef>
                <a:spcPct val="0"/>
              </a:spcBef>
              <a:buClr>
                <a:srgbClr val="01286D"/>
              </a:buClr>
              <a:buSzPct val="80000"/>
              <a:buFont typeface="Wingdings" pitchFamily="2" charset="2"/>
              <a:buNone/>
            </a:pPr>
            <a:r>
              <a:rPr lang="en-IN" sz="1200" dirty="0"/>
              <a:t>Tickets</a:t>
            </a:r>
          </a:p>
        </p:txBody>
      </p:sp>
      <p:sp>
        <p:nvSpPr>
          <p:cNvPr id="184" name="TextBox 183">
            <a:extLst>
              <a:ext uri="{FF2B5EF4-FFF2-40B4-BE49-F238E27FC236}">
                <a16:creationId xmlns:a16="http://schemas.microsoft.com/office/drawing/2014/main" id="{0FE851E0-4D13-46E0-B0F1-613B1D8BBB1E}"/>
              </a:ext>
            </a:extLst>
          </p:cNvPr>
          <p:cNvSpPr txBox="1"/>
          <p:nvPr/>
        </p:nvSpPr>
        <p:spPr bwMode="auto">
          <a:xfrm>
            <a:off x="10098353" y="4375486"/>
            <a:ext cx="12398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l">
              <a:spcBef>
                <a:spcPct val="0"/>
              </a:spcBef>
              <a:buClr>
                <a:srgbClr val="01286D"/>
              </a:buClr>
              <a:buSzPct val="80000"/>
              <a:buFont typeface="Wingdings" pitchFamily="2" charset="2"/>
              <a:buNone/>
            </a:pPr>
            <a:r>
              <a:rPr lang="en-IN" sz="1200" dirty="0"/>
              <a:t>Moogsoft Portal </a:t>
            </a:r>
          </a:p>
        </p:txBody>
      </p:sp>
      <p:sp>
        <p:nvSpPr>
          <p:cNvPr id="185" name="Arrow: Right 184">
            <a:extLst>
              <a:ext uri="{FF2B5EF4-FFF2-40B4-BE49-F238E27FC236}">
                <a16:creationId xmlns:a16="http://schemas.microsoft.com/office/drawing/2014/main" id="{78036779-2326-4116-AD46-9BAF1CE3884C}"/>
              </a:ext>
            </a:extLst>
          </p:cNvPr>
          <p:cNvSpPr/>
          <p:nvPr/>
        </p:nvSpPr>
        <p:spPr>
          <a:xfrm rot="16200000">
            <a:off x="10364224" y="4062956"/>
            <a:ext cx="424425" cy="17050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86" name="Rectangle 185">
            <a:extLst>
              <a:ext uri="{FF2B5EF4-FFF2-40B4-BE49-F238E27FC236}">
                <a16:creationId xmlns:a16="http://schemas.microsoft.com/office/drawing/2014/main" id="{0C0C97D6-49E0-4C61-8D54-6A28388D00A1}"/>
              </a:ext>
            </a:extLst>
          </p:cNvPr>
          <p:cNvSpPr/>
          <p:nvPr/>
        </p:nvSpPr>
        <p:spPr>
          <a:xfrm>
            <a:off x="10089887" y="4589858"/>
            <a:ext cx="1071560" cy="835665"/>
          </a:xfrm>
          <a:prstGeom prst="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04" name="TextBox 203">
            <a:extLst>
              <a:ext uri="{FF2B5EF4-FFF2-40B4-BE49-F238E27FC236}">
                <a16:creationId xmlns:a16="http://schemas.microsoft.com/office/drawing/2014/main" id="{D811ABBB-3A1A-4153-A016-C49AB0E4D60D}"/>
              </a:ext>
            </a:extLst>
          </p:cNvPr>
          <p:cNvSpPr txBox="1"/>
          <p:nvPr/>
        </p:nvSpPr>
        <p:spPr bwMode="auto">
          <a:xfrm>
            <a:off x="5108319" y="4136776"/>
            <a:ext cx="18546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ctr">
              <a:buClr>
                <a:srgbClr val="01286D"/>
              </a:buClr>
              <a:buSzPct val="80000"/>
            </a:pPr>
            <a:r>
              <a:rPr lang="en-GB" sz="1200" dirty="0"/>
              <a:t>Subscribe </a:t>
            </a:r>
            <a:endParaRPr lang="en-IN" sz="1200" dirty="0"/>
          </a:p>
        </p:txBody>
      </p:sp>
      <p:sp>
        <p:nvSpPr>
          <p:cNvPr id="209" name="TextBox 208">
            <a:extLst>
              <a:ext uri="{FF2B5EF4-FFF2-40B4-BE49-F238E27FC236}">
                <a16:creationId xmlns:a16="http://schemas.microsoft.com/office/drawing/2014/main" id="{18727CB1-A210-43A6-9D4E-FC2AB49D6E35}"/>
              </a:ext>
            </a:extLst>
          </p:cNvPr>
          <p:cNvSpPr txBox="1"/>
          <p:nvPr/>
        </p:nvSpPr>
        <p:spPr bwMode="auto">
          <a:xfrm>
            <a:off x="7368229" y="4423007"/>
            <a:ext cx="14686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ctr">
              <a:spcBef>
                <a:spcPct val="0"/>
              </a:spcBef>
              <a:buClr>
                <a:srgbClr val="01286D"/>
              </a:buClr>
              <a:buSzPct val="80000"/>
              <a:buFont typeface="Wingdings" pitchFamily="2" charset="2"/>
              <a:buNone/>
            </a:pPr>
            <a:r>
              <a:rPr lang="en-IN" sz="1200" dirty="0"/>
              <a:t>Send Alert JSON</a:t>
            </a:r>
          </a:p>
          <a:p>
            <a:pPr algn="ctr">
              <a:spcBef>
                <a:spcPct val="0"/>
              </a:spcBef>
              <a:buClr>
                <a:srgbClr val="01286D"/>
              </a:buClr>
              <a:buSzPct val="80000"/>
              <a:buFont typeface="Wingdings" pitchFamily="2" charset="2"/>
              <a:buNone/>
            </a:pPr>
            <a:r>
              <a:rPr lang="en-IN" sz="1200" dirty="0"/>
              <a:t>(HTTPS)</a:t>
            </a:r>
            <a:endParaRPr lang="en-GB" sz="1200" dirty="0"/>
          </a:p>
        </p:txBody>
      </p:sp>
      <p:pic>
        <p:nvPicPr>
          <p:cNvPr id="46" name="Graphic 45">
            <a:extLst>
              <a:ext uri="{FF2B5EF4-FFF2-40B4-BE49-F238E27FC236}">
                <a16:creationId xmlns:a16="http://schemas.microsoft.com/office/drawing/2014/main" id="{44A219CE-3255-4F4D-B1BF-E4DF673ED0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0109" y="2350713"/>
            <a:ext cx="479112" cy="479112"/>
          </a:xfrm>
          <a:prstGeom prst="rect">
            <a:avLst/>
          </a:prstGeom>
        </p:spPr>
      </p:pic>
      <p:sp>
        <p:nvSpPr>
          <p:cNvPr id="47" name="TextBox 46">
            <a:extLst>
              <a:ext uri="{FF2B5EF4-FFF2-40B4-BE49-F238E27FC236}">
                <a16:creationId xmlns:a16="http://schemas.microsoft.com/office/drawing/2014/main" id="{1E04715A-8B7B-4B81-83EF-BD04F347FA7F}"/>
              </a:ext>
            </a:extLst>
          </p:cNvPr>
          <p:cNvSpPr txBox="1"/>
          <p:nvPr/>
        </p:nvSpPr>
        <p:spPr>
          <a:xfrm>
            <a:off x="4620624" y="2827571"/>
            <a:ext cx="713984" cy="357021"/>
          </a:xfrm>
          <a:prstGeom prst="rect">
            <a:avLst/>
          </a:prstGeom>
          <a:noFill/>
        </p:spPr>
        <p:txBody>
          <a:bodyPr wrap="square" lIns="9144" tIns="9144" rIns="9144" bIns="9144" rtlCol="0">
            <a:spAutoFit/>
          </a:bodyPr>
          <a:lstStyle/>
          <a:p>
            <a:r>
              <a:rPr lang="en-US" sz="1100" dirty="0"/>
              <a:t>Recon </a:t>
            </a:r>
          </a:p>
          <a:p>
            <a:r>
              <a:rPr lang="en-US" sz="1100" dirty="0"/>
              <a:t>EC2 Box</a:t>
            </a:r>
          </a:p>
        </p:txBody>
      </p:sp>
      <p:sp>
        <p:nvSpPr>
          <p:cNvPr id="52" name="Rectangle 51">
            <a:extLst>
              <a:ext uri="{FF2B5EF4-FFF2-40B4-BE49-F238E27FC236}">
                <a16:creationId xmlns:a16="http://schemas.microsoft.com/office/drawing/2014/main" id="{D587824D-E967-4231-A026-FA45858AAB6C}"/>
              </a:ext>
            </a:extLst>
          </p:cNvPr>
          <p:cNvSpPr/>
          <p:nvPr/>
        </p:nvSpPr>
        <p:spPr>
          <a:xfrm>
            <a:off x="2930808" y="1759202"/>
            <a:ext cx="4580301" cy="22097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50" dirty="0">
              <a:solidFill>
                <a:sysClr val="windowText" lastClr="000000"/>
              </a:solidFill>
            </a:endParaRPr>
          </a:p>
        </p:txBody>
      </p:sp>
      <p:sp>
        <p:nvSpPr>
          <p:cNvPr id="61" name="TextBox 60">
            <a:extLst>
              <a:ext uri="{FF2B5EF4-FFF2-40B4-BE49-F238E27FC236}">
                <a16:creationId xmlns:a16="http://schemas.microsoft.com/office/drawing/2014/main" id="{4276181A-18CF-4168-8270-0DE8B3D123D1}"/>
              </a:ext>
            </a:extLst>
          </p:cNvPr>
          <p:cNvSpPr txBox="1"/>
          <p:nvPr/>
        </p:nvSpPr>
        <p:spPr>
          <a:xfrm>
            <a:off x="6934888" y="1772360"/>
            <a:ext cx="798339" cy="203133"/>
          </a:xfrm>
          <a:prstGeom prst="rect">
            <a:avLst/>
          </a:prstGeom>
          <a:noFill/>
        </p:spPr>
        <p:txBody>
          <a:bodyPr wrap="square" lIns="9144" tIns="9144" rIns="9144" bIns="9144" rtlCol="0">
            <a:spAutoFit/>
          </a:bodyPr>
          <a:lstStyle/>
          <a:p>
            <a:pPr algn="ctr"/>
            <a:r>
              <a:rPr lang="en-US" sz="1200" b="1" dirty="0"/>
              <a:t>VPC</a:t>
            </a:r>
          </a:p>
        </p:txBody>
      </p:sp>
      <p:pic>
        <p:nvPicPr>
          <p:cNvPr id="64" name="Graphic 11">
            <a:extLst>
              <a:ext uri="{FF2B5EF4-FFF2-40B4-BE49-F238E27FC236}">
                <a16:creationId xmlns:a16="http://schemas.microsoft.com/office/drawing/2014/main" id="{38B646CF-A8AE-4830-BEEE-2CB3DBB316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24245" y="684219"/>
            <a:ext cx="516629" cy="516629"/>
          </a:xfrm>
          <a:prstGeom prst="rect">
            <a:avLst/>
          </a:prstGeom>
        </p:spPr>
      </p:pic>
      <p:pic>
        <p:nvPicPr>
          <p:cNvPr id="65" name="Picture 64">
            <a:extLst>
              <a:ext uri="{FF2B5EF4-FFF2-40B4-BE49-F238E27FC236}">
                <a16:creationId xmlns:a16="http://schemas.microsoft.com/office/drawing/2014/main" id="{AE57FD2A-F0D9-405F-8BDD-329C5E41D58D}"/>
              </a:ext>
            </a:extLst>
          </p:cNvPr>
          <p:cNvPicPr>
            <a:picLocks noChangeAspect="1"/>
          </p:cNvPicPr>
          <p:nvPr/>
        </p:nvPicPr>
        <p:blipFill>
          <a:blip r:embed="rId9"/>
          <a:stretch>
            <a:fillRect/>
          </a:stretch>
        </p:blipFill>
        <p:spPr>
          <a:xfrm>
            <a:off x="9959008" y="1011777"/>
            <a:ext cx="1433419" cy="378142"/>
          </a:xfrm>
          <a:prstGeom prst="rect">
            <a:avLst/>
          </a:prstGeom>
        </p:spPr>
      </p:pic>
      <p:pic>
        <p:nvPicPr>
          <p:cNvPr id="66" name="Graphic 63">
            <a:extLst>
              <a:ext uri="{FF2B5EF4-FFF2-40B4-BE49-F238E27FC236}">
                <a16:creationId xmlns:a16="http://schemas.microsoft.com/office/drawing/2014/main" id="{4A9AC0A0-533C-44C5-A01C-29ACC2118FAD}"/>
              </a:ext>
            </a:extLst>
          </p:cNvPr>
          <p:cNvPicPr>
            <a:picLocks noChangeAspect="1" noChangeArrowheads="1"/>
          </p:cNvPicPr>
          <p:nvPr/>
        </p:nvPicPr>
        <p:blipFill>
          <a:blip r:embed="rId10" cstate="print">
            <a:duotone>
              <a:schemeClr val="accent1">
                <a:shade val="45000"/>
                <a:satMod val="135000"/>
              </a:schemeClr>
              <a:prstClr val="white"/>
            </a:duotone>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105763" y="4633482"/>
            <a:ext cx="556115" cy="47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66">
            <a:extLst>
              <a:ext uri="{FF2B5EF4-FFF2-40B4-BE49-F238E27FC236}">
                <a16:creationId xmlns:a16="http://schemas.microsoft.com/office/drawing/2014/main" id="{760B90C7-30DA-4853-8B89-19E155DD67F2}"/>
              </a:ext>
            </a:extLst>
          </p:cNvPr>
          <p:cNvPicPr>
            <a:picLocks noChangeAspect="1"/>
          </p:cNvPicPr>
          <p:nvPr/>
        </p:nvPicPr>
        <p:blipFill>
          <a:blip r:embed="rId12"/>
          <a:stretch>
            <a:fillRect/>
          </a:stretch>
        </p:blipFill>
        <p:spPr>
          <a:xfrm>
            <a:off x="3037540" y="5067729"/>
            <a:ext cx="768193" cy="244793"/>
          </a:xfrm>
          <a:prstGeom prst="rect">
            <a:avLst/>
          </a:prstGeom>
        </p:spPr>
      </p:pic>
      <p:pic>
        <p:nvPicPr>
          <p:cNvPr id="68" name="Graphic 67">
            <a:extLst>
              <a:ext uri="{FF2B5EF4-FFF2-40B4-BE49-F238E27FC236}">
                <a16:creationId xmlns:a16="http://schemas.microsoft.com/office/drawing/2014/main" id="{D6172B8E-4B26-4814-BBEE-00F7DD01D4E9}"/>
              </a:ext>
            </a:extLst>
          </p:cNvPr>
          <p:cNvPicPr>
            <a:picLocks noChangeAspect="1"/>
          </p:cNvPicPr>
          <p:nvPr/>
        </p:nvPicPr>
        <p:blipFill>
          <a:blip r:embed="rId13" cstate="screen">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33306" y="4624648"/>
            <a:ext cx="573805" cy="649982"/>
          </a:xfrm>
          <a:prstGeom prst="rect">
            <a:avLst/>
          </a:prstGeom>
        </p:spPr>
      </p:pic>
      <p:sp>
        <p:nvSpPr>
          <p:cNvPr id="69" name="TextBox 68">
            <a:extLst>
              <a:ext uri="{FF2B5EF4-FFF2-40B4-BE49-F238E27FC236}">
                <a16:creationId xmlns:a16="http://schemas.microsoft.com/office/drawing/2014/main" id="{4B1F5238-E03C-4A49-A92C-EEEA4EC0E74E}"/>
              </a:ext>
            </a:extLst>
          </p:cNvPr>
          <p:cNvSpPr txBox="1"/>
          <p:nvPr/>
        </p:nvSpPr>
        <p:spPr bwMode="auto">
          <a:xfrm>
            <a:off x="3468817" y="5318710"/>
            <a:ext cx="18546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ctr">
              <a:spcBef>
                <a:spcPct val="0"/>
              </a:spcBef>
              <a:buClr>
                <a:srgbClr val="01286D"/>
              </a:buClr>
              <a:buSzPct val="80000"/>
              <a:buFont typeface="Wingdings" pitchFamily="2" charset="2"/>
              <a:buNone/>
            </a:pPr>
            <a:r>
              <a:rPr lang="en-IN" sz="1100" dirty="0"/>
              <a:t>CloudWatch </a:t>
            </a:r>
          </a:p>
          <a:p>
            <a:pPr algn="ctr">
              <a:spcBef>
                <a:spcPct val="0"/>
              </a:spcBef>
              <a:buClr>
                <a:srgbClr val="01286D"/>
              </a:buClr>
              <a:buSzPct val="80000"/>
              <a:buFont typeface="Wingdings" pitchFamily="2" charset="2"/>
              <a:buNone/>
            </a:pPr>
            <a:r>
              <a:rPr lang="en-IN" sz="1100" dirty="0"/>
              <a:t>Logs</a:t>
            </a:r>
            <a:endParaRPr lang="en-GB" sz="1100" dirty="0"/>
          </a:p>
        </p:txBody>
      </p:sp>
      <p:pic>
        <p:nvPicPr>
          <p:cNvPr id="8" name="Graphic 7">
            <a:extLst>
              <a:ext uri="{FF2B5EF4-FFF2-40B4-BE49-F238E27FC236}">
                <a16:creationId xmlns:a16="http://schemas.microsoft.com/office/drawing/2014/main" id="{D5BA05CD-986F-4FB7-A291-86F7AD9DE96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81441" y="965035"/>
            <a:ext cx="515314" cy="623867"/>
          </a:xfrm>
          <a:prstGeom prst="rect">
            <a:avLst/>
          </a:prstGeom>
        </p:spPr>
      </p:pic>
      <p:sp>
        <p:nvSpPr>
          <p:cNvPr id="70" name="TextBox 69">
            <a:extLst>
              <a:ext uri="{FF2B5EF4-FFF2-40B4-BE49-F238E27FC236}">
                <a16:creationId xmlns:a16="http://schemas.microsoft.com/office/drawing/2014/main" id="{CB3E0447-15CE-4D6C-9133-7BC99153F92F}"/>
              </a:ext>
            </a:extLst>
          </p:cNvPr>
          <p:cNvSpPr txBox="1"/>
          <p:nvPr/>
        </p:nvSpPr>
        <p:spPr>
          <a:xfrm>
            <a:off x="5639098" y="1427561"/>
            <a:ext cx="897376" cy="187744"/>
          </a:xfrm>
          <a:prstGeom prst="rect">
            <a:avLst/>
          </a:prstGeom>
          <a:noFill/>
        </p:spPr>
        <p:txBody>
          <a:bodyPr wrap="square" lIns="9144" tIns="9144" rIns="9144" bIns="9144" rtlCol="0">
            <a:spAutoFit/>
          </a:bodyPr>
          <a:lstStyle/>
          <a:p>
            <a:pPr algn="ctr"/>
            <a:r>
              <a:rPr lang="en-US" sz="1100" dirty="0"/>
              <a:t>Route53</a:t>
            </a:r>
          </a:p>
        </p:txBody>
      </p:sp>
      <p:sp>
        <p:nvSpPr>
          <p:cNvPr id="9" name="Arrow: Bent 8">
            <a:extLst>
              <a:ext uri="{FF2B5EF4-FFF2-40B4-BE49-F238E27FC236}">
                <a16:creationId xmlns:a16="http://schemas.microsoft.com/office/drawing/2014/main" id="{CB7935CB-3EC8-4FF9-ACE3-108CF033EAAD}"/>
              </a:ext>
            </a:extLst>
          </p:cNvPr>
          <p:cNvSpPr/>
          <p:nvPr/>
        </p:nvSpPr>
        <p:spPr>
          <a:xfrm>
            <a:off x="4765036" y="1120538"/>
            <a:ext cx="479112" cy="1200710"/>
          </a:xfrm>
          <a:prstGeom prst="bentArrow">
            <a:avLst>
              <a:gd name="adj1" fmla="val 15575"/>
              <a:gd name="adj2" fmla="val 19110"/>
              <a:gd name="adj3" fmla="val 25000"/>
              <a:gd name="adj4" fmla="val 46106"/>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solidFill>
                <a:schemeClr val="tx1"/>
              </a:solidFill>
            </a:endParaRPr>
          </a:p>
        </p:txBody>
      </p:sp>
      <p:sp>
        <p:nvSpPr>
          <p:cNvPr id="71" name="TextBox 70">
            <a:extLst>
              <a:ext uri="{FF2B5EF4-FFF2-40B4-BE49-F238E27FC236}">
                <a16:creationId xmlns:a16="http://schemas.microsoft.com/office/drawing/2014/main" id="{09733425-5D7D-4355-ABD8-F4E35DAFE042}"/>
              </a:ext>
            </a:extLst>
          </p:cNvPr>
          <p:cNvSpPr txBox="1"/>
          <p:nvPr/>
        </p:nvSpPr>
        <p:spPr>
          <a:xfrm>
            <a:off x="3831656" y="1855993"/>
            <a:ext cx="1224660" cy="187744"/>
          </a:xfrm>
          <a:prstGeom prst="rect">
            <a:avLst/>
          </a:prstGeom>
          <a:noFill/>
        </p:spPr>
        <p:txBody>
          <a:bodyPr wrap="square" lIns="9144" tIns="9144" rIns="9144" bIns="9144" rtlCol="0">
            <a:spAutoFit/>
          </a:bodyPr>
          <a:lstStyle/>
          <a:p>
            <a:pPr algn="ctr"/>
            <a:r>
              <a:rPr lang="en-US" sz="1100" dirty="0"/>
              <a:t>HTTPS</a:t>
            </a:r>
          </a:p>
        </p:txBody>
      </p:sp>
      <p:sp>
        <p:nvSpPr>
          <p:cNvPr id="73" name="Arrow: Right 72">
            <a:extLst>
              <a:ext uri="{FF2B5EF4-FFF2-40B4-BE49-F238E27FC236}">
                <a16:creationId xmlns:a16="http://schemas.microsoft.com/office/drawing/2014/main" id="{B82E10E0-5815-43F5-AB5F-FC8A780DDD81}"/>
              </a:ext>
            </a:extLst>
          </p:cNvPr>
          <p:cNvSpPr/>
          <p:nvPr/>
        </p:nvSpPr>
        <p:spPr>
          <a:xfrm>
            <a:off x="6015976" y="1069990"/>
            <a:ext cx="3941453" cy="1939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74" name="TextBox 73">
            <a:extLst>
              <a:ext uri="{FF2B5EF4-FFF2-40B4-BE49-F238E27FC236}">
                <a16:creationId xmlns:a16="http://schemas.microsoft.com/office/drawing/2014/main" id="{28D51B26-A1CD-42DD-BB8F-11BA66EC0083}"/>
              </a:ext>
            </a:extLst>
          </p:cNvPr>
          <p:cNvSpPr txBox="1"/>
          <p:nvPr/>
        </p:nvSpPr>
        <p:spPr>
          <a:xfrm>
            <a:off x="7312731" y="1263897"/>
            <a:ext cx="1224660" cy="357021"/>
          </a:xfrm>
          <a:prstGeom prst="rect">
            <a:avLst/>
          </a:prstGeom>
          <a:noFill/>
        </p:spPr>
        <p:txBody>
          <a:bodyPr wrap="square" lIns="9144" tIns="9144" rIns="9144" bIns="9144" rtlCol="0">
            <a:spAutoFit/>
          </a:bodyPr>
          <a:lstStyle/>
          <a:p>
            <a:pPr algn="ctr"/>
            <a:r>
              <a:rPr lang="en-US" sz="1100" dirty="0"/>
              <a:t>Private Link</a:t>
            </a:r>
            <a:br>
              <a:rPr lang="en-US" sz="1100" dirty="0"/>
            </a:br>
            <a:r>
              <a:rPr lang="en-US" sz="1100" dirty="0"/>
              <a:t>(HTTPS)</a:t>
            </a:r>
          </a:p>
        </p:txBody>
      </p:sp>
      <p:grpSp>
        <p:nvGrpSpPr>
          <p:cNvPr id="10" name="Group 9">
            <a:extLst>
              <a:ext uri="{FF2B5EF4-FFF2-40B4-BE49-F238E27FC236}">
                <a16:creationId xmlns:a16="http://schemas.microsoft.com/office/drawing/2014/main" id="{A0D41659-8979-4631-B2AC-9778ECE457F9}"/>
              </a:ext>
            </a:extLst>
          </p:cNvPr>
          <p:cNvGrpSpPr/>
          <p:nvPr/>
        </p:nvGrpSpPr>
        <p:grpSpPr>
          <a:xfrm>
            <a:off x="458995" y="2175015"/>
            <a:ext cx="1208258" cy="1057025"/>
            <a:chOff x="1093948" y="2371975"/>
            <a:chExt cx="1208258" cy="1057025"/>
          </a:xfrm>
        </p:grpSpPr>
        <p:sp>
          <p:nvSpPr>
            <p:cNvPr id="75" name="Rectangle 74">
              <a:extLst>
                <a:ext uri="{FF2B5EF4-FFF2-40B4-BE49-F238E27FC236}">
                  <a16:creationId xmlns:a16="http://schemas.microsoft.com/office/drawing/2014/main" id="{F3ACEB43-F3FF-4B9A-B4C6-9D8FA0B880B1}"/>
                </a:ext>
              </a:extLst>
            </p:cNvPr>
            <p:cNvSpPr/>
            <p:nvPr/>
          </p:nvSpPr>
          <p:spPr>
            <a:xfrm>
              <a:off x="1093948" y="2371975"/>
              <a:ext cx="1208258" cy="1057025"/>
            </a:xfrm>
            <a:prstGeom prst="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6" name="Picture 75" descr="A picture containing logo&#10;&#10;Description automatically generated">
              <a:extLst>
                <a:ext uri="{FF2B5EF4-FFF2-40B4-BE49-F238E27FC236}">
                  <a16:creationId xmlns:a16="http://schemas.microsoft.com/office/drawing/2014/main" id="{950B2086-9CB7-4065-801F-B971BB85CB97}"/>
                </a:ext>
              </a:extLst>
            </p:cNvPr>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flipH="1">
              <a:off x="1322828" y="2487492"/>
              <a:ext cx="706306" cy="572722"/>
            </a:xfrm>
            <a:prstGeom prst="rect">
              <a:avLst/>
            </a:prstGeom>
          </p:spPr>
        </p:pic>
        <p:sp>
          <p:nvSpPr>
            <p:cNvPr id="77" name="TextBox 76">
              <a:extLst>
                <a:ext uri="{FF2B5EF4-FFF2-40B4-BE49-F238E27FC236}">
                  <a16:creationId xmlns:a16="http://schemas.microsoft.com/office/drawing/2014/main" id="{785554B5-65F1-483F-BFF2-6353C242E96B}"/>
                </a:ext>
              </a:extLst>
            </p:cNvPr>
            <p:cNvSpPr txBox="1"/>
            <p:nvPr/>
          </p:nvSpPr>
          <p:spPr bwMode="auto">
            <a:xfrm>
              <a:off x="1157820" y="3087368"/>
              <a:ext cx="1086629"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 tIns="9144" rIns="9144" bIns="9144" rtlCol="0" anchor="b" anchorCtr="0">
              <a:spAutoFit/>
            </a:bodyPr>
            <a:lstStyle/>
            <a:p>
              <a:pPr algn="ctr">
                <a:spcBef>
                  <a:spcPct val="0"/>
                </a:spcBef>
                <a:buClr>
                  <a:srgbClr val="01286D"/>
                </a:buClr>
                <a:buSzPct val="80000"/>
                <a:buFont typeface="Wingdings" pitchFamily="2" charset="2"/>
                <a:buNone/>
              </a:pPr>
              <a:r>
                <a:rPr lang="en-IN" sz="1050" dirty="0">
                  <a:solidFill>
                    <a:schemeClr val="tx1"/>
                  </a:solidFill>
                </a:rPr>
                <a:t>Oracle</a:t>
              </a:r>
            </a:p>
            <a:p>
              <a:pPr algn="ctr">
                <a:spcBef>
                  <a:spcPct val="0"/>
                </a:spcBef>
                <a:buClr>
                  <a:srgbClr val="01286D"/>
                </a:buClr>
                <a:buSzPct val="80000"/>
                <a:buFont typeface="Wingdings" pitchFamily="2" charset="2"/>
                <a:buNone/>
              </a:pPr>
              <a:r>
                <a:rPr lang="en-IN" sz="1050" dirty="0"/>
                <a:t>(FDW Database)</a:t>
              </a:r>
              <a:endParaRPr lang="en-GB" sz="1050" dirty="0">
                <a:solidFill>
                  <a:schemeClr val="tx1"/>
                </a:solidFill>
              </a:endParaRPr>
            </a:p>
          </p:txBody>
        </p:sp>
      </p:grpSp>
      <p:sp>
        <p:nvSpPr>
          <p:cNvPr id="78" name="Arrow: Up-Down 77">
            <a:extLst>
              <a:ext uri="{FF2B5EF4-FFF2-40B4-BE49-F238E27FC236}">
                <a16:creationId xmlns:a16="http://schemas.microsoft.com/office/drawing/2014/main" id="{0C7D4C5D-D2F5-4722-9A86-37FF631D3435}"/>
              </a:ext>
            </a:extLst>
          </p:cNvPr>
          <p:cNvSpPr/>
          <p:nvPr/>
        </p:nvSpPr>
        <p:spPr>
          <a:xfrm rot="5400000">
            <a:off x="2103448" y="2110680"/>
            <a:ext cx="209278" cy="1081668"/>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9" name="Graphic 78">
            <a:extLst>
              <a:ext uri="{FF2B5EF4-FFF2-40B4-BE49-F238E27FC236}">
                <a16:creationId xmlns:a16="http://schemas.microsoft.com/office/drawing/2014/main" id="{0A474424-AFE2-4862-AB7B-EDFEA2CCE23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803480" y="2429729"/>
            <a:ext cx="357400" cy="357400"/>
          </a:xfrm>
          <a:prstGeom prst="rect">
            <a:avLst/>
          </a:prstGeom>
        </p:spPr>
      </p:pic>
      <p:sp>
        <p:nvSpPr>
          <p:cNvPr id="80" name="TextBox 79">
            <a:extLst>
              <a:ext uri="{FF2B5EF4-FFF2-40B4-BE49-F238E27FC236}">
                <a16:creationId xmlns:a16="http://schemas.microsoft.com/office/drawing/2014/main" id="{3539F9E3-D0F7-4F94-BEBE-8CEFA869C10B}"/>
              </a:ext>
            </a:extLst>
          </p:cNvPr>
          <p:cNvSpPr txBox="1"/>
          <p:nvPr/>
        </p:nvSpPr>
        <p:spPr>
          <a:xfrm>
            <a:off x="2429668" y="2167653"/>
            <a:ext cx="1176452" cy="180049"/>
          </a:xfrm>
          <a:prstGeom prst="rect">
            <a:avLst/>
          </a:prstGeom>
          <a:noFill/>
        </p:spPr>
        <p:txBody>
          <a:bodyPr wrap="square" lIns="9144" tIns="9144" rIns="9144" bIns="9144" rtlCol="0">
            <a:spAutoFit/>
          </a:bodyPr>
          <a:lstStyle/>
          <a:p>
            <a:pPr algn="ctr"/>
            <a:r>
              <a:rPr lang="en-US" sz="1050" dirty="0"/>
              <a:t>Direct Connect</a:t>
            </a:r>
          </a:p>
        </p:txBody>
      </p:sp>
      <p:sp>
        <p:nvSpPr>
          <p:cNvPr id="82" name="Arrow: Up-Down 81">
            <a:extLst>
              <a:ext uri="{FF2B5EF4-FFF2-40B4-BE49-F238E27FC236}">
                <a16:creationId xmlns:a16="http://schemas.microsoft.com/office/drawing/2014/main" id="{885A9AEA-E982-4995-9235-F13697D38458}"/>
              </a:ext>
            </a:extLst>
          </p:cNvPr>
          <p:cNvSpPr/>
          <p:nvPr/>
        </p:nvSpPr>
        <p:spPr>
          <a:xfrm rot="5400000">
            <a:off x="3795605" y="1932010"/>
            <a:ext cx="152743" cy="1369966"/>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a:extLst>
              <a:ext uri="{FF2B5EF4-FFF2-40B4-BE49-F238E27FC236}">
                <a16:creationId xmlns:a16="http://schemas.microsoft.com/office/drawing/2014/main" id="{31F3703D-E019-4E64-98FD-B9765D6EE81C}"/>
              </a:ext>
            </a:extLst>
          </p:cNvPr>
          <p:cNvSpPr txBox="1"/>
          <p:nvPr/>
        </p:nvSpPr>
        <p:spPr>
          <a:xfrm>
            <a:off x="1831771" y="2705742"/>
            <a:ext cx="897376" cy="187744"/>
          </a:xfrm>
          <a:prstGeom prst="rect">
            <a:avLst/>
          </a:prstGeom>
          <a:noFill/>
        </p:spPr>
        <p:txBody>
          <a:bodyPr wrap="square" lIns="9144" tIns="9144" rIns="9144" bIns="9144" rtlCol="0">
            <a:spAutoFit/>
          </a:bodyPr>
          <a:lstStyle/>
          <a:p>
            <a:pPr algn="ctr"/>
            <a:r>
              <a:rPr lang="en-US" sz="1100" dirty="0"/>
              <a:t>TLS</a:t>
            </a:r>
          </a:p>
        </p:txBody>
      </p:sp>
      <p:pic>
        <p:nvPicPr>
          <p:cNvPr id="13" name="Picture 12" descr="Icon&#10;&#10;Description automatically generated">
            <a:extLst>
              <a:ext uri="{FF2B5EF4-FFF2-40B4-BE49-F238E27FC236}">
                <a16:creationId xmlns:a16="http://schemas.microsoft.com/office/drawing/2014/main" id="{45D89469-1D12-4EF2-BA8B-78A3F329449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84933" y="3780595"/>
            <a:ext cx="384254" cy="384254"/>
          </a:xfrm>
          <a:prstGeom prst="rect">
            <a:avLst/>
          </a:prstGeom>
        </p:spPr>
      </p:pic>
      <p:sp>
        <p:nvSpPr>
          <p:cNvPr id="14" name="Arrow: Bent 13">
            <a:extLst>
              <a:ext uri="{FF2B5EF4-FFF2-40B4-BE49-F238E27FC236}">
                <a16:creationId xmlns:a16="http://schemas.microsoft.com/office/drawing/2014/main" id="{E6E109B2-5146-422F-9504-F0498A307DE2}"/>
              </a:ext>
            </a:extLst>
          </p:cNvPr>
          <p:cNvSpPr/>
          <p:nvPr/>
        </p:nvSpPr>
        <p:spPr>
          <a:xfrm rot="16200000" flipH="1">
            <a:off x="3628440" y="2847594"/>
            <a:ext cx="1085693" cy="771347"/>
          </a:xfrm>
          <a:prstGeom prst="bentArrow">
            <a:avLst>
              <a:gd name="adj1" fmla="val 9550"/>
              <a:gd name="adj2" fmla="val 10322"/>
              <a:gd name="adj3" fmla="val 25000"/>
              <a:gd name="adj4" fmla="val 20334"/>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solidFill>
                <a:schemeClr val="tx1"/>
              </a:solidFill>
            </a:endParaRPr>
          </a:p>
        </p:txBody>
      </p:sp>
      <p:sp>
        <p:nvSpPr>
          <p:cNvPr id="84" name="TextBox 83">
            <a:extLst>
              <a:ext uri="{FF2B5EF4-FFF2-40B4-BE49-F238E27FC236}">
                <a16:creationId xmlns:a16="http://schemas.microsoft.com/office/drawing/2014/main" id="{BE843E2B-82BB-4249-B098-2C1898E4C93C}"/>
              </a:ext>
            </a:extLst>
          </p:cNvPr>
          <p:cNvSpPr txBox="1"/>
          <p:nvPr/>
        </p:nvSpPr>
        <p:spPr>
          <a:xfrm>
            <a:off x="2405342" y="5289041"/>
            <a:ext cx="1612963" cy="695575"/>
          </a:xfrm>
          <a:prstGeom prst="rect">
            <a:avLst/>
          </a:prstGeom>
          <a:noFill/>
        </p:spPr>
        <p:txBody>
          <a:bodyPr wrap="square" lIns="9144" tIns="9144" rIns="9144" bIns="9144" rtlCol="0">
            <a:spAutoFit/>
          </a:bodyPr>
          <a:lstStyle/>
          <a:p>
            <a:pPr algn="ctr"/>
            <a:r>
              <a:rPr lang="en-US" sz="1100" dirty="0"/>
              <a:t>Private S3 bucket</a:t>
            </a:r>
            <a:br>
              <a:rPr lang="en-US" sz="1100" dirty="0"/>
            </a:br>
            <a:r>
              <a:rPr lang="en-US" sz="1100" dirty="0"/>
              <a:t>(Private Bucket Policy, encryption in transit, CMK encrypted)</a:t>
            </a:r>
          </a:p>
        </p:txBody>
      </p:sp>
      <p:sp>
        <p:nvSpPr>
          <p:cNvPr id="15" name="Arrow: Bent 14">
            <a:extLst>
              <a:ext uri="{FF2B5EF4-FFF2-40B4-BE49-F238E27FC236}">
                <a16:creationId xmlns:a16="http://schemas.microsoft.com/office/drawing/2014/main" id="{F952D7CD-A4B0-4FCF-8791-F94D072CF154}"/>
              </a:ext>
            </a:extLst>
          </p:cNvPr>
          <p:cNvSpPr/>
          <p:nvPr/>
        </p:nvSpPr>
        <p:spPr>
          <a:xfrm rot="5400000">
            <a:off x="3943224" y="4139119"/>
            <a:ext cx="612683" cy="358375"/>
          </a:xfrm>
          <a:prstGeom prst="bentArrow">
            <a:avLst>
              <a:gd name="adj1" fmla="val 15550"/>
              <a:gd name="adj2" fmla="val 18700"/>
              <a:gd name="adj3" fmla="val 2500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solidFill>
                <a:schemeClr val="tx1"/>
              </a:solidFill>
            </a:endParaRPr>
          </a:p>
        </p:txBody>
      </p:sp>
      <p:sp>
        <p:nvSpPr>
          <p:cNvPr id="85" name="Arrow: Bent 84">
            <a:extLst>
              <a:ext uri="{FF2B5EF4-FFF2-40B4-BE49-F238E27FC236}">
                <a16:creationId xmlns:a16="http://schemas.microsoft.com/office/drawing/2014/main" id="{CD17E094-4A95-49BD-9384-BC6ED0397D5E}"/>
              </a:ext>
            </a:extLst>
          </p:cNvPr>
          <p:cNvSpPr/>
          <p:nvPr/>
        </p:nvSpPr>
        <p:spPr>
          <a:xfrm rot="16200000" flipH="1">
            <a:off x="3170530" y="4134889"/>
            <a:ext cx="612683" cy="358375"/>
          </a:xfrm>
          <a:prstGeom prst="bentArrow">
            <a:avLst>
              <a:gd name="adj1" fmla="val 15550"/>
              <a:gd name="adj2" fmla="val 18700"/>
              <a:gd name="adj3" fmla="val 2500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solidFill>
                <a:schemeClr val="tx1"/>
              </a:solidFill>
            </a:endParaRPr>
          </a:p>
        </p:txBody>
      </p:sp>
      <p:sp>
        <p:nvSpPr>
          <p:cNvPr id="86" name="TextBox 85">
            <a:extLst>
              <a:ext uri="{FF2B5EF4-FFF2-40B4-BE49-F238E27FC236}">
                <a16:creationId xmlns:a16="http://schemas.microsoft.com/office/drawing/2014/main" id="{357BCAFF-6614-49ED-8BE8-7987D21B91B5}"/>
              </a:ext>
            </a:extLst>
          </p:cNvPr>
          <p:cNvSpPr txBox="1"/>
          <p:nvPr/>
        </p:nvSpPr>
        <p:spPr>
          <a:xfrm>
            <a:off x="3606120" y="2799614"/>
            <a:ext cx="1224660" cy="357021"/>
          </a:xfrm>
          <a:prstGeom prst="rect">
            <a:avLst/>
          </a:prstGeom>
          <a:noFill/>
        </p:spPr>
        <p:txBody>
          <a:bodyPr wrap="square" lIns="9144" tIns="9144" rIns="9144" bIns="9144" rtlCol="0">
            <a:spAutoFit/>
          </a:bodyPr>
          <a:lstStyle/>
          <a:p>
            <a:pPr algn="ctr"/>
            <a:r>
              <a:rPr lang="en-US" sz="1100" dirty="0"/>
              <a:t>Logs</a:t>
            </a:r>
            <a:br>
              <a:rPr lang="en-US" sz="1100" dirty="0"/>
            </a:br>
            <a:r>
              <a:rPr lang="en-US" sz="1100" dirty="0"/>
              <a:t>(HTTPS)</a:t>
            </a:r>
          </a:p>
        </p:txBody>
      </p:sp>
      <p:sp>
        <p:nvSpPr>
          <p:cNvPr id="87" name="TextBox 86">
            <a:extLst>
              <a:ext uri="{FF2B5EF4-FFF2-40B4-BE49-F238E27FC236}">
                <a16:creationId xmlns:a16="http://schemas.microsoft.com/office/drawing/2014/main" id="{593C309D-AB86-4807-A560-6A544190D704}"/>
              </a:ext>
            </a:extLst>
          </p:cNvPr>
          <p:cNvSpPr txBox="1"/>
          <p:nvPr/>
        </p:nvSpPr>
        <p:spPr>
          <a:xfrm>
            <a:off x="3843442" y="3776114"/>
            <a:ext cx="1224660" cy="172355"/>
          </a:xfrm>
          <a:prstGeom prst="rect">
            <a:avLst/>
          </a:prstGeom>
          <a:noFill/>
        </p:spPr>
        <p:txBody>
          <a:bodyPr wrap="square" lIns="9144" tIns="9144" rIns="9144" bIns="9144" rtlCol="0">
            <a:spAutoFit/>
          </a:bodyPr>
          <a:lstStyle/>
          <a:p>
            <a:pPr algn="ctr"/>
            <a:r>
              <a:rPr lang="en-US" sz="1000" dirty="0"/>
              <a:t>VPC Endpoint</a:t>
            </a:r>
          </a:p>
        </p:txBody>
      </p:sp>
      <p:pic>
        <p:nvPicPr>
          <p:cNvPr id="88" name="Graphic 87">
            <a:extLst>
              <a:ext uri="{FF2B5EF4-FFF2-40B4-BE49-F238E27FC236}">
                <a16:creationId xmlns:a16="http://schemas.microsoft.com/office/drawing/2014/main" id="{732A65DA-4B47-4DD9-8404-E50BA9BEA665}"/>
              </a:ext>
            </a:extLst>
          </p:cNvPr>
          <p:cNvPicPr>
            <a:picLocks noChangeAspect="1"/>
          </p:cNvPicPr>
          <p:nvPr/>
        </p:nvPicPr>
        <p:blipFill>
          <a:blip r:embed="rId21" cstate="email">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10060" y="4713754"/>
            <a:ext cx="432810" cy="434548"/>
          </a:xfrm>
          <a:prstGeom prst="rect">
            <a:avLst/>
          </a:prstGeom>
        </p:spPr>
      </p:pic>
      <p:sp>
        <p:nvSpPr>
          <p:cNvPr id="89" name="TextBox 88">
            <a:extLst>
              <a:ext uri="{FF2B5EF4-FFF2-40B4-BE49-F238E27FC236}">
                <a16:creationId xmlns:a16="http://schemas.microsoft.com/office/drawing/2014/main" id="{1288A449-9989-4EDF-A6DD-7702A9B6E868}"/>
              </a:ext>
            </a:extLst>
          </p:cNvPr>
          <p:cNvSpPr txBox="1"/>
          <p:nvPr/>
        </p:nvSpPr>
        <p:spPr bwMode="auto">
          <a:xfrm>
            <a:off x="4664468" y="5128998"/>
            <a:ext cx="18546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ctr">
              <a:spcBef>
                <a:spcPct val="0"/>
              </a:spcBef>
              <a:buClr>
                <a:srgbClr val="01286D"/>
              </a:buClr>
              <a:buSzPct val="80000"/>
              <a:buFont typeface="Wingdings" pitchFamily="2" charset="2"/>
              <a:buNone/>
            </a:pPr>
            <a:r>
              <a:rPr lang="en-IN" sz="1100" dirty="0"/>
              <a:t>SNS</a:t>
            </a:r>
            <a:br>
              <a:rPr lang="en-IN" sz="1100" dirty="0"/>
            </a:br>
            <a:r>
              <a:rPr lang="en-IN" sz="1100" dirty="0"/>
              <a:t>(CMK Encrypted)</a:t>
            </a:r>
            <a:endParaRPr lang="en-GB" sz="1100" dirty="0"/>
          </a:p>
        </p:txBody>
      </p:sp>
      <p:sp>
        <p:nvSpPr>
          <p:cNvPr id="90" name="Arrow: Right 89">
            <a:extLst>
              <a:ext uri="{FF2B5EF4-FFF2-40B4-BE49-F238E27FC236}">
                <a16:creationId xmlns:a16="http://schemas.microsoft.com/office/drawing/2014/main" id="{97675195-CF56-49ED-8CAA-B07C1E0F2701}"/>
              </a:ext>
            </a:extLst>
          </p:cNvPr>
          <p:cNvSpPr/>
          <p:nvPr/>
        </p:nvSpPr>
        <p:spPr>
          <a:xfrm>
            <a:off x="4607475" y="4838696"/>
            <a:ext cx="647962" cy="15232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91" name="TextBox 90">
            <a:extLst>
              <a:ext uri="{FF2B5EF4-FFF2-40B4-BE49-F238E27FC236}">
                <a16:creationId xmlns:a16="http://schemas.microsoft.com/office/drawing/2014/main" id="{96842949-974A-4D8D-B1ED-30ADE87A6011}"/>
              </a:ext>
            </a:extLst>
          </p:cNvPr>
          <p:cNvSpPr txBox="1"/>
          <p:nvPr/>
        </p:nvSpPr>
        <p:spPr>
          <a:xfrm>
            <a:off x="4376476" y="4547360"/>
            <a:ext cx="1224660" cy="326243"/>
          </a:xfrm>
          <a:prstGeom prst="rect">
            <a:avLst/>
          </a:prstGeom>
          <a:noFill/>
        </p:spPr>
        <p:txBody>
          <a:bodyPr wrap="square" lIns="9144" tIns="9144" rIns="9144" bIns="9144" rtlCol="0">
            <a:spAutoFit/>
          </a:bodyPr>
          <a:lstStyle/>
          <a:p>
            <a:pPr algn="ctr"/>
            <a:r>
              <a:rPr lang="en-US" sz="1000" dirty="0"/>
              <a:t>Alarm Metric</a:t>
            </a:r>
          </a:p>
          <a:p>
            <a:pPr algn="ctr"/>
            <a:r>
              <a:rPr lang="en-US" sz="1000" dirty="0"/>
              <a:t>(Errors)</a:t>
            </a:r>
          </a:p>
        </p:txBody>
      </p:sp>
      <p:pic>
        <p:nvPicPr>
          <p:cNvPr id="92" name="Picture 91" descr="Logo&#10;&#10;Description automatically generated">
            <a:extLst>
              <a:ext uri="{FF2B5EF4-FFF2-40B4-BE49-F238E27FC236}">
                <a16:creationId xmlns:a16="http://schemas.microsoft.com/office/drawing/2014/main" id="{0247EED4-74B5-48A9-86ED-3DB755431479}"/>
              </a:ext>
            </a:extLst>
          </p:cNvPr>
          <p:cNvPicPr>
            <a:picLocks noChangeAspect="1"/>
          </p:cNvPicPr>
          <p:nvPr/>
        </p:nvPicPr>
        <p:blipFill>
          <a:blip r:embed="rId23" cstate="screen">
            <a:extLst>
              <a:ext uri="{28A0092B-C50C-407E-A947-70E740481C1C}">
                <a14:useLocalDpi xmlns:a14="http://schemas.microsoft.com/office/drawing/2010/main" val="0"/>
              </a:ext>
            </a:extLst>
          </a:blip>
          <a:stretch>
            <a:fillRect/>
          </a:stretch>
        </p:blipFill>
        <p:spPr>
          <a:xfrm>
            <a:off x="6518516" y="2978124"/>
            <a:ext cx="572256" cy="572256"/>
          </a:xfrm>
          <a:prstGeom prst="rect">
            <a:avLst/>
          </a:prstGeom>
        </p:spPr>
      </p:pic>
      <p:sp>
        <p:nvSpPr>
          <p:cNvPr id="93" name="TextBox 92">
            <a:extLst>
              <a:ext uri="{FF2B5EF4-FFF2-40B4-BE49-F238E27FC236}">
                <a16:creationId xmlns:a16="http://schemas.microsoft.com/office/drawing/2014/main" id="{BC3F53CE-4310-44D1-AB53-5D4021FEBAAE}"/>
              </a:ext>
            </a:extLst>
          </p:cNvPr>
          <p:cNvSpPr txBox="1"/>
          <p:nvPr/>
        </p:nvSpPr>
        <p:spPr bwMode="auto">
          <a:xfrm>
            <a:off x="6025099" y="3607712"/>
            <a:ext cx="166550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ctr">
              <a:spcBef>
                <a:spcPct val="0"/>
              </a:spcBef>
              <a:buClr>
                <a:srgbClr val="01286D"/>
              </a:buClr>
              <a:buSzPct val="80000"/>
              <a:buFont typeface="Wingdings" pitchFamily="2" charset="2"/>
              <a:buNone/>
            </a:pPr>
            <a:r>
              <a:rPr lang="en-IN" sz="1100" dirty="0" err="1"/>
              <a:t>Moogsoft</a:t>
            </a:r>
            <a:r>
              <a:rPr lang="en-IN" sz="1100" dirty="0"/>
              <a:t> Lambda</a:t>
            </a:r>
          </a:p>
        </p:txBody>
      </p:sp>
      <p:sp>
        <p:nvSpPr>
          <p:cNvPr id="94" name="Arrow: Bent 93">
            <a:extLst>
              <a:ext uri="{FF2B5EF4-FFF2-40B4-BE49-F238E27FC236}">
                <a16:creationId xmlns:a16="http://schemas.microsoft.com/office/drawing/2014/main" id="{F8A3A65B-7945-4429-82E2-ABDDF9FFAFE8}"/>
              </a:ext>
            </a:extLst>
          </p:cNvPr>
          <p:cNvSpPr/>
          <p:nvPr/>
        </p:nvSpPr>
        <p:spPr>
          <a:xfrm>
            <a:off x="5526479" y="3156634"/>
            <a:ext cx="997831" cy="1557119"/>
          </a:xfrm>
          <a:prstGeom prst="bentArrow">
            <a:avLst>
              <a:gd name="adj1" fmla="val 9918"/>
              <a:gd name="adj2" fmla="val 10059"/>
              <a:gd name="adj3" fmla="val 14818"/>
              <a:gd name="adj4" fmla="val 16691"/>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solidFill>
                <a:schemeClr val="tx1"/>
              </a:solidFill>
            </a:endParaRPr>
          </a:p>
        </p:txBody>
      </p:sp>
      <p:sp>
        <p:nvSpPr>
          <p:cNvPr id="95" name="Arrow: Bent 94">
            <a:extLst>
              <a:ext uri="{FF2B5EF4-FFF2-40B4-BE49-F238E27FC236}">
                <a16:creationId xmlns:a16="http://schemas.microsoft.com/office/drawing/2014/main" id="{1B68DD91-B220-4D57-83F3-C645C17783F9}"/>
              </a:ext>
            </a:extLst>
          </p:cNvPr>
          <p:cNvSpPr/>
          <p:nvPr/>
        </p:nvSpPr>
        <p:spPr>
          <a:xfrm rot="10800000" flipH="1">
            <a:off x="6782002" y="3817988"/>
            <a:ext cx="3273797" cy="1226493"/>
          </a:xfrm>
          <a:prstGeom prst="bentArrow">
            <a:avLst>
              <a:gd name="adj1" fmla="val 6798"/>
              <a:gd name="adj2" fmla="val 8218"/>
              <a:gd name="adj3" fmla="val 17579"/>
              <a:gd name="adj4" fmla="val 16691"/>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solidFill>
                <a:schemeClr val="tx1"/>
              </a:solidFill>
            </a:endParaRPr>
          </a:p>
        </p:txBody>
      </p:sp>
      <p:sp>
        <p:nvSpPr>
          <p:cNvPr id="96" name="TextBox 95">
            <a:extLst>
              <a:ext uri="{FF2B5EF4-FFF2-40B4-BE49-F238E27FC236}">
                <a16:creationId xmlns:a16="http://schemas.microsoft.com/office/drawing/2014/main" id="{A59CF988-3F1E-4E55-A1AC-8DDD0F125EC5}"/>
              </a:ext>
            </a:extLst>
          </p:cNvPr>
          <p:cNvSpPr txBox="1"/>
          <p:nvPr/>
        </p:nvSpPr>
        <p:spPr>
          <a:xfrm>
            <a:off x="2304174" y="4171205"/>
            <a:ext cx="1224660" cy="357021"/>
          </a:xfrm>
          <a:prstGeom prst="rect">
            <a:avLst/>
          </a:prstGeom>
          <a:noFill/>
        </p:spPr>
        <p:txBody>
          <a:bodyPr wrap="square" lIns="9144" tIns="9144" rIns="9144" bIns="9144" rtlCol="0">
            <a:spAutoFit/>
          </a:bodyPr>
          <a:lstStyle/>
          <a:p>
            <a:pPr algn="ctr"/>
            <a:r>
              <a:rPr lang="en-US" sz="1100" dirty="0"/>
              <a:t>Application</a:t>
            </a:r>
            <a:br>
              <a:rPr lang="en-US" sz="1100" dirty="0"/>
            </a:br>
            <a:r>
              <a:rPr lang="en-US" sz="1100" dirty="0"/>
              <a:t>Logs</a:t>
            </a:r>
          </a:p>
        </p:txBody>
      </p:sp>
      <p:sp>
        <p:nvSpPr>
          <p:cNvPr id="98" name="TextBox 97">
            <a:extLst>
              <a:ext uri="{FF2B5EF4-FFF2-40B4-BE49-F238E27FC236}">
                <a16:creationId xmlns:a16="http://schemas.microsoft.com/office/drawing/2014/main" id="{529EA33D-99FE-474C-AC13-D3FA4EABE17C}"/>
              </a:ext>
            </a:extLst>
          </p:cNvPr>
          <p:cNvSpPr txBox="1"/>
          <p:nvPr/>
        </p:nvSpPr>
        <p:spPr>
          <a:xfrm>
            <a:off x="4151128" y="4131739"/>
            <a:ext cx="1224660" cy="357021"/>
          </a:xfrm>
          <a:prstGeom prst="rect">
            <a:avLst/>
          </a:prstGeom>
          <a:noFill/>
        </p:spPr>
        <p:txBody>
          <a:bodyPr wrap="square" lIns="9144" tIns="9144" rIns="9144" bIns="9144" rtlCol="0">
            <a:spAutoFit/>
          </a:bodyPr>
          <a:lstStyle/>
          <a:p>
            <a:pPr algn="ctr"/>
            <a:r>
              <a:rPr lang="en-US" sz="1100" dirty="0"/>
              <a:t>Application</a:t>
            </a:r>
            <a:br>
              <a:rPr lang="en-US" sz="1100" dirty="0"/>
            </a:br>
            <a:r>
              <a:rPr lang="en-US" sz="1100" dirty="0"/>
              <a:t>Logs</a:t>
            </a:r>
          </a:p>
        </p:txBody>
      </p:sp>
      <p:sp>
        <p:nvSpPr>
          <p:cNvPr id="99" name="Arrow: Right 98">
            <a:extLst>
              <a:ext uri="{FF2B5EF4-FFF2-40B4-BE49-F238E27FC236}">
                <a16:creationId xmlns:a16="http://schemas.microsoft.com/office/drawing/2014/main" id="{5502B35D-F786-4BEA-823A-D788BF0CB9CC}"/>
              </a:ext>
            </a:extLst>
          </p:cNvPr>
          <p:cNvSpPr/>
          <p:nvPr/>
        </p:nvSpPr>
        <p:spPr>
          <a:xfrm>
            <a:off x="5108319" y="2505795"/>
            <a:ext cx="4818768" cy="2133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00" name="TextBox 99">
            <a:extLst>
              <a:ext uri="{FF2B5EF4-FFF2-40B4-BE49-F238E27FC236}">
                <a16:creationId xmlns:a16="http://schemas.microsoft.com/office/drawing/2014/main" id="{A598E694-2E82-449A-A7E5-FBE8B22D3D7C}"/>
              </a:ext>
            </a:extLst>
          </p:cNvPr>
          <p:cNvSpPr txBox="1"/>
          <p:nvPr/>
        </p:nvSpPr>
        <p:spPr>
          <a:xfrm>
            <a:off x="6074204" y="2194953"/>
            <a:ext cx="2400894" cy="357021"/>
          </a:xfrm>
          <a:prstGeom prst="rect">
            <a:avLst/>
          </a:prstGeom>
          <a:noFill/>
        </p:spPr>
        <p:txBody>
          <a:bodyPr wrap="square" lIns="9144" tIns="9144" rIns="9144" bIns="9144" rtlCol="0">
            <a:spAutoFit/>
          </a:bodyPr>
          <a:lstStyle/>
          <a:p>
            <a:pPr algn="ctr"/>
            <a:r>
              <a:rPr lang="en-US" sz="1100" dirty="0"/>
              <a:t>SMTP, Port 25</a:t>
            </a:r>
            <a:br>
              <a:rPr lang="en-US" sz="1100" dirty="0"/>
            </a:br>
            <a:r>
              <a:rPr lang="en-US" sz="1100" dirty="0"/>
              <a:t>(Sending Emails with attachment)</a:t>
            </a:r>
          </a:p>
        </p:txBody>
      </p:sp>
      <p:pic>
        <p:nvPicPr>
          <p:cNvPr id="18" name="Picture 17">
            <a:extLst>
              <a:ext uri="{FF2B5EF4-FFF2-40B4-BE49-F238E27FC236}">
                <a16:creationId xmlns:a16="http://schemas.microsoft.com/office/drawing/2014/main" id="{536B6B9F-7482-4481-B009-4DCB96424F5B}"/>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115093" y="2079650"/>
            <a:ext cx="707479" cy="707479"/>
          </a:xfrm>
          <a:prstGeom prst="rect">
            <a:avLst/>
          </a:prstGeom>
        </p:spPr>
      </p:pic>
      <p:sp>
        <p:nvSpPr>
          <p:cNvPr id="101" name="TextBox 100">
            <a:extLst>
              <a:ext uri="{FF2B5EF4-FFF2-40B4-BE49-F238E27FC236}">
                <a16:creationId xmlns:a16="http://schemas.microsoft.com/office/drawing/2014/main" id="{D587EAC1-062D-4F60-ACEE-50E3843C28EE}"/>
              </a:ext>
            </a:extLst>
          </p:cNvPr>
          <p:cNvSpPr txBox="1"/>
          <p:nvPr/>
        </p:nvSpPr>
        <p:spPr>
          <a:xfrm>
            <a:off x="10810154" y="2429249"/>
            <a:ext cx="1224660" cy="187744"/>
          </a:xfrm>
          <a:prstGeom prst="rect">
            <a:avLst/>
          </a:prstGeom>
          <a:noFill/>
        </p:spPr>
        <p:txBody>
          <a:bodyPr wrap="square" lIns="9144" tIns="9144" rIns="9144" bIns="9144" rtlCol="0">
            <a:spAutoFit/>
          </a:bodyPr>
          <a:lstStyle/>
          <a:p>
            <a:pPr algn="ctr"/>
            <a:r>
              <a:rPr lang="en-US" sz="1100" dirty="0"/>
              <a:t>FIL Mail Gateway</a:t>
            </a:r>
          </a:p>
        </p:txBody>
      </p:sp>
      <p:sp>
        <p:nvSpPr>
          <p:cNvPr id="59" name="TextBox 58">
            <a:extLst>
              <a:ext uri="{FF2B5EF4-FFF2-40B4-BE49-F238E27FC236}">
                <a16:creationId xmlns:a16="http://schemas.microsoft.com/office/drawing/2014/main" id="{21A57E54-B902-45DA-8D2F-BD35E4C485ED}"/>
              </a:ext>
            </a:extLst>
          </p:cNvPr>
          <p:cNvSpPr txBox="1"/>
          <p:nvPr/>
        </p:nvSpPr>
        <p:spPr>
          <a:xfrm>
            <a:off x="1774316" y="2371268"/>
            <a:ext cx="897376" cy="187744"/>
          </a:xfrm>
          <a:prstGeom prst="rect">
            <a:avLst/>
          </a:prstGeom>
          <a:noFill/>
        </p:spPr>
        <p:txBody>
          <a:bodyPr wrap="square" lIns="9144" tIns="9144" rIns="9144" bIns="9144" rtlCol="0">
            <a:spAutoFit/>
          </a:bodyPr>
          <a:lstStyle/>
          <a:p>
            <a:pPr algn="ctr"/>
            <a:r>
              <a:rPr lang="en-US" sz="1100" dirty="0"/>
              <a:t>extract data</a:t>
            </a:r>
          </a:p>
        </p:txBody>
      </p:sp>
      <p:sp>
        <p:nvSpPr>
          <p:cNvPr id="60" name="TextBox 59">
            <a:extLst>
              <a:ext uri="{FF2B5EF4-FFF2-40B4-BE49-F238E27FC236}">
                <a16:creationId xmlns:a16="http://schemas.microsoft.com/office/drawing/2014/main" id="{034FB92B-C6B7-46D7-BECB-D7B8E5533B26}"/>
              </a:ext>
            </a:extLst>
          </p:cNvPr>
          <p:cNvSpPr txBox="1"/>
          <p:nvPr/>
        </p:nvSpPr>
        <p:spPr>
          <a:xfrm>
            <a:off x="8711885" y="1239817"/>
            <a:ext cx="897376" cy="187744"/>
          </a:xfrm>
          <a:prstGeom prst="rect">
            <a:avLst/>
          </a:prstGeom>
          <a:noFill/>
        </p:spPr>
        <p:txBody>
          <a:bodyPr wrap="square" lIns="9144" tIns="9144" rIns="9144" bIns="9144" rtlCol="0">
            <a:spAutoFit/>
          </a:bodyPr>
          <a:lstStyle/>
          <a:p>
            <a:pPr algn="ctr"/>
            <a:r>
              <a:rPr lang="en-US" sz="1100" dirty="0"/>
              <a:t>extract data</a:t>
            </a:r>
          </a:p>
        </p:txBody>
      </p:sp>
    </p:spTree>
    <p:extLst>
      <p:ext uri="{BB962C8B-B14F-4D97-AF65-F5344CB8AC3E}">
        <p14:creationId xmlns:p14="http://schemas.microsoft.com/office/powerpoint/2010/main" val="4109792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48D8E-F4BB-4825-B342-B9533DE23102}"/>
              </a:ext>
            </a:extLst>
          </p:cNvPr>
          <p:cNvSpPr>
            <a:spLocks noGrp="1"/>
          </p:cNvSpPr>
          <p:nvPr>
            <p:ph type="title"/>
          </p:nvPr>
        </p:nvSpPr>
        <p:spPr/>
        <p:txBody>
          <a:bodyPr/>
          <a:lstStyle/>
          <a:p>
            <a:r>
              <a:rPr lang="en-US" dirty="0"/>
              <a:t>Bitbucket </a:t>
            </a:r>
            <a:r>
              <a:rPr lang="en-US"/>
              <a:t>Installation in EC2</a:t>
            </a:r>
            <a:endParaRPr lang="en-GB" dirty="0"/>
          </a:p>
        </p:txBody>
      </p:sp>
      <p:sp>
        <p:nvSpPr>
          <p:cNvPr id="3" name="Content Placeholder 2">
            <a:extLst>
              <a:ext uri="{FF2B5EF4-FFF2-40B4-BE49-F238E27FC236}">
                <a16:creationId xmlns:a16="http://schemas.microsoft.com/office/drawing/2014/main" id="{352CF74E-D140-46F7-A736-AEB4FEF0DAD3}"/>
              </a:ext>
            </a:extLst>
          </p:cNvPr>
          <p:cNvSpPr>
            <a:spLocks noGrp="1"/>
          </p:cNvSpPr>
          <p:nvPr>
            <p:ph idx="1"/>
          </p:nvPr>
        </p:nvSpPr>
        <p:spPr>
          <a:xfrm>
            <a:off x="478800" y="1017639"/>
            <a:ext cx="11232000" cy="4473023"/>
          </a:xfrm>
        </p:spPr>
        <p:txBody>
          <a:bodyPr/>
          <a:lstStyle/>
          <a:p>
            <a:r>
              <a:rPr lang="en-US" sz="1800" dirty="0"/>
              <a:t>yum install git</a:t>
            </a:r>
          </a:p>
          <a:p>
            <a:r>
              <a:rPr lang="en-GB" sz="1800" dirty="0"/>
              <a:t>Clone the bitbucket </a:t>
            </a:r>
            <a:r>
              <a:rPr lang="en-GB" sz="1800" dirty="0" err="1"/>
              <a:t>datalake</a:t>
            </a:r>
            <a:r>
              <a:rPr lang="en-GB" sz="1800" dirty="0"/>
              <a:t> repository  </a:t>
            </a:r>
          </a:p>
        </p:txBody>
      </p:sp>
    </p:spTree>
    <p:extLst>
      <p:ext uri="{BB962C8B-B14F-4D97-AF65-F5344CB8AC3E}">
        <p14:creationId xmlns:p14="http://schemas.microsoft.com/office/powerpoint/2010/main" val="338191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7ADD22-163B-4AE7-A990-6554DE9D70D6}"/>
              </a:ext>
            </a:extLst>
          </p:cNvPr>
          <p:cNvSpPr/>
          <p:nvPr/>
        </p:nvSpPr>
        <p:spPr>
          <a:xfrm>
            <a:off x="4251941" y="1144689"/>
            <a:ext cx="1098958" cy="16151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7" name="Rectangle 26">
            <a:extLst>
              <a:ext uri="{FF2B5EF4-FFF2-40B4-BE49-F238E27FC236}">
                <a16:creationId xmlns:a16="http://schemas.microsoft.com/office/drawing/2014/main" id="{ECDD52CC-7FEF-4BD1-A8E2-98F161AA67E4}"/>
              </a:ext>
            </a:extLst>
          </p:cNvPr>
          <p:cNvSpPr/>
          <p:nvPr/>
        </p:nvSpPr>
        <p:spPr>
          <a:xfrm>
            <a:off x="2915533" y="1148900"/>
            <a:ext cx="1098958" cy="434244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6" name="Rectangle 25">
            <a:extLst>
              <a:ext uri="{FF2B5EF4-FFF2-40B4-BE49-F238E27FC236}">
                <a16:creationId xmlns:a16="http://schemas.microsoft.com/office/drawing/2014/main" id="{3EB039FE-895F-4A5B-ABEC-F7DB054D546A}"/>
              </a:ext>
            </a:extLst>
          </p:cNvPr>
          <p:cNvSpPr/>
          <p:nvPr/>
        </p:nvSpPr>
        <p:spPr>
          <a:xfrm>
            <a:off x="1563531" y="1140553"/>
            <a:ext cx="1098958" cy="43507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7" name="Rectangle 6">
            <a:extLst>
              <a:ext uri="{FF2B5EF4-FFF2-40B4-BE49-F238E27FC236}">
                <a16:creationId xmlns:a16="http://schemas.microsoft.com/office/drawing/2014/main" id="{01005957-227F-4840-A467-8129E9B9FDE0}"/>
              </a:ext>
            </a:extLst>
          </p:cNvPr>
          <p:cNvSpPr/>
          <p:nvPr/>
        </p:nvSpPr>
        <p:spPr>
          <a:xfrm>
            <a:off x="261535" y="1152872"/>
            <a:ext cx="1098958" cy="43384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 name="Content Placeholder 2">
            <a:extLst>
              <a:ext uri="{FF2B5EF4-FFF2-40B4-BE49-F238E27FC236}">
                <a16:creationId xmlns:a16="http://schemas.microsoft.com/office/drawing/2014/main" id="{C6BF66E8-BB74-484C-BC93-D7046DCCBDC6}"/>
              </a:ext>
            </a:extLst>
          </p:cNvPr>
          <p:cNvSpPr>
            <a:spLocks noGrp="1"/>
          </p:cNvSpPr>
          <p:nvPr>
            <p:ph idx="18"/>
          </p:nvPr>
        </p:nvSpPr>
        <p:spPr>
          <a:xfrm>
            <a:off x="5599990" y="673200"/>
            <a:ext cx="6112473" cy="5418000"/>
          </a:xfrm>
        </p:spPr>
        <p:txBody>
          <a:bodyPr>
            <a:normAutofit fontScale="70000" lnSpcReduction="20000"/>
          </a:bodyPr>
          <a:lstStyle/>
          <a:p>
            <a:pPr algn="l"/>
            <a:endParaRPr lang="en-GB" sz="1600" b="0" i="0" dirty="0">
              <a:solidFill>
                <a:srgbClr val="172B4D"/>
              </a:solidFill>
              <a:effectLst/>
              <a:latin typeface="-apple-system"/>
            </a:endParaRPr>
          </a:p>
          <a:p>
            <a:pPr marL="0" indent="0" algn="l">
              <a:buNone/>
            </a:pPr>
            <a:r>
              <a:rPr lang="en-GB" sz="1600" b="1" i="0" dirty="0">
                <a:solidFill>
                  <a:srgbClr val="172B4D"/>
                </a:solidFill>
                <a:effectLst/>
                <a:latin typeface="-apple-system"/>
              </a:rPr>
              <a:t>A reconciliation framework will enhance various profiles to check data consistency. A profile consists different types of comparison methods. There are 4 types of profile:</a:t>
            </a:r>
          </a:p>
          <a:p>
            <a:pPr algn="l"/>
            <a:endParaRPr lang="en-GB" sz="1600" b="0" i="0" dirty="0">
              <a:solidFill>
                <a:srgbClr val="172B4D"/>
              </a:solidFill>
              <a:effectLst/>
              <a:latin typeface="-apple-system"/>
            </a:endParaRPr>
          </a:p>
          <a:p>
            <a:pPr algn="l">
              <a:buFont typeface="+mj-lt"/>
              <a:buAutoNum type="arabicPeriod"/>
            </a:pPr>
            <a:r>
              <a:rPr lang="en-GB" sz="1600" b="1" i="1" dirty="0">
                <a:solidFill>
                  <a:srgbClr val="172B4D"/>
                </a:solidFill>
                <a:effectLst/>
                <a:latin typeface="-apple-system"/>
              </a:rPr>
              <a:t>Full Comparison</a:t>
            </a:r>
            <a:r>
              <a:rPr lang="en-GB" sz="1600" b="1" i="0" dirty="0">
                <a:solidFill>
                  <a:srgbClr val="172B4D"/>
                </a:solidFill>
                <a:effectLst/>
                <a:latin typeface="-apple-system"/>
              </a:rPr>
              <a:t> - </a:t>
            </a:r>
            <a:r>
              <a:rPr lang="en-GB" sz="1600" b="0" i="0" dirty="0">
                <a:solidFill>
                  <a:srgbClr val="172B4D"/>
                </a:solidFill>
                <a:effectLst/>
                <a:latin typeface="-apple-system"/>
              </a:rPr>
              <a:t>It compares an oracle table with a snowflake table.</a:t>
            </a:r>
          </a:p>
          <a:p>
            <a:pPr algn="l">
              <a:buFont typeface="+mj-lt"/>
              <a:buAutoNum type="arabicPeriod"/>
            </a:pPr>
            <a:r>
              <a:rPr lang="en-GB" sz="1600" b="1" i="1" dirty="0">
                <a:solidFill>
                  <a:srgbClr val="172B4D"/>
                </a:solidFill>
                <a:effectLst/>
                <a:latin typeface="-apple-system"/>
              </a:rPr>
              <a:t>Hash Comparison  </a:t>
            </a:r>
            <a:r>
              <a:rPr lang="en-GB" sz="1600" b="1" i="0" dirty="0">
                <a:solidFill>
                  <a:srgbClr val="172B4D"/>
                </a:solidFill>
                <a:effectLst/>
                <a:latin typeface="-apple-system"/>
              </a:rPr>
              <a:t>- </a:t>
            </a:r>
            <a:r>
              <a:rPr lang="en-GB" sz="1600" b="0" i="0" dirty="0">
                <a:solidFill>
                  <a:srgbClr val="172B4D"/>
                </a:solidFill>
                <a:effectLst/>
                <a:latin typeface="-apple-system"/>
              </a:rPr>
              <a:t>It compares an oracle table with a snowflake table including an additional column comprising of concatenation of all columns  to  generate a SHA256 bit </a:t>
            </a:r>
            <a:r>
              <a:rPr lang="en-GB" sz="1600" b="0" i="0" dirty="0" err="1">
                <a:solidFill>
                  <a:srgbClr val="172B4D"/>
                </a:solidFill>
                <a:effectLst/>
                <a:latin typeface="-apple-system"/>
              </a:rPr>
              <a:t>hashkey</a:t>
            </a:r>
            <a:r>
              <a:rPr lang="en-GB" sz="1600" b="0" i="0" dirty="0">
                <a:solidFill>
                  <a:srgbClr val="172B4D"/>
                </a:solidFill>
                <a:effectLst/>
                <a:latin typeface="-apple-system"/>
              </a:rPr>
              <a:t>. </a:t>
            </a:r>
          </a:p>
          <a:p>
            <a:pPr algn="l">
              <a:buFont typeface="+mj-lt"/>
              <a:buAutoNum type="arabicPeriod"/>
            </a:pPr>
            <a:r>
              <a:rPr lang="en-GB" sz="1600" b="1" i="1" dirty="0">
                <a:solidFill>
                  <a:srgbClr val="172B4D"/>
                </a:solidFill>
                <a:effectLst/>
                <a:latin typeface="-apple-system"/>
              </a:rPr>
              <a:t>Aggregate Comparison</a:t>
            </a:r>
            <a:r>
              <a:rPr lang="en-GB" sz="1600" b="1" i="0" dirty="0">
                <a:solidFill>
                  <a:srgbClr val="172B4D"/>
                </a:solidFill>
                <a:effectLst/>
                <a:latin typeface="-apple-system"/>
              </a:rPr>
              <a:t> - </a:t>
            </a:r>
            <a:r>
              <a:rPr lang="en-GB" sz="1600" b="0" i="0" dirty="0">
                <a:solidFill>
                  <a:srgbClr val="172B4D"/>
                </a:solidFill>
                <a:effectLst/>
                <a:latin typeface="-apple-system"/>
              </a:rPr>
              <a:t>It compares an oracle table with a snowflake table based on row count , (sum, max and min) of number datatype columns , distinct count of each column , sum of length of varchar columns, sum of ascii value of first character of a varchar column and sum of date/timestamp datatype column.</a:t>
            </a:r>
          </a:p>
          <a:p>
            <a:pPr algn="l">
              <a:buFont typeface="+mj-lt"/>
              <a:buAutoNum type="arabicPeriod"/>
            </a:pPr>
            <a:r>
              <a:rPr lang="en-GB" sz="1600" b="1" i="1" dirty="0">
                <a:solidFill>
                  <a:srgbClr val="172B4D"/>
                </a:solidFill>
                <a:effectLst/>
                <a:latin typeface="-apple-system"/>
              </a:rPr>
              <a:t>Custom Comparison - </a:t>
            </a:r>
            <a:r>
              <a:rPr lang="en-GB" sz="1600" b="0" i="0" dirty="0">
                <a:solidFill>
                  <a:srgbClr val="172B4D"/>
                </a:solidFill>
                <a:effectLst/>
                <a:latin typeface="-apple-system"/>
              </a:rPr>
              <a:t>It compares an </a:t>
            </a:r>
            <a:r>
              <a:rPr lang="en-GB" sz="1600" b="0" i="0" dirty="0" err="1">
                <a:solidFill>
                  <a:srgbClr val="172B4D"/>
                </a:solidFill>
                <a:effectLst/>
                <a:latin typeface="-apple-system"/>
              </a:rPr>
              <a:t>an</a:t>
            </a:r>
            <a:r>
              <a:rPr lang="en-GB" sz="1600" b="0" i="0" dirty="0">
                <a:solidFill>
                  <a:srgbClr val="172B4D"/>
                </a:solidFill>
                <a:effectLst/>
                <a:latin typeface="-apple-system"/>
              </a:rPr>
              <a:t> oracle table with a snowflake table based on custom </a:t>
            </a:r>
            <a:r>
              <a:rPr lang="en-GB" sz="1600" b="0" i="0" dirty="0" err="1">
                <a:solidFill>
                  <a:srgbClr val="172B4D"/>
                </a:solidFill>
                <a:effectLst/>
                <a:latin typeface="-apple-system"/>
              </a:rPr>
              <a:t>sql</a:t>
            </a:r>
            <a:r>
              <a:rPr lang="en-GB" sz="1600" b="0" i="0" dirty="0">
                <a:solidFill>
                  <a:srgbClr val="172B4D"/>
                </a:solidFill>
                <a:effectLst/>
                <a:latin typeface="-apple-system"/>
              </a:rPr>
              <a:t> queries entered by the user.</a:t>
            </a:r>
          </a:p>
          <a:p>
            <a:pPr marL="0" indent="0" algn="l">
              <a:buNone/>
            </a:pPr>
            <a:endParaRPr lang="en-GB" sz="1600" b="0" i="0" dirty="0">
              <a:solidFill>
                <a:srgbClr val="172B4D"/>
              </a:solidFill>
              <a:effectLst/>
              <a:latin typeface="-apple-system"/>
            </a:endParaRPr>
          </a:p>
          <a:p>
            <a:pPr marL="0" indent="0" algn="l">
              <a:buNone/>
            </a:pPr>
            <a:r>
              <a:rPr lang="en-GB" sz="1600" b="0" i="0" dirty="0">
                <a:solidFill>
                  <a:srgbClr val="172B4D"/>
                </a:solidFill>
                <a:effectLst/>
                <a:latin typeface="-apple-system"/>
              </a:rPr>
              <a:t>Full, Hash and Aggregate Profiles each have 4 subtypes to reconcile in different ways which include :</a:t>
            </a:r>
          </a:p>
          <a:p>
            <a:pPr algn="l">
              <a:buFont typeface="+mj-lt"/>
              <a:buAutoNum type="arabicPeriod"/>
            </a:pPr>
            <a:endParaRPr lang="en-GB" sz="1600" b="1" i="1" dirty="0">
              <a:solidFill>
                <a:srgbClr val="172B4D"/>
              </a:solidFill>
              <a:effectLst/>
              <a:latin typeface="-apple-system"/>
            </a:endParaRPr>
          </a:p>
          <a:p>
            <a:pPr algn="l">
              <a:buFont typeface="+mj-lt"/>
              <a:buAutoNum type="arabicPeriod"/>
            </a:pPr>
            <a:r>
              <a:rPr lang="en-GB" sz="1600" b="1" i="1" dirty="0">
                <a:solidFill>
                  <a:srgbClr val="172B4D"/>
                </a:solidFill>
                <a:effectLst/>
                <a:latin typeface="-apple-system"/>
              </a:rPr>
              <a:t>Full/Hash/Agg</a:t>
            </a:r>
            <a:r>
              <a:rPr lang="en-GB" sz="1600" b="0" i="0" dirty="0">
                <a:solidFill>
                  <a:srgbClr val="172B4D"/>
                </a:solidFill>
                <a:effectLst/>
                <a:latin typeface="-apple-system"/>
              </a:rPr>
              <a:t> - To accept a full oracle table and snowflake table.</a:t>
            </a:r>
          </a:p>
          <a:p>
            <a:pPr algn="l">
              <a:buFont typeface="+mj-lt"/>
              <a:buAutoNum type="arabicPeriod"/>
            </a:pPr>
            <a:r>
              <a:rPr lang="en-GB" sz="1600" b="1" i="1" dirty="0">
                <a:solidFill>
                  <a:srgbClr val="172B4D"/>
                </a:solidFill>
                <a:effectLst/>
                <a:latin typeface="-apple-system"/>
              </a:rPr>
              <a:t>Full/Hash/Agg with Columns</a:t>
            </a:r>
            <a:r>
              <a:rPr lang="en-GB" sz="1600" b="1" i="0" dirty="0">
                <a:solidFill>
                  <a:srgbClr val="172B4D"/>
                </a:solidFill>
                <a:effectLst/>
                <a:latin typeface="-apple-system"/>
              </a:rPr>
              <a:t> </a:t>
            </a:r>
            <a:r>
              <a:rPr lang="en-GB" sz="1600" b="0" i="0" dirty="0">
                <a:solidFill>
                  <a:srgbClr val="172B4D"/>
                </a:solidFill>
                <a:effectLst/>
                <a:latin typeface="-apple-system"/>
              </a:rPr>
              <a:t>- To accept oracle table and snowflake table with the specific mentioned columns.</a:t>
            </a:r>
          </a:p>
          <a:p>
            <a:pPr algn="l">
              <a:buFont typeface="+mj-lt"/>
              <a:buAutoNum type="arabicPeriod"/>
            </a:pPr>
            <a:r>
              <a:rPr lang="en-GB" sz="1600" b="1" i="1" dirty="0">
                <a:solidFill>
                  <a:srgbClr val="172B4D"/>
                </a:solidFill>
                <a:effectLst/>
                <a:latin typeface="-apple-system"/>
              </a:rPr>
              <a:t>Full/Hash/Agg with Delta</a:t>
            </a:r>
            <a:r>
              <a:rPr lang="en-GB" sz="1600" b="1" i="0" dirty="0">
                <a:solidFill>
                  <a:srgbClr val="172B4D"/>
                </a:solidFill>
                <a:effectLst/>
                <a:latin typeface="-apple-system"/>
              </a:rPr>
              <a:t> </a:t>
            </a:r>
            <a:r>
              <a:rPr lang="en-GB" sz="1600" b="0" i="0" dirty="0">
                <a:solidFill>
                  <a:srgbClr val="172B4D"/>
                </a:solidFill>
                <a:effectLst/>
                <a:latin typeface="-apple-system"/>
              </a:rPr>
              <a:t>- To accept oracle table and snowflake table with the specific mentioned where clause.</a:t>
            </a:r>
          </a:p>
          <a:p>
            <a:pPr algn="l">
              <a:buFont typeface="+mj-lt"/>
              <a:buAutoNum type="arabicPeriod"/>
            </a:pPr>
            <a:r>
              <a:rPr lang="en-GB" sz="1600" b="1" i="1" dirty="0">
                <a:solidFill>
                  <a:srgbClr val="172B4D"/>
                </a:solidFill>
                <a:effectLst/>
                <a:latin typeface="-apple-system"/>
              </a:rPr>
              <a:t>Full/Hash/Agg with Columns and Delta</a:t>
            </a:r>
            <a:r>
              <a:rPr lang="en-GB" sz="1600" b="1" i="0" dirty="0">
                <a:solidFill>
                  <a:srgbClr val="172B4D"/>
                </a:solidFill>
                <a:effectLst/>
                <a:latin typeface="-apple-system"/>
              </a:rPr>
              <a:t> </a:t>
            </a:r>
            <a:r>
              <a:rPr lang="en-GB" sz="1600" b="0" i="0" dirty="0">
                <a:solidFill>
                  <a:srgbClr val="172B4D"/>
                </a:solidFill>
                <a:effectLst/>
                <a:latin typeface="-apple-system"/>
              </a:rPr>
              <a:t>- To accept oracle table and snowflake table with the specific mentioned columns and where clause.</a:t>
            </a:r>
          </a:p>
          <a:p>
            <a:pPr algn="l">
              <a:buFont typeface="+mj-lt"/>
              <a:buAutoNum type="arabicPeriod"/>
            </a:pPr>
            <a:endParaRPr lang="en-GB" sz="1600" b="0" i="0" dirty="0">
              <a:solidFill>
                <a:srgbClr val="172B4D"/>
              </a:solidFill>
              <a:effectLst/>
              <a:latin typeface="-apple-system"/>
            </a:endParaRPr>
          </a:p>
          <a:p>
            <a:pPr marL="0" indent="0" algn="l">
              <a:buNone/>
            </a:pPr>
            <a:r>
              <a:rPr lang="en-GB" sz="1600" b="0" i="0" dirty="0">
                <a:solidFill>
                  <a:srgbClr val="172B4D"/>
                </a:solidFill>
                <a:effectLst/>
                <a:latin typeface="-apple-system"/>
              </a:rPr>
              <a:t>Full, Hash and Custom Comparison Profiles have 2 additional required parameters : comparison key and count check.</a:t>
            </a:r>
          </a:p>
          <a:p>
            <a:pPr algn="l"/>
            <a:r>
              <a:rPr lang="en-GB" sz="1600" b="1" i="0" dirty="0">
                <a:solidFill>
                  <a:srgbClr val="172B4D"/>
                </a:solidFill>
                <a:effectLst/>
                <a:latin typeface="-apple-system"/>
              </a:rPr>
              <a:t>comparison key : </a:t>
            </a:r>
            <a:r>
              <a:rPr lang="en-GB" sz="1600" b="0" i="0" dirty="0">
                <a:solidFill>
                  <a:srgbClr val="172B4D"/>
                </a:solidFill>
                <a:effectLst/>
                <a:latin typeface="-apple-system"/>
              </a:rPr>
              <a:t>The user need to enter a primary key column which is present in both Source and Target tables.</a:t>
            </a:r>
          </a:p>
          <a:p>
            <a:pPr algn="l"/>
            <a:r>
              <a:rPr lang="en-GB" sz="1600" b="1" i="0" dirty="0">
                <a:solidFill>
                  <a:srgbClr val="172B4D"/>
                </a:solidFill>
                <a:effectLst/>
                <a:latin typeface="-apple-system"/>
              </a:rPr>
              <a:t>count check : </a:t>
            </a:r>
            <a:r>
              <a:rPr lang="en-GB" sz="1600" b="0" i="0" dirty="0">
                <a:solidFill>
                  <a:srgbClr val="172B4D"/>
                </a:solidFill>
                <a:effectLst/>
                <a:latin typeface="-apple-system"/>
              </a:rPr>
              <a:t>The user needs to enter a Y/N flag for count check parameter which validates if row count is to be taken into consideration during execution of the profile.</a:t>
            </a:r>
          </a:p>
          <a:p>
            <a:pPr>
              <a:lnSpc>
                <a:spcPct val="90000"/>
              </a:lnSpc>
            </a:pPr>
            <a:endParaRPr lang="en-GB" sz="1300" dirty="0"/>
          </a:p>
        </p:txBody>
      </p:sp>
      <p:sp>
        <p:nvSpPr>
          <p:cNvPr id="11" name="Text Placeholder 3">
            <a:extLst>
              <a:ext uri="{FF2B5EF4-FFF2-40B4-BE49-F238E27FC236}">
                <a16:creationId xmlns:a16="http://schemas.microsoft.com/office/drawing/2014/main" id="{76E86067-427C-48A7-9605-545D01E3ABF9}"/>
              </a:ext>
            </a:extLst>
          </p:cNvPr>
          <p:cNvSpPr>
            <a:spLocks noGrp="1"/>
          </p:cNvSpPr>
          <p:nvPr>
            <p:ph type="body" sz="quarter" idx="17"/>
          </p:nvPr>
        </p:nvSpPr>
        <p:spPr>
          <a:xfrm>
            <a:off x="478800" y="6073200"/>
            <a:ext cx="11232000" cy="111600"/>
          </a:xfrm>
        </p:spPr>
        <p:txBody>
          <a:bodyPr/>
          <a:lstStyle/>
          <a:p>
            <a:endParaRPr lang="en-US"/>
          </a:p>
        </p:txBody>
      </p:sp>
      <p:sp>
        <p:nvSpPr>
          <p:cNvPr id="2" name="Text Placeholder 1">
            <a:extLst>
              <a:ext uri="{FF2B5EF4-FFF2-40B4-BE49-F238E27FC236}">
                <a16:creationId xmlns:a16="http://schemas.microsoft.com/office/drawing/2014/main" id="{51234212-9A0E-4A58-8218-392A8D2085FF}"/>
              </a:ext>
            </a:extLst>
          </p:cNvPr>
          <p:cNvSpPr>
            <a:spLocks noGrp="1"/>
          </p:cNvSpPr>
          <p:nvPr>
            <p:ph type="body" sz="quarter" idx="22"/>
          </p:nvPr>
        </p:nvSpPr>
        <p:spPr>
          <a:xfrm>
            <a:off x="478800" y="766800"/>
            <a:ext cx="11232000" cy="277200"/>
          </a:xfrm>
        </p:spPr>
        <p:txBody>
          <a:bodyPr>
            <a:normAutofit/>
          </a:bodyPr>
          <a:lstStyle/>
          <a:p>
            <a:r>
              <a:rPr lang="en-US" dirty="0"/>
              <a:t>Profile View</a:t>
            </a:r>
            <a:endParaRPr lang="en-GB" dirty="0"/>
          </a:p>
        </p:txBody>
      </p:sp>
      <p:sp>
        <p:nvSpPr>
          <p:cNvPr id="5" name="Title 4">
            <a:extLst>
              <a:ext uri="{FF2B5EF4-FFF2-40B4-BE49-F238E27FC236}">
                <a16:creationId xmlns:a16="http://schemas.microsoft.com/office/drawing/2014/main" id="{D2587B12-443F-41A5-ADFA-64A6F3CBCC0D}"/>
              </a:ext>
            </a:extLst>
          </p:cNvPr>
          <p:cNvSpPr>
            <a:spLocks noGrp="1"/>
          </p:cNvSpPr>
          <p:nvPr>
            <p:ph type="title"/>
          </p:nvPr>
        </p:nvSpPr>
        <p:spPr>
          <a:xfrm>
            <a:off x="478800" y="410400"/>
            <a:ext cx="11232000" cy="306000"/>
          </a:xfrm>
        </p:spPr>
        <p:txBody>
          <a:bodyPr anchor="b">
            <a:normAutofit/>
          </a:bodyPr>
          <a:lstStyle/>
          <a:p>
            <a:r>
              <a:rPr lang="en-US" dirty="0"/>
              <a:t>Reconciliation Framework	</a:t>
            </a:r>
            <a:endParaRPr lang="en-GB" dirty="0"/>
          </a:p>
        </p:txBody>
      </p:sp>
      <p:sp>
        <p:nvSpPr>
          <p:cNvPr id="4" name="Rectangle 3">
            <a:extLst>
              <a:ext uri="{FF2B5EF4-FFF2-40B4-BE49-F238E27FC236}">
                <a16:creationId xmlns:a16="http://schemas.microsoft.com/office/drawing/2014/main" id="{1087CF11-A57F-4708-A346-464538111012}"/>
              </a:ext>
            </a:extLst>
          </p:cNvPr>
          <p:cNvSpPr/>
          <p:nvPr/>
        </p:nvSpPr>
        <p:spPr>
          <a:xfrm>
            <a:off x="261535" y="1248704"/>
            <a:ext cx="1079749" cy="471639"/>
          </a:xfrm>
          <a:prstGeom prst="rect">
            <a:avLst/>
          </a:prstGeom>
          <a:solidFill>
            <a:srgbClr val="00527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50" b="1" noProof="0" dirty="0"/>
              <a:t>FULL COMPARISON</a:t>
            </a:r>
            <a:endParaRPr lang="en-GB" sz="1050" b="1" noProof="0" dirty="0" err="1"/>
          </a:p>
        </p:txBody>
      </p:sp>
      <p:sp>
        <p:nvSpPr>
          <p:cNvPr id="10" name="Rectangle 9">
            <a:extLst>
              <a:ext uri="{FF2B5EF4-FFF2-40B4-BE49-F238E27FC236}">
                <a16:creationId xmlns:a16="http://schemas.microsoft.com/office/drawing/2014/main" id="{69313703-2808-4569-9F64-45DCB2F85845}"/>
              </a:ext>
            </a:extLst>
          </p:cNvPr>
          <p:cNvSpPr/>
          <p:nvPr/>
        </p:nvSpPr>
        <p:spPr>
          <a:xfrm>
            <a:off x="344771" y="1933636"/>
            <a:ext cx="940793" cy="6384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100" b="1" noProof="0" dirty="0"/>
              <a:t>FULL</a:t>
            </a:r>
            <a:r>
              <a:rPr lang="en-US" sz="800" b="1" noProof="0" dirty="0"/>
              <a:t> </a:t>
            </a:r>
          </a:p>
        </p:txBody>
      </p:sp>
      <p:sp>
        <p:nvSpPr>
          <p:cNvPr id="23" name="Rectangle 22">
            <a:extLst>
              <a:ext uri="{FF2B5EF4-FFF2-40B4-BE49-F238E27FC236}">
                <a16:creationId xmlns:a16="http://schemas.microsoft.com/office/drawing/2014/main" id="{09751972-6339-4456-B741-FDA22731C85B}"/>
              </a:ext>
            </a:extLst>
          </p:cNvPr>
          <p:cNvSpPr/>
          <p:nvPr/>
        </p:nvSpPr>
        <p:spPr>
          <a:xfrm>
            <a:off x="1658442" y="1946372"/>
            <a:ext cx="877818" cy="4478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50" b="1" noProof="0" dirty="0"/>
              <a:t>FULL HASH_KEY</a:t>
            </a:r>
            <a:endParaRPr lang="en-GB" sz="1050" b="1" noProof="0" dirty="0" err="1"/>
          </a:p>
        </p:txBody>
      </p:sp>
      <p:sp>
        <p:nvSpPr>
          <p:cNvPr id="24" name="Rectangle 23">
            <a:extLst>
              <a:ext uri="{FF2B5EF4-FFF2-40B4-BE49-F238E27FC236}">
                <a16:creationId xmlns:a16="http://schemas.microsoft.com/office/drawing/2014/main" id="{5ABEDFBC-DC05-4802-A25C-D7265A7E7221}"/>
              </a:ext>
            </a:extLst>
          </p:cNvPr>
          <p:cNvSpPr/>
          <p:nvPr/>
        </p:nvSpPr>
        <p:spPr>
          <a:xfrm>
            <a:off x="1650183" y="2708985"/>
            <a:ext cx="940793" cy="790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50" b="1" noProof="0" dirty="0"/>
              <a:t> HASH KEY with COLUMNS</a:t>
            </a:r>
            <a:endParaRPr lang="en-GB" sz="1050" b="1" noProof="0" dirty="0" err="1"/>
          </a:p>
        </p:txBody>
      </p:sp>
      <p:sp>
        <p:nvSpPr>
          <p:cNvPr id="29" name="Rectangle 28">
            <a:extLst>
              <a:ext uri="{FF2B5EF4-FFF2-40B4-BE49-F238E27FC236}">
                <a16:creationId xmlns:a16="http://schemas.microsoft.com/office/drawing/2014/main" id="{B6D03006-7C73-4E3D-AC9F-CE7754D83624}"/>
              </a:ext>
            </a:extLst>
          </p:cNvPr>
          <p:cNvSpPr/>
          <p:nvPr/>
        </p:nvSpPr>
        <p:spPr>
          <a:xfrm>
            <a:off x="1618924" y="3753115"/>
            <a:ext cx="940793" cy="6073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50" b="1" noProof="0" dirty="0"/>
              <a:t>HASH KEY with DELTA</a:t>
            </a:r>
            <a:endParaRPr lang="en-GB" sz="1050" b="1" noProof="0" dirty="0" err="1"/>
          </a:p>
        </p:txBody>
      </p:sp>
      <p:sp>
        <p:nvSpPr>
          <p:cNvPr id="18" name="Rectangle 17">
            <a:extLst>
              <a:ext uri="{FF2B5EF4-FFF2-40B4-BE49-F238E27FC236}">
                <a16:creationId xmlns:a16="http://schemas.microsoft.com/office/drawing/2014/main" id="{47F284BE-04D9-4B09-ADBB-3A4D87A3917A}"/>
              </a:ext>
            </a:extLst>
          </p:cNvPr>
          <p:cNvSpPr/>
          <p:nvPr/>
        </p:nvSpPr>
        <p:spPr>
          <a:xfrm>
            <a:off x="344771" y="2759793"/>
            <a:ext cx="940793" cy="790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100" b="1" noProof="0" dirty="0"/>
              <a:t>FULL with  COLUMNS</a:t>
            </a:r>
          </a:p>
          <a:p>
            <a:pPr algn="ctr"/>
            <a:endParaRPr lang="en-GB" sz="800" b="1" noProof="0" dirty="0" err="1"/>
          </a:p>
        </p:txBody>
      </p:sp>
      <p:sp>
        <p:nvSpPr>
          <p:cNvPr id="19" name="Rectangle 18">
            <a:extLst>
              <a:ext uri="{FF2B5EF4-FFF2-40B4-BE49-F238E27FC236}">
                <a16:creationId xmlns:a16="http://schemas.microsoft.com/office/drawing/2014/main" id="{B1F4BE45-A1F0-4E4F-BD81-914BCF7ED83D}"/>
              </a:ext>
            </a:extLst>
          </p:cNvPr>
          <p:cNvSpPr/>
          <p:nvPr/>
        </p:nvSpPr>
        <p:spPr>
          <a:xfrm>
            <a:off x="331012" y="3737578"/>
            <a:ext cx="940793" cy="6384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100" b="1" noProof="0" dirty="0"/>
              <a:t>FULL with   DELTA</a:t>
            </a:r>
          </a:p>
        </p:txBody>
      </p:sp>
      <p:sp>
        <p:nvSpPr>
          <p:cNvPr id="20" name="Rectangle 19">
            <a:extLst>
              <a:ext uri="{FF2B5EF4-FFF2-40B4-BE49-F238E27FC236}">
                <a16:creationId xmlns:a16="http://schemas.microsoft.com/office/drawing/2014/main" id="{98176F53-284F-44CD-8290-014D67634D68}"/>
              </a:ext>
            </a:extLst>
          </p:cNvPr>
          <p:cNvSpPr/>
          <p:nvPr/>
        </p:nvSpPr>
        <p:spPr>
          <a:xfrm>
            <a:off x="368905" y="4563735"/>
            <a:ext cx="940793" cy="6384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100" b="1" noProof="0" dirty="0"/>
              <a:t>FULL with COLUMNS &amp;  DELTA</a:t>
            </a:r>
          </a:p>
        </p:txBody>
      </p:sp>
      <p:sp>
        <p:nvSpPr>
          <p:cNvPr id="21" name="Rectangle 20">
            <a:extLst>
              <a:ext uri="{FF2B5EF4-FFF2-40B4-BE49-F238E27FC236}">
                <a16:creationId xmlns:a16="http://schemas.microsoft.com/office/drawing/2014/main" id="{BDBBD800-B73A-47FE-8B98-17F276B844BD}"/>
              </a:ext>
            </a:extLst>
          </p:cNvPr>
          <p:cNvSpPr/>
          <p:nvPr/>
        </p:nvSpPr>
        <p:spPr>
          <a:xfrm>
            <a:off x="1578734" y="1242262"/>
            <a:ext cx="1060593" cy="478081"/>
          </a:xfrm>
          <a:prstGeom prst="rect">
            <a:avLst/>
          </a:prstGeom>
          <a:solidFill>
            <a:srgbClr val="00527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00" b="1" dirty="0"/>
              <a:t>HASH COMPARSION</a:t>
            </a:r>
            <a:endParaRPr lang="en-GB" sz="1000" b="1" noProof="0" dirty="0" err="1"/>
          </a:p>
        </p:txBody>
      </p:sp>
      <p:sp>
        <p:nvSpPr>
          <p:cNvPr id="31" name="Rectangle 30">
            <a:extLst>
              <a:ext uri="{FF2B5EF4-FFF2-40B4-BE49-F238E27FC236}">
                <a16:creationId xmlns:a16="http://schemas.microsoft.com/office/drawing/2014/main" id="{7E69BBCA-148C-4624-A693-1E33FA11BED8}"/>
              </a:ext>
            </a:extLst>
          </p:cNvPr>
          <p:cNvSpPr/>
          <p:nvPr/>
        </p:nvSpPr>
        <p:spPr>
          <a:xfrm>
            <a:off x="1658442" y="4573483"/>
            <a:ext cx="940793" cy="790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50" b="1" noProof="0" dirty="0"/>
              <a:t>HASH KEY with COLUMNS</a:t>
            </a:r>
          </a:p>
          <a:p>
            <a:pPr algn="ctr"/>
            <a:r>
              <a:rPr lang="en-US" sz="1050" b="1" dirty="0"/>
              <a:t>&amp; DELTA</a:t>
            </a:r>
            <a:endParaRPr lang="en-GB" sz="1050" b="1" noProof="0" dirty="0" err="1"/>
          </a:p>
        </p:txBody>
      </p:sp>
      <p:sp>
        <p:nvSpPr>
          <p:cNvPr id="36" name="Rectangle 35">
            <a:extLst>
              <a:ext uri="{FF2B5EF4-FFF2-40B4-BE49-F238E27FC236}">
                <a16:creationId xmlns:a16="http://schemas.microsoft.com/office/drawing/2014/main" id="{2293A488-8718-49EF-A832-0CED63F2CF3F}"/>
              </a:ext>
            </a:extLst>
          </p:cNvPr>
          <p:cNvSpPr/>
          <p:nvPr/>
        </p:nvSpPr>
        <p:spPr>
          <a:xfrm>
            <a:off x="2949945" y="1240928"/>
            <a:ext cx="1060593" cy="478081"/>
          </a:xfrm>
          <a:prstGeom prst="rect">
            <a:avLst/>
          </a:prstGeom>
          <a:solidFill>
            <a:srgbClr val="00527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00" b="1" dirty="0"/>
              <a:t>AGGREGATE COMPARSION</a:t>
            </a:r>
            <a:endParaRPr lang="en-GB" sz="1000" b="1" noProof="0" dirty="0" err="1"/>
          </a:p>
        </p:txBody>
      </p:sp>
      <p:sp>
        <p:nvSpPr>
          <p:cNvPr id="37" name="Rectangle 36">
            <a:extLst>
              <a:ext uri="{FF2B5EF4-FFF2-40B4-BE49-F238E27FC236}">
                <a16:creationId xmlns:a16="http://schemas.microsoft.com/office/drawing/2014/main" id="{CED46BA7-2A20-458C-AAD0-C78336850692}"/>
              </a:ext>
            </a:extLst>
          </p:cNvPr>
          <p:cNvSpPr/>
          <p:nvPr/>
        </p:nvSpPr>
        <p:spPr>
          <a:xfrm>
            <a:off x="3026103" y="1946372"/>
            <a:ext cx="877818" cy="4478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50" b="1" noProof="0" dirty="0"/>
              <a:t>FULL </a:t>
            </a:r>
            <a:r>
              <a:rPr lang="en-US" sz="1050" b="1" dirty="0"/>
              <a:t>AGG</a:t>
            </a:r>
            <a:endParaRPr lang="en-GB" sz="1050" b="1" noProof="0" dirty="0" err="1"/>
          </a:p>
        </p:txBody>
      </p:sp>
      <p:sp>
        <p:nvSpPr>
          <p:cNvPr id="38" name="Rectangle 37">
            <a:extLst>
              <a:ext uri="{FF2B5EF4-FFF2-40B4-BE49-F238E27FC236}">
                <a16:creationId xmlns:a16="http://schemas.microsoft.com/office/drawing/2014/main" id="{6AC7FCF6-112A-40D5-AD10-6DD12D59085A}"/>
              </a:ext>
            </a:extLst>
          </p:cNvPr>
          <p:cNvSpPr/>
          <p:nvPr/>
        </p:nvSpPr>
        <p:spPr>
          <a:xfrm>
            <a:off x="2963128" y="2708985"/>
            <a:ext cx="940793" cy="790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50" b="1" noProof="0" dirty="0"/>
              <a:t> AGG with COLUMNS</a:t>
            </a:r>
            <a:endParaRPr lang="en-GB" sz="1050" b="1" noProof="0" dirty="0" err="1"/>
          </a:p>
        </p:txBody>
      </p:sp>
      <p:sp>
        <p:nvSpPr>
          <p:cNvPr id="39" name="Rectangle 38">
            <a:extLst>
              <a:ext uri="{FF2B5EF4-FFF2-40B4-BE49-F238E27FC236}">
                <a16:creationId xmlns:a16="http://schemas.microsoft.com/office/drawing/2014/main" id="{BA8C1C95-527F-4A7D-B63C-754220B4E969}"/>
              </a:ext>
            </a:extLst>
          </p:cNvPr>
          <p:cNvSpPr/>
          <p:nvPr/>
        </p:nvSpPr>
        <p:spPr>
          <a:xfrm>
            <a:off x="2967197" y="3756388"/>
            <a:ext cx="940793" cy="6073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50" b="1" dirty="0"/>
              <a:t>AGG</a:t>
            </a:r>
            <a:r>
              <a:rPr lang="en-US" sz="1050" b="1" noProof="0" dirty="0"/>
              <a:t> with DELTA</a:t>
            </a:r>
            <a:endParaRPr lang="en-GB" sz="1050" b="1" noProof="0" dirty="0" err="1"/>
          </a:p>
        </p:txBody>
      </p:sp>
      <p:sp>
        <p:nvSpPr>
          <p:cNvPr id="40" name="Rectangle 39">
            <a:extLst>
              <a:ext uri="{FF2B5EF4-FFF2-40B4-BE49-F238E27FC236}">
                <a16:creationId xmlns:a16="http://schemas.microsoft.com/office/drawing/2014/main" id="{B83D43AB-ED29-4431-BB6A-DCB8507B417F}"/>
              </a:ext>
            </a:extLst>
          </p:cNvPr>
          <p:cNvSpPr/>
          <p:nvPr/>
        </p:nvSpPr>
        <p:spPr>
          <a:xfrm>
            <a:off x="2974938" y="4583647"/>
            <a:ext cx="940793" cy="790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50" b="1" dirty="0"/>
              <a:t>AGG</a:t>
            </a:r>
            <a:r>
              <a:rPr lang="en-US" sz="1050" b="1" noProof="0" dirty="0"/>
              <a:t> with COLUMNS</a:t>
            </a:r>
          </a:p>
          <a:p>
            <a:pPr algn="ctr"/>
            <a:r>
              <a:rPr lang="en-US" sz="1050" b="1" dirty="0"/>
              <a:t>&amp; DELTA</a:t>
            </a:r>
            <a:endParaRPr lang="en-GB" sz="1050" b="1" noProof="0" dirty="0" err="1"/>
          </a:p>
        </p:txBody>
      </p:sp>
      <p:sp>
        <p:nvSpPr>
          <p:cNvPr id="41" name="Rectangle 40">
            <a:extLst>
              <a:ext uri="{FF2B5EF4-FFF2-40B4-BE49-F238E27FC236}">
                <a16:creationId xmlns:a16="http://schemas.microsoft.com/office/drawing/2014/main" id="{112FE0BD-7E85-4A14-815D-1CDA03F225D4}"/>
              </a:ext>
            </a:extLst>
          </p:cNvPr>
          <p:cNvSpPr/>
          <p:nvPr/>
        </p:nvSpPr>
        <p:spPr>
          <a:xfrm>
            <a:off x="4253677" y="1257534"/>
            <a:ext cx="1060593" cy="478081"/>
          </a:xfrm>
          <a:prstGeom prst="rect">
            <a:avLst/>
          </a:prstGeom>
          <a:solidFill>
            <a:srgbClr val="00527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00" b="1" dirty="0"/>
              <a:t>CUSTOM COMPARSION</a:t>
            </a:r>
            <a:endParaRPr lang="en-GB" sz="1000" b="1" noProof="0" dirty="0" err="1"/>
          </a:p>
        </p:txBody>
      </p:sp>
      <p:sp>
        <p:nvSpPr>
          <p:cNvPr id="42" name="Rectangle 41">
            <a:extLst>
              <a:ext uri="{FF2B5EF4-FFF2-40B4-BE49-F238E27FC236}">
                <a16:creationId xmlns:a16="http://schemas.microsoft.com/office/drawing/2014/main" id="{7D1BD894-A7B4-4802-8B77-56CF521EC97A}"/>
              </a:ext>
            </a:extLst>
          </p:cNvPr>
          <p:cNvSpPr/>
          <p:nvPr/>
        </p:nvSpPr>
        <p:spPr>
          <a:xfrm>
            <a:off x="4416695" y="1943204"/>
            <a:ext cx="877818" cy="4478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50" b="1" noProof="0" dirty="0"/>
              <a:t>CUSTOM</a:t>
            </a:r>
            <a:endParaRPr lang="en-GB" sz="1050" b="1" noProof="0" dirty="0" err="1"/>
          </a:p>
        </p:txBody>
      </p:sp>
    </p:spTree>
    <p:extLst>
      <p:ext uri="{BB962C8B-B14F-4D97-AF65-F5344CB8AC3E}">
        <p14:creationId xmlns:p14="http://schemas.microsoft.com/office/powerpoint/2010/main" val="165895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0CCBC75D-8397-4861-BFAB-67E9ACD26529}"/>
              </a:ext>
            </a:extLst>
          </p:cNvPr>
          <p:cNvSpPr>
            <a:spLocks noGrp="1"/>
          </p:cNvSpPr>
          <p:nvPr>
            <p:ph idx="1"/>
          </p:nvPr>
        </p:nvSpPr>
        <p:spPr>
          <a:xfrm>
            <a:off x="478800" y="1663200"/>
            <a:ext cx="5472000" cy="3827462"/>
          </a:xfrm>
        </p:spPr>
        <p:txBody>
          <a:bodyPr>
            <a:normAutofit/>
          </a:bodyPr>
          <a:lstStyle/>
          <a:p>
            <a:r>
              <a:rPr lang="en-US" dirty="0"/>
              <a:t>Step 1:Once user initiates profile creation, step 1 is triggered to load RECON_PROFILE_CONFIG table. A profile is only allowed to be created if it’s marked as ‘allowed’ in table RECON_ALLOWED_PROFILE.</a:t>
            </a:r>
          </a:p>
          <a:p>
            <a:r>
              <a:rPr lang="en-US" dirty="0"/>
              <a:t>Step 2: Using the configuration provided, the create profile script will generate Oracle and Snowflake SQLs.</a:t>
            </a:r>
          </a:p>
          <a:p>
            <a:r>
              <a:rPr lang="en-US" dirty="0"/>
              <a:t>Step 3: The SQLs along with other profile detail will be updated in RECON_PROFILE_CONFIG </a:t>
            </a:r>
          </a:p>
          <a:p>
            <a:pPr marL="0" indent="0">
              <a:buNone/>
            </a:pPr>
            <a:endParaRPr lang="en-US" dirty="0"/>
          </a:p>
          <a:p>
            <a:pPr marL="0" indent="0">
              <a:buNone/>
            </a:pPr>
            <a:r>
              <a:rPr lang="en-US" dirty="0"/>
              <a:t>ASSUMPTIONS:</a:t>
            </a:r>
          </a:p>
          <a:p>
            <a:r>
              <a:rPr lang="en-US" dirty="0"/>
              <a:t>The ‘Create Profile’ process will run only in lower environments. </a:t>
            </a:r>
          </a:p>
          <a:p>
            <a:r>
              <a:rPr lang="en-US" dirty="0"/>
              <a:t>The process will generate INSERT statements for RECON_PROFILE_CONFIG which will be pushed to higher environments via Bitbucket. </a:t>
            </a:r>
          </a:p>
        </p:txBody>
      </p:sp>
      <p:sp>
        <p:nvSpPr>
          <p:cNvPr id="23" name="Text Placeholder 3">
            <a:extLst>
              <a:ext uri="{FF2B5EF4-FFF2-40B4-BE49-F238E27FC236}">
                <a16:creationId xmlns:a16="http://schemas.microsoft.com/office/drawing/2014/main" id="{F5AA8844-10A7-4A2B-BAD3-DB46ED940A2A}"/>
              </a:ext>
            </a:extLst>
          </p:cNvPr>
          <p:cNvSpPr>
            <a:spLocks noGrp="1"/>
          </p:cNvSpPr>
          <p:nvPr>
            <p:ph type="body" sz="quarter" idx="17"/>
          </p:nvPr>
        </p:nvSpPr>
        <p:spPr>
          <a:xfrm>
            <a:off x="478800" y="6073200"/>
            <a:ext cx="11232000" cy="111600"/>
          </a:xfrm>
        </p:spPr>
        <p:txBody>
          <a:bodyPr/>
          <a:lstStyle/>
          <a:p>
            <a:endParaRPr lang="en-US"/>
          </a:p>
        </p:txBody>
      </p:sp>
      <p:sp>
        <p:nvSpPr>
          <p:cNvPr id="2" name="Text Placeholder 1">
            <a:extLst>
              <a:ext uri="{FF2B5EF4-FFF2-40B4-BE49-F238E27FC236}">
                <a16:creationId xmlns:a16="http://schemas.microsoft.com/office/drawing/2014/main" id="{51234212-9A0E-4A58-8218-392A8D2085FF}"/>
              </a:ext>
            </a:extLst>
          </p:cNvPr>
          <p:cNvSpPr>
            <a:spLocks noGrp="1"/>
          </p:cNvSpPr>
          <p:nvPr>
            <p:ph type="body" sz="quarter" idx="22"/>
          </p:nvPr>
        </p:nvSpPr>
        <p:spPr>
          <a:xfrm>
            <a:off x="478800" y="766800"/>
            <a:ext cx="11232000" cy="277200"/>
          </a:xfrm>
        </p:spPr>
        <p:txBody>
          <a:bodyPr>
            <a:normAutofit/>
          </a:bodyPr>
          <a:lstStyle/>
          <a:p>
            <a:r>
              <a:rPr lang="en-US" dirty="0"/>
              <a:t>E2E Architecture – Create a Profile</a:t>
            </a:r>
            <a:endParaRPr lang="en-GB" dirty="0"/>
          </a:p>
        </p:txBody>
      </p:sp>
      <p:sp>
        <p:nvSpPr>
          <p:cNvPr id="5" name="Title 4">
            <a:extLst>
              <a:ext uri="{FF2B5EF4-FFF2-40B4-BE49-F238E27FC236}">
                <a16:creationId xmlns:a16="http://schemas.microsoft.com/office/drawing/2014/main" id="{D2587B12-443F-41A5-ADFA-64A6F3CBCC0D}"/>
              </a:ext>
            </a:extLst>
          </p:cNvPr>
          <p:cNvSpPr>
            <a:spLocks noGrp="1"/>
          </p:cNvSpPr>
          <p:nvPr>
            <p:ph type="title"/>
          </p:nvPr>
        </p:nvSpPr>
        <p:spPr>
          <a:xfrm>
            <a:off x="478800" y="410400"/>
            <a:ext cx="11232000" cy="306000"/>
          </a:xfrm>
        </p:spPr>
        <p:txBody>
          <a:bodyPr anchor="b">
            <a:normAutofit/>
          </a:bodyPr>
          <a:lstStyle/>
          <a:p>
            <a:r>
              <a:rPr lang="en-US" dirty="0"/>
              <a:t>Reconciliation Framework 	</a:t>
            </a:r>
            <a:endParaRPr lang="en-GB" dirty="0"/>
          </a:p>
        </p:txBody>
      </p:sp>
      <p:pic>
        <p:nvPicPr>
          <p:cNvPr id="7" name="Picture 6">
            <a:extLst>
              <a:ext uri="{FF2B5EF4-FFF2-40B4-BE49-F238E27FC236}">
                <a16:creationId xmlns:a16="http://schemas.microsoft.com/office/drawing/2014/main" id="{57AB983B-3511-4663-892B-D5891E0B43BA}"/>
              </a:ext>
            </a:extLst>
          </p:cNvPr>
          <p:cNvPicPr>
            <a:picLocks noChangeAspect="1"/>
          </p:cNvPicPr>
          <p:nvPr/>
        </p:nvPicPr>
        <p:blipFill>
          <a:blip r:embed="rId2"/>
          <a:stretch>
            <a:fillRect/>
          </a:stretch>
        </p:blipFill>
        <p:spPr>
          <a:xfrm>
            <a:off x="5886884" y="1455060"/>
            <a:ext cx="5622111" cy="3947879"/>
          </a:xfrm>
          <a:prstGeom prst="rect">
            <a:avLst/>
          </a:prstGeom>
        </p:spPr>
      </p:pic>
    </p:spTree>
    <p:extLst>
      <p:ext uri="{BB962C8B-B14F-4D97-AF65-F5344CB8AC3E}">
        <p14:creationId xmlns:p14="http://schemas.microsoft.com/office/powerpoint/2010/main" val="228459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1CA56DAA-CCED-43DF-AAE6-D99F2C4E6179}"/>
              </a:ext>
            </a:extLst>
          </p:cNvPr>
          <p:cNvSpPr>
            <a:spLocks noGrp="1"/>
          </p:cNvSpPr>
          <p:nvPr>
            <p:ph idx="1"/>
          </p:nvPr>
        </p:nvSpPr>
        <p:spPr>
          <a:xfrm>
            <a:off x="478800" y="1663200"/>
            <a:ext cx="5472000" cy="3827462"/>
          </a:xfrm>
        </p:spPr>
        <p:txBody>
          <a:bodyPr>
            <a:normAutofit/>
          </a:bodyPr>
          <a:lstStyle/>
          <a:p>
            <a:r>
              <a:rPr lang="en-US" dirty="0"/>
              <a:t>Step 1: The framework will trigger for a particular profile in RECON_PROFILE_CONFIG table.</a:t>
            </a:r>
          </a:p>
          <a:p>
            <a:r>
              <a:rPr lang="en-US" dirty="0"/>
              <a:t>Step 2: Respective profile will check if its active. In case of active profile, the respective SQLs in Oracle and Snowflake will be triggered. </a:t>
            </a:r>
          </a:p>
          <a:p>
            <a:r>
              <a:rPr lang="en-US" dirty="0"/>
              <a:t>Step 3: Response will be captured in the framework code and comparison will be triggered within the framework.</a:t>
            </a:r>
          </a:p>
          <a:p>
            <a:r>
              <a:rPr lang="en-US" dirty="0"/>
              <a:t>Step 4: Response from both Oracle and Snowflake will be compared.</a:t>
            </a:r>
          </a:p>
          <a:p>
            <a:r>
              <a:rPr lang="en-US" dirty="0"/>
              <a:t>Step 5: Comparison report will be generated and made available in Excel.</a:t>
            </a:r>
          </a:p>
        </p:txBody>
      </p:sp>
      <p:pic>
        <p:nvPicPr>
          <p:cNvPr id="10" name="Picture 9">
            <a:extLst>
              <a:ext uri="{FF2B5EF4-FFF2-40B4-BE49-F238E27FC236}">
                <a16:creationId xmlns:a16="http://schemas.microsoft.com/office/drawing/2014/main" id="{4C264F1B-0831-4ABB-A0FE-6E6B47560CB5}"/>
              </a:ext>
            </a:extLst>
          </p:cNvPr>
          <p:cNvPicPr>
            <a:picLocks noChangeAspect="1"/>
          </p:cNvPicPr>
          <p:nvPr/>
        </p:nvPicPr>
        <p:blipFill>
          <a:blip r:embed="rId2"/>
          <a:stretch>
            <a:fillRect/>
          </a:stretch>
        </p:blipFill>
        <p:spPr>
          <a:xfrm>
            <a:off x="6363861" y="1663200"/>
            <a:ext cx="5225203" cy="3827462"/>
          </a:xfrm>
          <a:prstGeom prst="rect">
            <a:avLst/>
          </a:prstGeom>
          <a:noFill/>
        </p:spPr>
      </p:pic>
      <p:sp>
        <p:nvSpPr>
          <p:cNvPr id="35" name="Text Placeholder 3">
            <a:extLst>
              <a:ext uri="{FF2B5EF4-FFF2-40B4-BE49-F238E27FC236}">
                <a16:creationId xmlns:a16="http://schemas.microsoft.com/office/drawing/2014/main" id="{ABCFD3AA-E3D9-40A5-A65C-DBB197A98D3E}"/>
              </a:ext>
            </a:extLst>
          </p:cNvPr>
          <p:cNvSpPr>
            <a:spLocks noGrp="1"/>
          </p:cNvSpPr>
          <p:nvPr>
            <p:ph type="body" sz="quarter" idx="17"/>
          </p:nvPr>
        </p:nvSpPr>
        <p:spPr>
          <a:xfrm>
            <a:off x="478800" y="6073200"/>
            <a:ext cx="11232000" cy="111600"/>
          </a:xfrm>
        </p:spPr>
        <p:txBody>
          <a:bodyPr/>
          <a:lstStyle/>
          <a:p>
            <a:endParaRPr lang="en-US"/>
          </a:p>
        </p:txBody>
      </p:sp>
      <p:sp>
        <p:nvSpPr>
          <p:cNvPr id="2" name="Text Placeholder 1">
            <a:extLst>
              <a:ext uri="{FF2B5EF4-FFF2-40B4-BE49-F238E27FC236}">
                <a16:creationId xmlns:a16="http://schemas.microsoft.com/office/drawing/2014/main" id="{51234212-9A0E-4A58-8218-392A8D2085FF}"/>
              </a:ext>
            </a:extLst>
          </p:cNvPr>
          <p:cNvSpPr>
            <a:spLocks noGrp="1"/>
          </p:cNvSpPr>
          <p:nvPr>
            <p:ph type="body" sz="quarter" idx="22"/>
          </p:nvPr>
        </p:nvSpPr>
        <p:spPr>
          <a:xfrm>
            <a:off x="478800" y="766800"/>
            <a:ext cx="11232000" cy="277200"/>
          </a:xfrm>
        </p:spPr>
        <p:txBody>
          <a:bodyPr>
            <a:normAutofit/>
          </a:bodyPr>
          <a:lstStyle/>
          <a:p>
            <a:r>
              <a:rPr lang="en-US" dirty="0"/>
              <a:t>E2E Architecture – Execute a Profile</a:t>
            </a:r>
            <a:endParaRPr lang="en-GB" dirty="0"/>
          </a:p>
        </p:txBody>
      </p:sp>
      <p:sp>
        <p:nvSpPr>
          <p:cNvPr id="5" name="Title 4">
            <a:extLst>
              <a:ext uri="{FF2B5EF4-FFF2-40B4-BE49-F238E27FC236}">
                <a16:creationId xmlns:a16="http://schemas.microsoft.com/office/drawing/2014/main" id="{D2587B12-443F-41A5-ADFA-64A6F3CBCC0D}"/>
              </a:ext>
            </a:extLst>
          </p:cNvPr>
          <p:cNvSpPr>
            <a:spLocks noGrp="1"/>
          </p:cNvSpPr>
          <p:nvPr>
            <p:ph type="title"/>
          </p:nvPr>
        </p:nvSpPr>
        <p:spPr>
          <a:xfrm>
            <a:off x="478800" y="410400"/>
            <a:ext cx="11232000" cy="306000"/>
          </a:xfrm>
        </p:spPr>
        <p:txBody>
          <a:bodyPr anchor="b">
            <a:normAutofit/>
          </a:bodyPr>
          <a:lstStyle/>
          <a:p>
            <a:r>
              <a:rPr lang="en-US" dirty="0"/>
              <a:t>Reconciliation Framework </a:t>
            </a:r>
            <a:endParaRPr lang="en-GB" dirty="0"/>
          </a:p>
        </p:txBody>
      </p:sp>
    </p:spTree>
    <p:extLst>
      <p:ext uri="{BB962C8B-B14F-4D97-AF65-F5344CB8AC3E}">
        <p14:creationId xmlns:p14="http://schemas.microsoft.com/office/powerpoint/2010/main" val="326326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1">
            <a:extLst>
              <a:ext uri="{FF2B5EF4-FFF2-40B4-BE49-F238E27FC236}">
                <a16:creationId xmlns:a16="http://schemas.microsoft.com/office/drawing/2014/main" id="{4AC96798-B4F1-4571-8F73-3C7033F9B4CE}"/>
              </a:ext>
            </a:extLst>
          </p:cNvPr>
          <p:cNvSpPr>
            <a:spLocks noGrp="1"/>
          </p:cNvSpPr>
          <p:nvPr>
            <p:ph type="body" sz="quarter" idx="20"/>
          </p:nvPr>
        </p:nvSpPr>
        <p:spPr>
          <a:xfrm>
            <a:off x="478800" y="1292400"/>
            <a:ext cx="5472000" cy="216000"/>
          </a:xfrm>
        </p:spPr>
        <p:txBody>
          <a:bodyPr>
            <a:normAutofit/>
          </a:bodyPr>
          <a:lstStyle/>
          <a:p>
            <a:r>
              <a:rPr lang="en-US" dirty="0"/>
              <a:t>Table Definition</a:t>
            </a:r>
          </a:p>
        </p:txBody>
      </p:sp>
      <p:sp>
        <p:nvSpPr>
          <p:cNvPr id="27" name="Content Placeholder 4">
            <a:extLst>
              <a:ext uri="{FF2B5EF4-FFF2-40B4-BE49-F238E27FC236}">
                <a16:creationId xmlns:a16="http://schemas.microsoft.com/office/drawing/2014/main" id="{8691C256-77A8-4CE9-9326-BEC5F4B9C08F}"/>
              </a:ext>
            </a:extLst>
          </p:cNvPr>
          <p:cNvSpPr>
            <a:spLocks noGrp="1"/>
          </p:cNvSpPr>
          <p:nvPr>
            <p:ph sz="quarter" idx="4"/>
          </p:nvPr>
        </p:nvSpPr>
        <p:spPr>
          <a:xfrm>
            <a:off x="7707822" y="1094400"/>
            <a:ext cx="4002978" cy="4867200"/>
          </a:xfrm>
        </p:spPr>
        <p:txBody>
          <a:bodyPr>
            <a:normAutofit/>
          </a:bodyPr>
          <a:lstStyle/>
          <a:p>
            <a:pPr>
              <a:lnSpc>
                <a:spcPct val="90000"/>
              </a:lnSpc>
            </a:pPr>
            <a:endParaRPr lang="en-US" b="1" u="sng" dirty="0"/>
          </a:p>
          <a:p>
            <a:pPr>
              <a:lnSpc>
                <a:spcPct val="90000"/>
              </a:lnSpc>
            </a:pPr>
            <a:r>
              <a:rPr lang="en-US" b="1" u="sng" dirty="0"/>
              <a:t>RECON_PROFILE_CONFIG</a:t>
            </a:r>
          </a:p>
          <a:p>
            <a:pPr lvl="1">
              <a:lnSpc>
                <a:spcPct val="90000"/>
              </a:lnSpc>
            </a:pPr>
            <a:r>
              <a:rPr lang="en-US" dirty="0"/>
              <a:t>Table used to maintain active reconciliation profiles. </a:t>
            </a:r>
          </a:p>
          <a:p>
            <a:pPr lvl="1">
              <a:lnSpc>
                <a:spcPct val="90000"/>
              </a:lnSpc>
            </a:pPr>
            <a:r>
              <a:rPr lang="en-US" dirty="0"/>
              <a:t>Profiles with Active Flag as ‘Y’ will be executed.</a:t>
            </a:r>
          </a:p>
          <a:p>
            <a:pPr lvl="1">
              <a:lnSpc>
                <a:spcPct val="90000"/>
              </a:lnSpc>
            </a:pPr>
            <a:r>
              <a:rPr lang="en-US" dirty="0"/>
              <a:t>SOURCE_PROFILE_SQL and TARGET_PROFILE_SQL columns will contain the dynamic </a:t>
            </a:r>
            <a:r>
              <a:rPr lang="en-US" dirty="0" err="1"/>
              <a:t>sql</a:t>
            </a:r>
            <a:r>
              <a:rPr lang="en-US" dirty="0"/>
              <a:t> generated for the tables specified</a:t>
            </a:r>
          </a:p>
          <a:p>
            <a:pPr lvl="1">
              <a:lnSpc>
                <a:spcPct val="90000"/>
              </a:lnSpc>
            </a:pPr>
            <a:r>
              <a:rPr lang="en-US" dirty="0"/>
              <a:t>PROFILE_TYPE_CD can have following possible values:</a:t>
            </a:r>
          </a:p>
          <a:p>
            <a:pPr lvl="2">
              <a:lnSpc>
                <a:spcPct val="90000"/>
              </a:lnSpc>
            </a:pPr>
            <a:r>
              <a:rPr lang="en-US" dirty="0"/>
              <a:t>FULL, FULL_COLUMNS, FULL_DELTA, FULL_COLUMNS_DELTA</a:t>
            </a:r>
          </a:p>
          <a:p>
            <a:pPr lvl="2">
              <a:lnSpc>
                <a:spcPct val="90000"/>
              </a:lnSpc>
            </a:pPr>
            <a:r>
              <a:rPr lang="en-US" dirty="0"/>
              <a:t>HASH_FULL, HASH_COLUMNS, HASH_DELTA, HASH_COLUMNS_DELTA</a:t>
            </a:r>
          </a:p>
          <a:p>
            <a:pPr lvl="2">
              <a:lnSpc>
                <a:spcPct val="90000"/>
              </a:lnSpc>
            </a:pPr>
            <a:r>
              <a:rPr lang="en-US" dirty="0"/>
              <a:t>AGG, AGG_COLUMNS, AGG_DELTA, AGG_COLUMNS_DELTA</a:t>
            </a:r>
          </a:p>
          <a:p>
            <a:pPr lvl="2">
              <a:lnSpc>
                <a:spcPct val="90000"/>
              </a:lnSpc>
            </a:pPr>
            <a:r>
              <a:rPr lang="en-US" dirty="0"/>
              <a:t>CUSTOM</a:t>
            </a:r>
          </a:p>
        </p:txBody>
      </p:sp>
      <p:sp>
        <p:nvSpPr>
          <p:cNvPr id="36" name="Text Placeholder 5">
            <a:extLst>
              <a:ext uri="{FF2B5EF4-FFF2-40B4-BE49-F238E27FC236}">
                <a16:creationId xmlns:a16="http://schemas.microsoft.com/office/drawing/2014/main" id="{672954E8-81BE-4F00-BE5D-4CFB0A4D268A}"/>
              </a:ext>
            </a:extLst>
          </p:cNvPr>
          <p:cNvSpPr>
            <a:spLocks noGrp="1"/>
          </p:cNvSpPr>
          <p:nvPr>
            <p:ph type="body" sz="quarter" idx="17"/>
          </p:nvPr>
        </p:nvSpPr>
        <p:spPr>
          <a:xfrm>
            <a:off x="478800" y="6073200"/>
            <a:ext cx="11232000" cy="111600"/>
          </a:xfrm>
        </p:spPr>
        <p:txBody>
          <a:bodyPr/>
          <a:lstStyle/>
          <a:p>
            <a:endParaRPr lang="en-US"/>
          </a:p>
        </p:txBody>
      </p:sp>
      <p:sp>
        <p:nvSpPr>
          <p:cNvPr id="2" name="Text Placeholder 1">
            <a:extLst>
              <a:ext uri="{FF2B5EF4-FFF2-40B4-BE49-F238E27FC236}">
                <a16:creationId xmlns:a16="http://schemas.microsoft.com/office/drawing/2014/main" id="{51234212-9A0E-4A58-8218-392A8D2085FF}"/>
              </a:ext>
            </a:extLst>
          </p:cNvPr>
          <p:cNvSpPr>
            <a:spLocks noGrp="1"/>
          </p:cNvSpPr>
          <p:nvPr>
            <p:ph type="body" sz="quarter" idx="24"/>
          </p:nvPr>
        </p:nvSpPr>
        <p:spPr>
          <a:xfrm>
            <a:off x="478800" y="766800"/>
            <a:ext cx="11232000" cy="277200"/>
          </a:xfrm>
        </p:spPr>
        <p:txBody>
          <a:bodyPr>
            <a:normAutofit/>
          </a:bodyPr>
          <a:lstStyle/>
          <a:p>
            <a:r>
              <a:rPr lang="en-US" dirty="0"/>
              <a:t>Audit and Config Tables – UTL_CFO</a:t>
            </a:r>
            <a:endParaRPr lang="en-GB" dirty="0"/>
          </a:p>
        </p:txBody>
      </p:sp>
      <p:sp>
        <p:nvSpPr>
          <p:cNvPr id="5" name="Title 4">
            <a:extLst>
              <a:ext uri="{FF2B5EF4-FFF2-40B4-BE49-F238E27FC236}">
                <a16:creationId xmlns:a16="http://schemas.microsoft.com/office/drawing/2014/main" id="{D2587B12-443F-41A5-ADFA-64A6F3CBCC0D}"/>
              </a:ext>
            </a:extLst>
          </p:cNvPr>
          <p:cNvSpPr>
            <a:spLocks noGrp="1"/>
          </p:cNvSpPr>
          <p:nvPr>
            <p:ph type="title"/>
          </p:nvPr>
        </p:nvSpPr>
        <p:spPr>
          <a:xfrm>
            <a:off x="478800" y="410400"/>
            <a:ext cx="11232000" cy="306000"/>
          </a:xfrm>
        </p:spPr>
        <p:txBody>
          <a:bodyPr anchor="b">
            <a:normAutofit/>
          </a:bodyPr>
          <a:lstStyle/>
          <a:p>
            <a:r>
              <a:rPr lang="en-US" dirty="0"/>
              <a:t>Reconciliation Framework	</a:t>
            </a:r>
            <a:endParaRPr lang="en-GB" dirty="0"/>
          </a:p>
        </p:txBody>
      </p:sp>
      <p:pic>
        <p:nvPicPr>
          <p:cNvPr id="4" name="Picture 3">
            <a:extLst>
              <a:ext uri="{FF2B5EF4-FFF2-40B4-BE49-F238E27FC236}">
                <a16:creationId xmlns:a16="http://schemas.microsoft.com/office/drawing/2014/main" id="{71A6936D-B7A8-4C37-848C-38F156EF652F}"/>
              </a:ext>
            </a:extLst>
          </p:cNvPr>
          <p:cNvPicPr>
            <a:picLocks noChangeAspect="1"/>
          </p:cNvPicPr>
          <p:nvPr/>
        </p:nvPicPr>
        <p:blipFill>
          <a:blip r:embed="rId2"/>
          <a:stretch>
            <a:fillRect/>
          </a:stretch>
        </p:blipFill>
        <p:spPr>
          <a:xfrm>
            <a:off x="166841" y="1594424"/>
            <a:ext cx="7310591" cy="4367175"/>
          </a:xfrm>
          <a:prstGeom prst="rect">
            <a:avLst/>
          </a:prstGeom>
        </p:spPr>
      </p:pic>
    </p:spTree>
    <p:extLst>
      <p:ext uri="{BB962C8B-B14F-4D97-AF65-F5344CB8AC3E}">
        <p14:creationId xmlns:p14="http://schemas.microsoft.com/office/powerpoint/2010/main" val="276974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1">
            <a:extLst>
              <a:ext uri="{FF2B5EF4-FFF2-40B4-BE49-F238E27FC236}">
                <a16:creationId xmlns:a16="http://schemas.microsoft.com/office/drawing/2014/main" id="{4AC96798-B4F1-4571-8F73-3C7033F9B4CE}"/>
              </a:ext>
            </a:extLst>
          </p:cNvPr>
          <p:cNvSpPr>
            <a:spLocks noGrp="1"/>
          </p:cNvSpPr>
          <p:nvPr>
            <p:ph type="body" sz="quarter" idx="20"/>
          </p:nvPr>
        </p:nvSpPr>
        <p:spPr>
          <a:xfrm>
            <a:off x="478800" y="1292400"/>
            <a:ext cx="5472000" cy="216000"/>
          </a:xfrm>
        </p:spPr>
        <p:txBody>
          <a:bodyPr>
            <a:normAutofit/>
          </a:bodyPr>
          <a:lstStyle/>
          <a:p>
            <a:r>
              <a:rPr lang="en-US" dirty="0"/>
              <a:t>Table Definition</a:t>
            </a:r>
          </a:p>
        </p:txBody>
      </p:sp>
      <p:pic>
        <p:nvPicPr>
          <p:cNvPr id="12" name="Picture 11">
            <a:extLst>
              <a:ext uri="{FF2B5EF4-FFF2-40B4-BE49-F238E27FC236}">
                <a16:creationId xmlns:a16="http://schemas.microsoft.com/office/drawing/2014/main" id="{E228B314-8C88-4887-B5E9-7B1F2EB2E5D3}"/>
              </a:ext>
            </a:extLst>
          </p:cNvPr>
          <p:cNvPicPr>
            <a:picLocks noChangeAspect="1"/>
          </p:cNvPicPr>
          <p:nvPr/>
        </p:nvPicPr>
        <p:blipFill>
          <a:blip r:embed="rId2"/>
          <a:stretch>
            <a:fillRect/>
          </a:stretch>
        </p:blipFill>
        <p:spPr>
          <a:xfrm>
            <a:off x="478800" y="1756800"/>
            <a:ext cx="5472000" cy="2736359"/>
          </a:xfrm>
          <a:prstGeom prst="rect">
            <a:avLst/>
          </a:prstGeom>
          <a:noFill/>
        </p:spPr>
      </p:pic>
      <p:sp>
        <p:nvSpPr>
          <p:cNvPr id="27" name="Content Placeholder 4">
            <a:extLst>
              <a:ext uri="{FF2B5EF4-FFF2-40B4-BE49-F238E27FC236}">
                <a16:creationId xmlns:a16="http://schemas.microsoft.com/office/drawing/2014/main" id="{8691C256-77A8-4CE9-9326-BEC5F4B9C08F}"/>
              </a:ext>
            </a:extLst>
          </p:cNvPr>
          <p:cNvSpPr>
            <a:spLocks noGrp="1"/>
          </p:cNvSpPr>
          <p:nvPr>
            <p:ph sz="quarter" idx="4"/>
          </p:nvPr>
        </p:nvSpPr>
        <p:spPr>
          <a:xfrm>
            <a:off x="6240461" y="1663200"/>
            <a:ext cx="5472000" cy="3826800"/>
          </a:xfrm>
        </p:spPr>
        <p:txBody>
          <a:bodyPr>
            <a:normAutofit/>
          </a:bodyPr>
          <a:lstStyle/>
          <a:p>
            <a:pPr marL="180000" lvl="1" indent="0">
              <a:buNone/>
            </a:pPr>
            <a:endParaRPr lang="en-US" dirty="0"/>
          </a:p>
          <a:p>
            <a:r>
              <a:rPr lang="en-US" b="1" u="sng" dirty="0"/>
              <a:t>RECON_PROFILE_CONTROL</a:t>
            </a:r>
          </a:p>
          <a:p>
            <a:pPr lvl="1"/>
            <a:r>
              <a:rPr lang="en-US" dirty="0"/>
              <a:t>Table to maintain profile controls. </a:t>
            </a:r>
          </a:p>
          <a:p>
            <a:pPr lvl="1"/>
            <a:r>
              <a:rPr lang="en-US" dirty="0"/>
              <a:t>This will allow to control the profiles being created. For example, table FDW_ASSET_F will not be allowed the following profiles:</a:t>
            </a:r>
          </a:p>
          <a:p>
            <a:pPr lvl="2"/>
            <a:r>
              <a:rPr lang="en-US" dirty="0"/>
              <a:t>FULL</a:t>
            </a:r>
          </a:p>
          <a:p>
            <a:pPr lvl="2"/>
            <a:r>
              <a:rPr lang="en-US" dirty="0"/>
              <a:t>FULL_COLUMN</a:t>
            </a:r>
          </a:p>
          <a:p>
            <a:pPr lvl="2"/>
            <a:r>
              <a:rPr lang="en-US" dirty="0"/>
              <a:t>FULL_HASH</a:t>
            </a:r>
          </a:p>
          <a:p>
            <a:pPr lvl="2"/>
            <a:r>
              <a:rPr lang="en-US" dirty="0"/>
              <a:t>FULL_HASH_COLUMN</a:t>
            </a:r>
          </a:p>
          <a:p>
            <a:pPr lvl="2"/>
            <a:r>
              <a:rPr lang="en-US" dirty="0"/>
              <a:t>AGGREGATE</a:t>
            </a:r>
          </a:p>
        </p:txBody>
      </p:sp>
      <p:sp>
        <p:nvSpPr>
          <p:cNvPr id="43" name="Text Placeholder 5">
            <a:extLst>
              <a:ext uri="{FF2B5EF4-FFF2-40B4-BE49-F238E27FC236}">
                <a16:creationId xmlns:a16="http://schemas.microsoft.com/office/drawing/2014/main" id="{7433908E-7613-41C4-8545-C11223D6CA03}"/>
              </a:ext>
            </a:extLst>
          </p:cNvPr>
          <p:cNvSpPr>
            <a:spLocks noGrp="1"/>
          </p:cNvSpPr>
          <p:nvPr>
            <p:ph type="body" sz="quarter" idx="17"/>
          </p:nvPr>
        </p:nvSpPr>
        <p:spPr>
          <a:xfrm>
            <a:off x="478800" y="6073200"/>
            <a:ext cx="11232000" cy="111600"/>
          </a:xfrm>
        </p:spPr>
        <p:txBody>
          <a:bodyPr/>
          <a:lstStyle/>
          <a:p>
            <a:endParaRPr lang="en-US"/>
          </a:p>
        </p:txBody>
      </p:sp>
      <p:sp>
        <p:nvSpPr>
          <p:cNvPr id="2" name="Text Placeholder 1">
            <a:extLst>
              <a:ext uri="{FF2B5EF4-FFF2-40B4-BE49-F238E27FC236}">
                <a16:creationId xmlns:a16="http://schemas.microsoft.com/office/drawing/2014/main" id="{51234212-9A0E-4A58-8218-392A8D2085FF}"/>
              </a:ext>
            </a:extLst>
          </p:cNvPr>
          <p:cNvSpPr>
            <a:spLocks noGrp="1"/>
          </p:cNvSpPr>
          <p:nvPr>
            <p:ph type="body" sz="quarter" idx="24"/>
          </p:nvPr>
        </p:nvSpPr>
        <p:spPr>
          <a:xfrm>
            <a:off x="478800" y="766800"/>
            <a:ext cx="11232000" cy="277200"/>
          </a:xfrm>
        </p:spPr>
        <p:txBody>
          <a:bodyPr>
            <a:normAutofit/>
          </a:bodyPr>
          <a:lstStyle/>
          <a:p>
            <a:r>
              <a:rPr lang="en-US" dirty="0"/>
              <a:t>Audit and Config Tables – UTL_CFO</a:t>
            </a:r>
            <a:endParaRPr lang="en-GB" dirty="0"/>
          </a:p>
        </p:txBody>
      </p:sp>
      <p:sp>
        <p:nvSpPr>
          <p:cNvPr id="5" name="Title 4">
            <a:extLst>
              <a:ext uri="{FF2B5EF4-FFF2-40B4-BE49-F238E27FC236}">
                <a16:creationId xmlns:a16="http://schemas.microsoft.com/office/drawing/2014/main" id="{D2587B12-443F-41A5-ADFA-64A6F3CBCC0D}"/>
              </a:ext>
            </a:extLst>
          </p:cNvPr>
          <p:cNvSpPr>
            <a:spLocks noGrp="1"/>
          </p:cNvSpPr>
          <p:nvPr>
            <p:ph type="title"/>
          </p:nvPr>
        </p:nvSpPr>
        <p:spPr>
          <a:xfrm>
            <a:off x="478800" y="410400"/>
            <a:ext cx="11232000" cy="306000"/>
          </a:xfrm>
        </p:spPr>
        <p:txBody>
          <a:bodyPr anchor="b">
            <a:normAutofit/>
          </a:bodyPr>
          <a:lstStyle/>
          <a:p>
            <a:r>
              <a:rPr lang="en-US" dirty="0"/>
              <a:t>Reconciliation Framework</a:t>
            </a:r>
            <a:endParaRPr lang="en-GB" dirty="0"/>
          </a:p>
        </p:txBody>
      </p:sp>
    </p:spTree>
    <p:extLst>
      <p:ext uri="{BB962C8B-B14F-4D97-AF65-F5344CB8AC3E}">
        <p14:creationId xmlns:p14="http://schemas.microsoft.com/office/powerpoint/2010/main" val="297692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1">
            <a:extLst>
              <a:ext uri="{FF2B5EF4-FFF2-40B4-BE49-F238E27FC236}">
                <a16:creationId xmlns:a16="http://schemas.microsoft.com/office/drawing/2014/main" id="{4AC96798-B4F1-4571-8F73-3C7033F9B4CE}"/>
              </a:ext>
            </a:extLst>
          </p:cNvPr>
          <p:cNvSpPr>
            <a:spLocks noGrp="1"/>
          </p:cNvSpPr>
          <p:nvPr>
            <p:ph type="body" sz="quarter" idx="20"/>
          </p:nvPr>
        </p:nvSpPr>
        <p:spPr>
          <a:xfrm>
            <a:off x="478800" y="1292400"/>
            <a:ext cx="5472000" cy="216000"/>
          </a:xfrm>
        </p:spPr>
        <p:txBody>
          <a:bodyPr>
            <a:normAutofit/>
          </a:bodyPr>
          <a:lstStyle/>
          <a:p>
            <a:r>
              <a:rPr lang="en-US" dirty="0"/>
              <a:t>Table Definition</a:t>
            </a:r>
          </a:p>
        </p:txBody>
      </p:sp>
      <p:sp>
        <p:nvSpPr>
          <p:cNvPr id="27" name="Content Placeholder 4">
            <a:extLst>
              <a:ext uri="{FF2B5EF4-FFF2-40B4-BE49-F238E27FC236}">
                <a16:creationId xmlns:a16="http://schemas.microsoft.com/office/drawing/2014/main" id="{8691C256-77A8-4CE9-9326-BEC5F4B9C08F}"/>
              </a:ext>
            </a:extLst>
          </p:cNvPr>
          <p:cNvSpPr>
            <a:spLocks noGrp="1"/>
          </p:cNvSpPr>
          <p:nvPr>
            <p:ph sz="half" idx="2"/>
          </p:nvPr>
        </p:nvSpPr>
        <p:spPr>
          <a:xfrm>
            <a:off x="253975" y="1674527"/>
            <a:ext cx="5472000" cy="3826800"/>
          </a:xfrm>
        </p:spPr>
        <p:txBody>
          <a:bodyPr>
            <a:normAutofit/>
          </a:bodyPr>
          <a:lstStyle/>
          <a:p>
            <a:r>
              <a:rPr lang="en-US" b="1" u="sng" dirty="0"/>
              <a:t>RECON_RUN_MASTER:</a:t>
            </a:r>
          </a:p>
          <a:p>
            <a:pPr lvl="1"/>
            <a:r>
              <a:rPr lang="en-GB" b="0" i="1" u="none" strike="noStrike" dirty="0">
                <a:effectLst/>
              </a:rPr>
              <a:t>This table will be loaded </a:t>
            </a:r>
            <a:r>
              <a:rPr lang="en-US" b="0" i="1" u="none" strike="noStrike" dirty="0">
                <a:effectLst/>
              </a:rPr>
              <a:t>post the following ingestion processes:</a:t>
            </a:r>
          </a:p>
          <a:p>
            <a:pPr lvl="2"/>
            <a:r>
              <a:rPr lang="en-US" i="1" dirty="0"/>
              <a:t>For regular tables: Post CONFORMED_INSERTION</a:t>
            </a:r>
          </a:p>
          <a:p>
            <a:pPr lvl="2"/>
            <a:r>
              <a:rPr lang="en-US" i="1" dirty="0"/>
              <a:t>For Truncate Partition: Post CONFORMED_TRUNC_PART</a:t>
            </a:r>
          </a:p>
          <a:p>
            <a:pPr lvl="2"/>
            <a:r>
              <a:rPr lang="en-US" i="1" dirty="0"/>
              <a:t>For Exchange Partition: Post CONFORMED_EXCH_PART</a:t>
            </a:r>
            <a:endParaRPr lang="en-US" dirty="0"/>
          </a:p>
          <a:p>
            <a:r>
              <a:rPr lang="en-US" b="1" u="sng" dirty="0"/>
              <a:t>RECON_RUN_LOG</a:t>
            </a:r>
          </a:p>
          <a:p>
            <a:pPr lvl="1"/>
            <a:r>
              <a:rPr lang="en-US" dirty="0"/>
              <a:t>Table used to maintain recon execution run logs. </a:t>
            </a:r>
          </a:p>
          <a:p>
            <a:pPr lvl="1"/>
            <a:r>
              <a:rPr lang="en-US" dirty="0"/>
              <a:t>It will capture job run status at every step and post a valid response against the run. </a:t>
            </a:r>
          </a:p>
          <a:p>
            <a:pPr marL="0" indent="0">
              <a:buNone/>
            </a:pPr>
            <a:endParaRPr lang="en-US" b="1" u="sng" dirty="0"/>
          </a:p>
          <a:p>
            <a:pPr marL="0" indent="0">
              <a:buNone/>
            </a:pPr>
            <a:endParaRPr lang="en-US" b="1" u="sng" dirty="0"/>
          </a:p>
        </p:txBody>
      </p:sp>
      <p:sp>
        <p:nvSpPr>
          <p:cNvPr id="43" name="Text Placeholder 5">
            <a:extLst>
              <a:ext uri="{FF2B5EF4-FFF2-40B4-BE49-F238E27FC236}">
                <a16:creationId xmlns:a16="http://schemas.microsoft.com/office/drawing/2014/main" id="{3D2823E3-302B-4000-86FB-20891F537B95}"/>
              </a:ext>
            </a:extLst>
          </p:cNvPr>
          <p:cNvSpPr>
            <a:spLocks noGrp="1"/>
          </p:cNvSpPr>
          <p:nvPr>
            <p:ph type="body" sz="quarter" idx="17"/>
          </p:nvPr>
        </p:nvSpPr>
        <p:spPr>
          <a:xfrm>
            <a:off x="478800" y="6073200"/>
            <a:ext cx="11232000" cy="111600"/>
          </a:xfrm>
        </p:spPr>
        <p:txBody>
          <a:bodyPr/>
          <a:lstStyle/>
          <a:p>
            <a:endParaRPr lang="en-US"/>
          </a:p>
        </p:txBody>
      </p:sp>
      <p:sp>
        <p:nvSpPr>
          <p:cNvPr id="2" name="Text Placeholder 1">
            <a:extLst>
              <a:ext uri="{FF2B5EF4-FFF2-40B4-BE49-F238E27FC236}">
                <a16:creationId xmlns:a16="http://schemas.microsoft.com/office/drawing/2014/main" id="{51234212-9A0E-4A58-8218-392A8D2085FF}"/>
              </a:ext>
            </a:extLst>
          </p:cNvPr>
          <p:cNvSpPr>
            <a:spLocks noGrp="1"/>
          </p:cNvSpPr>
          <p:nvPr>
            <p:ph type="body" sz="quarter" idx="24"/>
          </p:nvPr>
        </p:nvSpPr>
        <p:spPr>
          <a:xfrm>
            <a:off x="478800" y="766800"/>
            <a:ext cx="11232000" cy="277200"/>
          </a:xfrm>
        </p:spPr>
        <p:txBody>
          <a:bodyPr>
            <a:normAutofit/>
          </a:bodyPr>
          <a:lstStyle/>
          <a:p>
            <a:r>
              <a:rPr lang="en-US" dirty="0"/>
              <a:t>Audit and Config Tables – UTL_CFO</a:t>
            </a:r>
            <a:endParaRPr lang="en-GB" dirty="0"/>
          </a:p>
        </p:txBody>
      </p:sp>
      <p:sp>
        <p:nvSpPr>
          <p:cNvPr id="5" name="Title 4">
            <a:extLst>
              <a:ext uri="{FF2B5EF4-FFF2-40B4-BE49-F238E27FC236}">
                <a16:creationId xmlns:a16="http://schemas.microsoft.com/office/drawing/2014/main" id="{D2587B12-443F-41A5-ADFA-64A6F3CBCC0D}"/>
              </a:ext>
            </a:extLst>
          </p:cNvPr>
          <p:cNvSpPr>
            <a:spLocks noGrp="1"/>
          </p:cNvSpPr>
          <p:nvPr>
            <p:ph type="title"/>
          </p:nvPr>
        </p:nvSpPr>
        <p:spPr>
          <a:xfrm>
            <a:off x="478800" y="410400"/>
            <a:ext cx="11232000" cy="306000"/>
          </a:xfrm>
        </p:spPr>
        <p:txBody>
          <a:bodyPr anchor="b">
            <a:normAutofit/>
          </a:bodyPr>
          <a:lstStyle/>
          <a:p>
            <a:r>
              <a:rPr lang="en-US" dirty="0"/>
              <a:t>Reconciliation Framework	</a:t>
            </a:r>
            <a:endParaRPr lang="en-GB" dirty="0"/>
          </a:p>
        </p:txBody>
      </p:sp>
      <p:pic>
        <p:nvPicPr>
          <p:cNvPr id="4" name="Picture 3">
            <a:extLst>
              <a:ext uri="{FF2B5EF4-FFF2-40B4-BE49-F238E27FC236}">
                <a16:creationId xmlns:a16="http://schemas.microsoft.com/office/drawing/2014/main" id="{3C99B99F-5C86-47A7-BECD-6EF66B8BBA4E}"/>
              </a:ext>
            </a:extLst>
          </p:cNvPr>
          <p:cNvPicPr>
            <a:picLocks noChangeAspect="1"/>
          </p:cNvPicPr>
          <p:nvPr/>
        </p:nvPicPr>
        <p:blipFill>
          <a:blip r:embed="rId2"/>
          <a:stretch>
            <a:fillRect/>
          </a:stretch>
        </p:blipFill>
        <p:spPr>
          <a:xfrm>
            <a:off x="5501149" y="3911025"/>
            <a:ext cx="6565316" cy="2162175"/>
          </a:xfrm>
          <a:prstGeom prst="rect">
            <a:avLst/>
          </a:prstGeom>
        </p:spPr>
      </p:pic>
      <p:pic>
        <p:nvPicPr>
          <p:cNvPr id="7" name="Picture 6">
            <a:extLst>
              <a:ext uri="{FF2B5EF4-FFF2-40B4-BE49-F238E27FC236}">
                <a16:creationId xmlns:a16="http://schemas.microsoft.com/office/drawing/2014/main" id="{0DDBD337-98E9-4EEA-B8C8-23A3C51ED8C1}"/>
              </a:ext>
            </a:extLst>
          </p:cNvPr>
          <p:cNvPicPr>
            <a:picLocks noChangeAspect="1"/>
          </p:cNvPicPr>
          <p:nvPr/>
        </p:nvPicPr>
        <p:blipFill>
          <a:blip r:embed="rId3"/>
          <a:stretch>
            <a:fillRect/>
          </a:stretch>
        </p:blipFill>
        <p:spPr>
          <a:xfrm>
            <a:off x="5825265" y="1918738"/>
            <a:ext cx="6241200" cy="1828800"/>
          </a:xfrm>
          <a:prstGeom prst="rect">
            <a:avLst/>
          </a:prstGeom>
        </p:spPr>
      </p:pic>
    </p:spTree>
    <p:extLst>
      <p:ext uri="{BB962C8B-B14F-4D97-AF65-F5344CB8AC3E}">
        <p14:creationId xmlns:p14="http://schemas.microsoft.com/office/powerpoint/2010/main" val="2369406936"/>
      </p:ext>
    </p:extLst>
  </p:cSld>
  <p:clrMapOvr>
    <a:masterClrMapping/>
  </p:clrMapOvr>
</p:sld>
</file>

<file path=ppt/theme/theme1.xml><?xml version="1.0" encoding="utf-8"?>
<a:theme xmlns:a="http://schemas.openxmlformats.org/drawingml/2006/main" name="Fidelity 16:9">
  <a:themeElements>
    <a:clrScheme name="Fidelity">
      <a:dk1>
        <a:srgbClr val="20242B"/>
      </a:dk1>
      <a:lt1>
        <a:srgbClr val="FFFFFF"/>
      </a:lt1>
      <a:dk2>
        <a:srgbClr val="525C6C"/>
      </a:dk2>
      <a:lt2>
        <a:srgbClr val="F0F0F1"/>
      </a:lt2>
      <a:accent1>
        <a:srgbClr val="018BC8"/>
      </a:accent1>
      <a:accent2>
        <a:srgbClr val="EA6A19"/>
      </a:accent2>
      <a:accent3>
        <a:srgbClr val="FFC000"/>
      </a:accent3>
      <a:accent4>
        <a:srgbClr val="82C823"/>
      </a:accent4>
      <a:accent5>
        <a:srgbClr val="11C5C5"/>
      </a:accent5>
      <a:accent6>
        <a:srgbClr val="C74BD5"/>
      </a:accent6>
      <a:hlink>
        <a:srgbClr val="1175AA"/>
      </a:hlink>
      <a:folHlink>
        <a:srgbClr val="9514A3"/>
      </a:folHlink>
    </a:clrScheme>
    <a:fontScheme name="Fideli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72000" tIns="36000" rIns="72000" bIns="36000" rtlCol="0" anchor="ctr"/>
      <a:lstStyle>
        <a:defPPr algn="ctr">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defPPr>
      </a:lstStyle>
    </a:txDef>
  </a:objectDefaults>
  <a:extraClrSchemeLst/>
  <a:custClrLst>
    <a:custClr name="B25">
      <a:srgbClr val="ECF9FD"/>
    </a:custClr>
    <a:custClr name="B50">
      <a:srgbClr val="C5EBF9"/>
    </a:custClr>
    <a:custClr name="O25">
      <a:srgbClr val="FFF2D9"/>
    </a:custClr>
    <a:custClr name="Y25">
      <a:srgbClr val="FFFAE3"/>
    </a:custClr>
    <a:custClr name="G25">
      <a:srgbClr val="F1F9E0"/>
    </a:custClr>
    <a:custClr name="T25">
      <a:srgbClr val="DBF9F9"/>
    </a:custClr>
    <a:custClr name="P25">
      <a:srgbClr val="F7E4F9"/>
    </a:custClr>
    <a:custClr name="Grey25">
      <a:srgbClr val="F7F7F8"/>
    </a:custClr>
    <a:custClr name="Grey50">
      <a:srgbClr val="EEEFF0"/>
    </a:custClr>
    <a:custClr name="RED">
      <a:srgbClr val="B72F2A"/>
    </a:custClr>
    <a:custClr name="B100">
      <a:srgbClr val="83D4F2"/>
    </a:custClr>
    <a:custClr name="B200">
      <a:srgbClr val="42BDEA"/>
    </a:custClr>
    <a:custClr name="O200">
      <a:srgbClr val="FFC24D"/>
    </a:custClr>
    <a:custClr name="Y200">
      <a:srgbClr val="FFE57C"/>
    </a:custClr>
    <a:custClr name="G200">
      <a:srgbClr val="BEE46E"/>
    </a:custClr>
    <a:custClr name="T200">
      <a:srgbClr val="54E0E0"/>
    </a:custClr>
    <a:custClr name="P200">
      <a:srgbClr val="D881E2"/>
    </a:custClr>
    <a:custClr name="Grey100">
      <a:srgbClr val="DCDEE1"/>
    </a:custClr>
    <a:custClr name="Grey200">
      <a:srgbClr val="B9BDC4"/>
    </a:custClr>
    <a:custClr name="W50">
      <a:srgbClr val="E4E1DE"/>
    </a:custClr>
    <a:custClr name="B300">
      <a:srgbClr val="00A6E3"/>
    </a:custClr>
    <a:custClr name="B500">
      <a:srgbClr val="016FAD"/>
    </a:custClr>
    <a:custClr name="O400">
      <a:srgbClr val="FF9B19"/>
    </a:custClr>
    <a:custClr name="Y400">
      <a:srgbClr val="FFCD22"/>
    </a:custClr>
    <a:custClr name="G500">
      <a:srgbClr val="61B815"/>
    </a:custClr>
    <a:custClr name="T500">
      <a:srgbClr val="17B8B8"/>
    </a:custClr>
    <a:custClr name="P500">
      <a:srgbClr val="9514A3"/>
    </a:custClr>
    <a:custClr name="Grey300">
      <a:srgbClr val="979DA6"/>
    </a:custClr>
    <a:custClr name="Grey400">
      <a:srgbClr val="747C89"/>
    </a:custClr>
    <a:custClr name="W300">
      <a:srgbClr val="BAB4AE"/>
    </a:custClr>
    <a:custClr name="B600">
      <a:srgbClr val="016193"/>
    </a:custClr>
    <a:custClr name="B700">
      <a:srgbClr val="00527C"/>
    </a:custClr>
    <a:custClr name="O700">
      <a:srgbClr val="D14905"/>
    </a:custClr>
    <a:custClr name="Y700">
      <a:srgbClr val="D99F00"/>
    </a:custClr>
    <a:custClr name="G700">
      <a:srgbClr val="338808"/>
    </a:custClr>
    <a:custClr name="T700">
      <a:srgbClr val="028080"/>
    </a:custClr>
    <a:custClr name="P700">
      <a:srgbClr val="72217B"/>
    </a:custClr>
    <a:custClr name="Grey500">
      <a:srgbClr val="515B6B"/>
    </a:custClr>
    <a:custClr name="Grey600">
      <a:srgbClr val="414956"/>
    </a:custClr>
    <a:custClr name="W500">
      <a:srgbClr val="9F968D"/>
    </a:custClr>
    <a:custClr name="B800">
      <a:srgbClr val="004263"/>
    </a:custClr>
    <a:custClr name="B900">
      <a:srgbClr val="00314A"/>
    </a:custClr>
    <a:custClr name="O900">
      <a:srgbClr val="7F2A00"/>
    </a:custClr>
    <a:custClr name="Y900">
      <a:srgbClr val="AE7400"/>
    </a:custClr>
    <a:custClr name="G900">
      <a:srgbClr val="1F5205"/>
    </a:custClr>
    <a:custClr name="T900">
      <a:srgbClr val="014D4D"/>
    </a:custClr>
    <a:custClr name="P900">
      <a:srgbClr val="44144A"/>
    </a:custClr>
    <a:custClr name="Grey800">
      <a:srgbClr val="20242B"/>
    </a:custClr>
    <a:custClr name="Grey900">
      <a:srgbClr val="101215"/>
    </a:custClr>
    <a:custClr name="W800">
      <a:srgbClr val="504B47"/>
    </a:custClr>
  </a:custClrLst>
  <a:extLst>
    <a:ext uri="{05A4C25C-085E-4340-85A3-A5531E510DB2}">
      <thm15:themeFamily xmlns:thm15="http://schemas.microsoft.com/office/thememl/2012/main" name="Blank.pptx" id="{F78616ED-6E36-4ABD-8B73-B55A1B995EC3}" vid="{4A0F0FC5-C0C3-4D2C-AA04-5833B9E82837}"/>
    </a:ext>
  </a:extLst>
</a:theme>
</file>

<file path=ppt/theme/theme2.xml><?xml version="1.0" encoding="utf-8"?>
<a:theme xmlns:a="http://schemas.openxmlformats.org/drawingml/2006/main" name="Office-tema">
  <a:themeElements>
    <a:clrScheme name="Kont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B25">
      <a:srgbClr val="ECF9FD"/>
    </a:custClr>
    <a:custClr name="B50">
      <a:srgbClr val="C5EBF9"/>
    </a:custClr>
    <a:custClr name="O25">
      <a:srgbClr val="FFF2D9"/>
    </a:custClr>
    <a:custClr name="Y25">
      <a:srgbClr val="FFFAE3"/>
    </a:custClr>
    <a:custClr name="G25">
      <a:srgbClr val="F1F9E0"/>
    </a:custClr>
    <a:custClr name="T25">
      <a:srgbClr val="DBF9F9"/>
    </a:custClr>
    <a:custClr name="P25">
      <a:srgbClr val="F7E4F9"/>
    </a:custClr>
    <a:custClr name="Grey25">
      <a:srgbClr val="F7F7F8"/>
    </a:custClr>
    <a:custClr name="Grey50">
      <a:srgbClr val="EEEFF0"/>
    </a:custClr>
    <a:custClr name="RED">
      <a:srgbClr val="B72F2A"/>
    </a:custClr>
    <a:custClr name="B100">
      <a:srgbClr val="83D4F2"/>
    </a:custClr>
    <a:custClr name="B200">
      <a:srgbClr val="42BDEA"/>
    </a:custClr>
    <a:custClr name="O200">
      <a:srgbClr val="FFC24D"/>
    </a:custClr>
    <a:custClr name="Y200">
      <a:srgbClr val="FFE57C"/>
    </a:custClr>
    <a:custClr name="G200">
      <a:srgbClr val="BEE46E"/>
    </a:custClr>
    <a:custClr name="T200">
      <a:srgbClr val="54E0E0"/>
    </a:custClr>
    <a:custClr name="P200">
      <a:srgbClr val="D881E2"/>
    </a:custClr>
    <a:custClr name="Grey100">
      <a:srgbClr val="DCDEE1"/>
    </a:custClr>
    <a:custClr name="Grey200">
      <a:srgbClr val="B9BDC4"/>
    </a:custClr>
    <a:custClr name="W50">
      <a:srgbClr val="E4E1DE"/>
    </a:custClr>
    <a:custClr name="B300">
      <a:srgbClr val="00A6E3"/>
    </a:custClr>
    <a:custClr name="B500">
      <a:srgbClr val="016FAD"/>
    </a:custClr>
    <a:custClr name="O400">
      <a:srgbClr val="FF9B19"/>
    </a:custClr>
    <a:custClr name="Y400">
      <a:srgbClr val="FFCD22"/>
    </a:custClr>
    <a:custClr name="G500">
      <a:srgbClr val="61B815"/>
    </a:custClr>
    <a:custClr name="T500">
      <a:srgbClr val="17B8B8"/>
    </a:custClr>
    <a:custClr name="P500">
      <a:srgbClr val="9514A3"/>
    </a:custClr>
    <a:custClr name="Grey300">
      <a:srgbClr val="979DA6"/>
    </a:custClr>
    <a:custClr name="Grey400">
      <a:srgbClr val="747C89"/>
    </a:custClr>
    <a:custClr name="W300">
      <a:srgbClr val="BAB4AE"/>
    </a:custClr>
    <a:custClr name="B600">
      <a:srgbClr val="016193"/>
    </a:custClr>
    <a:custClr name="B700">
      <a:srgbClr val="00527C"/>
    </a:custClr>
    <a:custClr name="O700">
      <a:srgbClr val="D14905"/>
    </a:custClr>
    <a:custClr name="Y700">
      <a:srgbClr val="D99F00"/>
    </a:custClr>
    <a:custClr name="G700">
      <a:srgbClr val="338808"/>
    </a:custClr>
    <a:custClr name="T700">
      <a:srgbClr val="028080"/>
    </a:custClr>
    <a:custClr name="P700">
      <a:srgbClr val="72217B"/>
    </a:custClr>
    <a:custClr name="Grey500">
      <a:srgbClr val="515B6B"/>
    </a:custClr>
    <a:custClr name="Grey600">
      <a:srgbClr val="414956"/>
    </a:custClr>
    <a:custClr name="W500">
      <a:srgbClr val="9F968D"/>
    </a:custClr>
    <a:custClr name="B800">
      <a:srgbClr val="004263"/>
    </a:custClr>
    <a:custClr name="B900">
      <a:srgbClr val="00314A"/>
    </a:custClr>
    <a:custClr name="O900">
      <a:srgbClr val="7F2A00"/>
    </a:custClr>
    <a:custClr name="Y900">
      <a:srgbClr val="AE7400"/>
    </a:custClr>
    <a:custClr name="G900">
      <a:srgbClr val="1F5205"/>
    </a:custClr>
    <a:custClr name="T900">
      <a:srgbClr val="014D4D"/>
    </a:custClr>
    <a:custClr name="P900">
      <a:srgbClr val="44144A"/>
    </a:custClr>
    <a:custClr name="Grey800">
      <a:srgbClr val="20242B"/>
    </a:custClr>
    <a:custClr name="Grey900">
      <a:srgbClr val="101215"/>
    </a:custClr>
    <a:custClr name="W800">
      <a:srgbClr val="504B4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B25">
      <a:srgbClr val="ECF9FD"/>
    </a:custClr>
    <a:custClr name="B50">
      <a:srgbClr val="C5EBF9"/>
    </a:custClr>
    <a:custClr name="O25">
      <a:srgbClr val="FFF2D9"/>
    </a:custClr>
    <a:custClr name="Y25">
      <a:srgbClr val="FFFAE3"/>
    </a:custClr>
    <a:custClr name="G25">
      <a:srgbClr val="F1F9E0"/>
    </a:custClr>
    <a:custClr name="T25">
      <a:srgbClr val="DBF9F9"/>
    </a:custClr>
    <a:custClr name="P25">
      <a:srgbClr val="F7E4F9"/>
    </a:custClr>
    <a:custClr name="Grey25">
      <a:srgbClr val="F7F7F8"/>
    </a:custClr>
    <a:custClr name="Grey50">
      <a:srgbClr val="EEEFF0"/>
    </a:custClr>
    <a:custClr name="RED">
      <a:srgbClr val="B72F2A"/>
    </a:custClr>
    <a:custClr name="B100">
      <a:srgbClr val="83D4F2"/>
    </a:custClr>
    <a:custClr name="B200">
      <a:srgbClr val="42BDEA"/>
    </a:custClr>
    <a:custClr name="O200">
      <a:srgbClr val="FFC24D"/>
    </a:custClr>
    <a:custClr name="Y200">
      <a:srgbClr val="FFE57C"/>
    </a:custClr>
    <a:custClr name="G200">
      <a:srgbClr val="BEE46E"/>
    </a:custClr>
    <a:custClr name="T200">
      <a:srgbClr val="54E0E0"/>
    </a:custClr>
    <a:custClr name="P200">
      <a:srgbClr val="D881E2"/>
    </a:custClr>
    <a:custClr name="Grey100">
      <a:srgbClr val="DCDEE1"/>
    </a:custClr>
    <a:custClr name="Grey200">
      <a:srgbClr val="B9BDC4"/>
    </a:custClr>
    <a:custClr name="W50">
      <a:srgbClr val="E4E1DE"/>
    </a:custClr>
    <a:custClr name="B300">
      <a:srgbClr val="00A6E3"/>
    </a:custClr>
    <a:custClr name="B500">
      <a:srgbClr val="016FAD"/>
    </a:custClr>
    <a:custClr name="O400">
      <a:srgbClr val="FF9B19"/>
    </a:custClr>
    <a:custClr name="Y400">
      <a:srgbClr val="FFCD22"/>
    </a:custClr>
    <a:custClr name="G500">
      <a:srgbClr val="61B815"/>
    </a:custClr>
    <a:custClr name="T500">
      <a:srgbClr val="17B8B8"/>
    </a:custClr>
    <a:custClr name="P500">
      <a:srgbClr val="9514A3"/>
    </a:custClr>
    <a:custClr name="Grey300">
      <a:srgbClr val="979DA6"/>
    </a:custClr>
    <a:custClr name="Grey400">
      <a:srgbClr val="747C89"/>
    </a:custClr>
    <a:custClr name="W300">
      <a:srgbClr val="BAB4AE"/>
    </a:custClr>
    <a:custClr name="B600">
      <a:srgbClr val="016193"/>
    </a:custClr>
    <a:custClr name="B700">
      <a:srgbClr val="00527C"/>
    </a:custClr>
    <a:custClr name="O700">
      <a:srgbClr val="D14905"/>
    </a:custClr>
    <a:custClr name="Y700">
      <a:srgbClr val="D99F00"/>
    </a:custClr>
    <a:custClr name="G700">
      <a:srgbClr val="338808"/>
    </a:custClr>
    <a:custClr name="T700">
      <a:srgbClr val="028080"/>
    </a:custClr>
    <a:custClr name="P700">
      <a:srgbClr val="72217B"/>
    </a:custClr>
    <a:custClr name="Grey500">
      <a:srgbClr val="515B6B"/>
    </a:custClr>
    <a:custClr name="Grey600">
      <a:srgbClr val="414956"/>
    </a:custClr>
    <a:custClr name="W500">
      <a:srgbClr val="9F968D"/>
    </a:custClr>
    <a:custClr name="B800">
      <a:srgbClr val="004263"/>
    </a:custClr>
    <a:custClr name="B900">
      <a:srgbClr val="00314A"/>
    </a:custClr>
    <a:custClr name="O900">
      <a:srgbClr val="7F2A00"/>
    </a:custClr>
    <a:custClr name="Y900">
      <a:srgbClr val="AE7400"/>
    </a:custClr>
    <a:custClr name="G900">
      <a:srgbClr val="1F5205"/>
    </a:custClr>
    <a:custClr name="T900">
      <a:srgbClr val="014D4D"/>
    </a:custClr>
    <a:custClr name="P900">
      <a:srgbClr val="44144A"/>
    </a:custClr>
    <a:custClr name="Grey800">
      <a:srgbClr val="20242B"/>
    </a:custClr>
    <a:custClr name="Grey900">
      <a:srgbClr val="101215"/>
    </a:custClr>
    <a:custClr name="W800">
      <a:srgbClr val="504B47"/>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2.xml><?xml version="1.0" encoding="utf-8"?>
<TemplafyTemplateConfiguration><![CDATA[{"elementsMetadata":[],"transformationConfigurations":[{"language":"{{DocumentLanguage}}","disableUpdates":false,"type":"proofingLanguage"}],"templateName":"Fidelity 16_9 widescreen - general use","templateDescription":"","enableDocumentContentUpdater":true,"version":"1.5"}]]></TemplafyTemplateConfiguration>
</file>

<file path=customXml/item2.xml><?xml version="1.0" encoding="utf-8"?>
<TemplafySlideTemplateConfiguration><![CDATA[{"documentContentValidatorConfiguration":{"enableDocumentContentValidator":false,"documentContentValidatorVersion":0},"elementsMetadata":[],"slideId":"637505577126867142","enableDocumentContentUpdater":true,"version":"1.5"}]]></TemplafySlideTemplateConfiguration>
</file>

<file path=customXml/item3.xml><?xml version="1.0" encoding="utf-8"?>
<TemplafySlideTemplateConfiguration><![CDATA[{"documentContentValidatorConfiguration":{"enableDocumentContentValidator":false,"documentContentValidatorVersion":0},"elementsMetadata":[],"slideId":"637505577126086067","enableDocumentContentUpdater":true,"version":"1.5"}]]></TemplafySlideTemplateConfiguration>
</file>

<file path=customXml/item4.xml><?xml version="1.0" encoding="utf-8"?>
<TemplafySlideFormConfiguration><![CDATA[{"formFields":[],"formDataEntries":[]}]]></TemplafySlideFormConfiguration>
</file>

<file path=customXml/item5.xml><?xml version="1.0" encoding="utf-8"?>
<TemplafyFormConfiguration><![CDATA[{"formFields":[{"required":false,"placeholder":"","lines":0,"helpTexts":{"prefix":"","postfix":""},"spacing":{},"type":"textBox","name":"PresentationTitle","label":"Presentation title","fullyQualifiedName":"PresentationTitle"},{"dataSource":"Confidentiality","displayColumn":"confidentiality","filter":{"column":"iana","otherFieldName":"Language","fullyQualifiedOtherFieldName":"Language","otherFieldColumn":"iana","formReference":"userProfile","operator":"equals"},"hideIfNoUserInteractionRequired":false,"distinct":true,"required":true,"autoSelectFirstOption":false,"helpTexts":{"prefix":"","postfix":""},"spacing":{},"type":"dropDown","name":"Confidentiality","label":"Confidentiality","fullyQualifiedName":"Confidentiality"}],"formDataEntries":[]}]]></TemplafyFormConfiguration>
</file>

<file path=customXml/item6.xml><?xml version="1.0" encoding="utf-8"?>
<TemplafySlideTemplateConfiguration><![CDATA[{"documentContentValidatorConfiguration":{"enableDocumentContentValidator":false,"documentContentValidatorVersion":0},"elementsMetadata":[],"slideId":"637505577126867142","enableDocumentContentUpdater":true,"version":"1.5"}]]></TemplafySlideTemplateConfiguration>
</file>

<file path=customXml/item7.xml><?xml version="1.0" encoding="utf-8"?>
<TemplafySlideTemplateConfiguration><![CDATA[{"documentContentValidatorConfiguration":{"enableDocumentContentValidator":false,"documentContentValidatorVersion":0},"elementsMetadata":[],"slideId":"637088340726082632","enableDocumentContentUpdater":true,"version":"1.5"}]]></TemplafySlideTemplateConfiguration>
</file>

<file path=customXml/item8.xml><?xml version="1.0" encoding="utf-8"?>
<TemplafySlideTemplateConfiguration><![CDATA[{"documentContentValidatorConfiguration":{"enableDocumentContentValidator":false,"documentContentValidatorVersion":0},"elementsMetadata":[],"slideId":"637505577126867142","enableDocumentContentUpdater":true,"version":"1.5"}]]></TemplafySlideTemplate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8512B754-74F9-48A6-89FA-C336F1569B0F}">
  <ds:schemaRefs/>
</ds:datastoreItem>
</file>

<file path=customXml/itemProps10.xml><?xml version="1.0" encoding="utf-8"?>
<ds:datastoreItem xmlns:ds="http://schemas.openxmlformats.org/officeDocument/2006/customXml" ds:itemID="{9C2DB028-41FE-4654-B9F0-8CE3873A0886}">
  <ds:schemaRefs/>
</ds:datastoreItem>
</file>

<file path=customXml/itemProps11.xml><?xml version="1.0" encoding="utf-8"?>
<ds:datastoreItem xmlns:ds="http://schemas.openxmlformats.org/officeDocument/2006/customXml" ds:itemID="{FA547818-5D17-4DCA-ADE1-3A9DDD3A25BA}">
  <ds:schemaRefs/>
</ds:datastoreItem>
</file>

<file path=customXml/itemProps12.xml><?xml version="1.0" encoding="utf-8"?>
<ds:datastoreItem xmlns:ds="http://schemas.openxmlformats.org/officeDocument/2006/customXml" ds:itemID="{ABDB677E-943A-4300-8CA9-4F301892790F}">
  <ds:schemaRefs/>
</ds:datastoreItem>
</file>

<file path=customXml/itemProps2.xml><?xml version="1.0" encoding="utf-8"?>
<ds:datastoreItem xmlns:ds="http://schemas.openxmlformats.org/officeDocument/2006/customXml" ds:itemID="{72572E01-EF91-42EF-B595-306FA45349E1}">
  <ds:schemaRefs/>
</ds:datastoreItem>
</file>

<file path=customXml/itemProps3.xml><?xml version="1.0" encoding="utf-8"?>
<ds:datastoreItem xmlns:ds="http://schemas.openxmlformats.org/officeDocument/2006/customXml" ds:itemID="{883EA4D8-4D1C-4FDF-9967-9D8285D7C56A}">
  <ds:schemaRefs/>
</ds:datastoreItem>
</file>

<file path=customXml/itemProps4.xml><?xml version="1.0" encoding="utf-8"?>
<ds:datastoreItem xmlns:ds="http://schemas.openxmlformats.org/officeDocument/2006/customXml" ds:itemID="{F503A5A4-5A70-4C46-BD35-1E241E8EB271}">
  <ds:schemaRefs/>
</ds:datastoreItem>
</file>

<file path=customXml/itemProps5.xml><?xml version="1.0" encoding="utf-8"?>
<ds:datastoreItem xmlns:ds="http://schemas.openxmlformats.org/officeDocument/2006/customXml" ds:itemID="{C4BB4756-7CD7-4985-914D-626C34B9B227}">
  <ds:schemaRefs/>
</ds:datastoreItem>
</file>

<file path=customXml/itemProps6.xml><?xml version="1.0" encoding="utf-8"?>
<ds:datastoreItem xmlns:ds="http://schemas.openxmlformats.org/officeDocument/2006/customXml" ds:itemID="{75AAE2DD-DE73-43B1-B40F-229069F3A1F6}">
  <ds:schemaRefs/>
</ds:datastoreItem>
</file>

<file path=customXml/itemProps7.xml><?xml version="1.0" encoding="utf-8"?>
<ds:datastoreItem xmlns:ds="http://schemas.openxmlformats.org/officeDocument/2006/customXml" ds:itemID="{DD2C9ED0-606A-4057-B39C-16E6C0A73836}">
  <ds:schemaRefs/>
</ds:datastoreItem>
</file>

<file path=customXml/itemProps8.xml><?xml version="1.0" encoding="utf-8"?>
<ds:datastoreItem xmlns:ds="http://schemas.openxmlformats.org/officeDocument/2006/customXml" ds:itemID="{AC0ECECB-4363-4B75-9793-B4BC9FFC6C65}">
  <ds:schemaRefs/>
</ds:datastoreItem>
</file>

<file path=customXml/itemProps9.xml><?xml version="1.0" encoding="utf-8"?>
<ds:datastoreItem xmlns:ds="http://schemas.openxmlformats.org/officeDocument/2006/customXml" ds:itemID="{D2BA268A-493C-4EDF-8C94-A5B57DCA6AC2}">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1773</Words>
  <Application>Microsoft Office PowerPoint</Application>
  <PresentationFormat>Widescreen</PresentationFormat>
  <Paragraphs>265</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Amazon Ember</vt:lpstr>
      <vt:lpstr>-apple-system</vt:lpstr>
      <vt:lpstr>Graphik</vt:lpstr>
      <vt:lpstr>Lucida Grande</vt:lpstr>
      <vt:lpstr>Arial</vt:lpstr>
      <vt:lpstr>Calibri</vt:lpstr>
      <vt:lpstr>Consolas</vt:lpstr>
      <vt:lpstr>Times New Roman</vt:lpstr>
      <vt:lpstr>Wingdings</vt:lpstr>
      <vt:lpstr>Fidelity 16:9</vt:lpstr>
      <vt:lpstr>PowerPoint Presentation</vt:lpstr>
      <vt:lpstr>PowerPoint Presentation</vt:lpstr>
      <vt:lpstr>Snowflake – Low Level Architecture</vt:lpstr>
      <vt:lpstr>Reconciliation Framework </vt:lpstr>
      <vt:lpstr>Reconciliation Framework  </vt:lpstr>
      <vt:lpstr>Reconciliation Framework </vt:lpstr>
      <vt:lpstr>Reconciliation Framework </vt:lpstr>
      <vt:lpstr>Reconciliation Framework</vt:lpstr>
      <vt:lpstr>Reconciliation Framework </vt:lpstr>
      <vt:lpstr>Reconciliation Framework </vt:lpstr>
      <vt:lpstr>Reconciliation Framework </vt:lpstr>
      <vt:lpstr>Directory Structure</vt:lpstr>
      <vt:lpstr>Reconciliation Framework</vt:lpstr>
      <vt:lpstr>Reconciliation Framework </vt:lpstr>
      <vt:lpstr>Reconciliation Framework</vt:lpstr>
      <vt:lpstr>Reconciliation Framework</vt:lpstr>
      <vt:lpstr>Reconciliation Framework</vt:lpstr>
      <vt:lpstr>PowerPoint Presentation</vt:lpstr>
      <vt:lpstr>Reconciliation Framework</vt:lpstr>
      <vt:lpstr>PowerPoint Presentation</vt:lpstr>
      <vt:lpstr>CFO Data Lake - Production Support SOP - RECON</vt:lpstr>
      <vt:lpstr>PowerPoint Presentation</vt:lpstr>
      <vt:lpstr>AMI Instance</vt:lpstr>
      <vt:lpstr>Instance Type</vt:lpstr>
      <vt:lpstr>Userdata Script</vt:lpstr>
      <vt:lpstr>Add Storage</vt:lpstr>
      <vt:lpstr>Add Basic Tags</vt:lpstr>
      <vt:lpstr>Required Security Group</vt:lpstr>
      <vt:lpstr>Requirements</vt:lpstr>
      <vt:lpstr>Bitbucket Installation in EC2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Asghar Raza Imam, Syed</dc:creator>
  <cp:lastModifiedBy>Raverkar, Kirti</cp:lastModifiedBy>
  <cp:revision>167</cp:revision>
  <dcterms:created xsi:type="dcterms:W3CDTF">2021-11-18T12:34:16Z</dcterms:created>
  <dcterms:modified xsi:type="dcterms:W3CDTF">2022-03-28T07:02:26Z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TemplafyTimeStamp">
    <vt:lpwstr>2021-03-05T16:15:09.5608263Z</vt:lpwstr>
  </property>
</Properties>
</file>