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9" r:id="rId3"/>
    <p:sldId id="257" r:id="rId4"/>
    <p:sldId id="258" r:id="rId5"/>
    <p:sldId id="260" r:id="rId6"/>
    <p:sldId id="261" r:id="rId7"/>
    <p:sldId id="256" r:id="rId8"/>
    <p:sldId id="265" r:id="rId9"/>
    <p:sldId id="263" r:id="rId10"/>
    <p:sldId id="262" r:id="rId11"/>
    <p:sldId id="264" r:id="rId12"/>
  </p:sldIdLst>
  <p:sldSz cx="12192000" cy="9509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EE4812-522B-4A2C-AD84-90547EE0F7E5}" v="37" dt="2021-10-05T16:59:38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500" y="-1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za Imam, Syed A." userId="19f08c18-11aa-4127-9978-ed7cc02c5e1a" providerId="ADAL" clId="{D5EE4812-522B-4A2C-AD84-90547EE0F7E5}"/>
    <pc:docChg chg="undo custSel addSld modSld sldOrd">
      <pc:chgData name="Raza Imam, Syed A." userId="19f08c18-11aa-4127-9978-ed7cc02c5e1a" providerId="ADAL" clId="{D5EE4812-522B-4A2C-AD84-90547EE0F7E5}" dt="2021-10-05T17:01:25.776" v="1589"/>
      <pc:docMkLst>
        <pc:docMk/>
      </pc:docMkLst>
      <pc:sldChg chg="addSp delSp modSp mod ord">
        <pc:chgData name="Raza Imam, Syed A." userId="19f08c18-11aa-4127-9978-ed7cc02c5e1a" providerId="ADAL" clId="{D5EE4812-522B-4A2C-AD84-90547EE0F7E5}" dt="2021-10-05T16:30:59.415" v="513" actId="1035"/>
        <pc:sldMkLst>
          <pc:docMk/>
          <pc:sldMk cId="3048325005" sldId="257"/>
        </pc:sldMkLst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2" creationId="{E0B4E0A9-0163-4802-9CB5-59CED6785F07}"/>
          </ac:spMkLst>
        </pc:spChg>
        <pc:spChg chg="add del mod">
          <ac:chgData name="Raza Imam, Syed A." userId="19f08c18-11aa-4127-9978-ed7cc02c5e1a" providerId="ADAL" clId="{D5EE4812-522B-4A2C-AD84-90547EE0F7E5}" dt="2021-10-05T16:24:37.240" v="383" actId="478"/>
          <ac:spMkLst>
            <pc:docMk/>
            <pc:sldMk cId="3048325005" sldId="257"/>
            <ac:spMk id="3" creationId="{68059004-5B0D-4A89-AC35-EA533B4E07BC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11" creationId="{B4BA7A3C-16A3-41EF-A35E-CC7FF263E821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12" creationId="{36BEF8F9-9F12-4520-816B-96F1553D63B6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13" creationId="{34FAF53C-B564-4F47-A057-B41028F855B7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14" creationId="{6BEE4115-808D-45B8-A91A-6B526B85BF00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15" creationId="{E084CA88-D541-4171-9084-4AB036A1D914}"/>
          </ac:spMkLst>
        </pc:spChg>
        <pc:spChg chg="add del mod">
          <ac:chgData name="Raza Imam, Syed A." userId="19f08c18-11aa-4127-9978-ed7cc02c5e1a" providerId="ADAL" clId="{D5EE4812-522B-4A2C-AD84-90547EE0F7E5}" dt="2021-10-05T16:28:06.809" v="455" actId="478"/>
          <ac:spMkLst>
            <pc:docMk/>
            <pc:sldMk cId="3048325005" sldId="257"/>
            <ac:spMk id="20" creationId="{E6E31245-7981-4DD1-8E3A-76E08E04B2A1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28" creationId="{51B91148-2D71-4FB7-A328-1590C628BCA4}"/>
          </ac:spMkLst>
        </pc:spChg>
        <pc:spChg chg="add 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48" creationId="{D2FD0A14-05E1-4371-B62C-37E4D2FDC939}"/>
          </ac:spMkLst>
        </pc:spChg>
        <pc:spChg chg="add mod">
          <ac:chgData name="Raza Imam, Syed A." userId="19f08c18-11aa-4127-9978-ed7cc02c5e1a" providerId="ADAL" clId="{D5EE4812-522B-4A2C-AD84-90547EE0F7E5}" dt="2021-10-05T16:22:56.814" v="320" actId="14100"/>
          <ac:spMkLst>
            <pc:docMk/>
            <pc:sldMk cId="3048325005" sldId="257"/>
            <ac:spMk id="49" creationId="{0BE68E95-C11C-4F1F-8C3D-55DC2316AD62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62" creationId="{792CD002-38AD-47A7-A684-D630B41E7FEA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63" creationId="{E3C373A7-C79E-F040-A456-79E6A4AF1C21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68" creationId="{5B5C13D2-4EDE-4A7D-A1CF-64FD4E8A6499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69" creationId="{284022C2-6D97-4B0C-9D02-E578E5BA2ED2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70" creationId="{D2DF9F8D-BAFF-43C1-9D9B-63B8EEA5B05E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71" creationId="{FF00656E-EC41-418D-A9C4-09D7736EB99A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72" creationId="{11FF4AC2-2459-457F-BA81-CCA83DBE1190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73" creationId="{1EC0DD7A-3491-46D5-9D43-DA931E7C03D9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74" creationId="{32295CE9-E12C-40B8-96AA-77E0F6C735E0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75" creationId="{378EED11-77F5-42D3-93F5-7D85439938A9}"/>
          </ac:spMkLst>
        </pc:spChg>
        <pc:spChg chg="add del 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76" creationId="{0EA515E9-DE7B-4346-BD14-0A7649920527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77" creationId="{6658F231-3A2F-4B07-9054-706C2338BB7C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78" creationId="{40007507-E017-486D-AFEA-B3453BA44059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79" creationId="{8FB4AE7E-BAC8-4D6F-BD65-C0329F9C10C3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106" creationId="{B857E915-2825-4D85-9313-F0F652602E3E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107" creationId="{82EE0306-DA50-4CEA-80D5-A30E759FC59D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108" creationId="{270ACCD2-77B8-4561-BEE3-0886AB930D00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116" creationId="{F19F5026-C7C5-4EA1-998D-7E088A6B463D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118" creationId="{FFF02D0B-8302-4C94-A9E5-D40CAF4D0EEA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119" creationId="{0EF9C555-9087-4A89-9C3E-59D392AA3E2B}"/>
          </ac:spMkLst>
        </pc:spChg>
        <pc:spChg chg="mod">
          <ac:chgData name="Raza Imam, Syed A." userId="19f08c18-11aa-4127-9978-ed7cc02c5e1a" providerId="ADAL" clId="{D5EE4812-522B-4A2C-AD84-90547EE0F7E5}" dt="2021-10-05T16:30:59.415" v="513" actId="1035"/>
          <ac:spMkLst>
            <pc:docMk/>
            <pc:sldMk cId="3048325005" sldId="257"/>
            <ac:spMk id="120" creationId="{517EAFCF-ED42-4023-8954-CA5B2FF8C0AE}"/>
          </ac:spMkLst>
        </pc:spChg>
        <pc:picChg chg="mod">
          <ac:chgData name="Raza Imam, Syed A." userId="19f08c18-11aa-4127-9978-ed7cc02c5e1a" providerId="ADAL" clId="{D5EE4812-522B-4A2C-AD84-90547EE0F7E5}" dt="2021-10-05T16:30:59.415" v="513" actId="1035"/>
          <ac:picMkLst>
            <pc:docMk/>
            <pc:sldMk cId="3048325005" sldId="257"/>
            <ac:picMk id="16" creationId="{9B0E541F-A9E3-5346-935C-401DF5B62E4D}"/>
          </ac:picMkLst>
        </pc:picChg>
        <pc:picChg chg="mod">
          <ac:chgData name="Raza Imam, Syed A." userId="19f08c18-11aa-4127-9978-ed7cc02c5e1a" providerId="ADAL" clId="{D5EE4812-522B-4A2C-AD84-90547EE0F7E5}" dt="2021-10-05T16:30:59.415" v="513" actId="1035"/>
          <ac:picMkLst>
            <pc:docMk/>
            <pc:sldMk cId="3048325005" sldId="257"/>
            <ac:picMk id="17" creationId="{FB6E88FE-4718-4701-8956-3FE93A857C7F}"/>
          </ac:picMkLst>
        </pc:picChg>
        <pc:picChg chg="mod">
          <ac:chgData name="Raza Imam, Syed A." userId="19f08c18-11aa-4127-9978-ed7cc02c5e1a" providerId="ADAL" clId="{D5EE4812-522B-4A2C-AD84-90547EE0F7E5}" dt="2021-10-05T16:30:59.415" v="513" actId="1035"/>
          <ac:picMkLst>
            <pc:docMk/>
            <pc:sldMk cId="3048325005" sldId="257"/>
            <ac:picMk id="34" creationId="{F60F74F0-D9B1-45C5-A71E-5C6682FE61D8}"/>
          </ac:picMkLst>
        </pc:picChg>
        <pc:picChg chg="mod">
          <ac:chgData name="Raza Imam, Syed A." userId="19f08c18-11aa-4127-9978-ed7cc02c5e1a" providerId="ADAL" clId="{D5EE4812-522B-4A2C-AD84-90547EE0F7E5}" dt="2021-10-05T16:30:59.415" v="513" actId="1035"/>
          <ac:picMkLst>
            <pc:docMk/>
            <pc:sldMk cId="3048325005" sldId="257"/>
            <ac:picMk id="35" creationId="{4B13EFC1-3176-41AC-9A0D-4E2F8A805B3F}"/>
          </ac:picMkLst>
        </pc:picChg>
        <pc:picChg chg="mod">
          <ac:chgData name="Raza Imam, Syed A." userId="19f08c18-11aa-4127-9978-ed7cc02c5e1a" providerId="ADAL" clId="{D5EE4812-522B-4A2C-AD84-90547EE0F7E5}" dt="2021-10-05T16:30:59.415" v="513" actId="1035"/>
          <ac:picMkLst>
            <pc:docMk/>
            <pc:sldMk cId="3048325005" sldId="257"/>
            <ac:picMk id="36" creationId="{4939B710-99A6-49BB-98B4-233C26AA2CF3}"/>
          </ac:picMkLst>
        </pc:picChg>
        <pc:picChg chg="mod">
          <ac:chgData name="Raza Imam, Syed A." userId="19f08c18-11aa-4127-9978-ed7cc02c5e1a" providerId="ADAL" clId="{D5EE4812-522B-4A2C-AD84-90547EE0F7E5}" dt="2021-10-05T16:30:59.415" v="513" actId="1035"/>
          <ac:picMkLst>
            <pc:docMk/>
            <pc:sldMk cId="3048325005" sldId="257"/>
            <ac:picMk id="37" creationId="{DB527C7E-2314-4111-AB5E-96C7168E38CD}"/>
          </ac:picMkLst>
        </pc:picChg>
        <pc:picChg chg="mod">
          <ac:chgData name="Raza Imam, Syed A." userId="19f08c18-11aa-4127-9978-ed7cc02c5e1a" providerId="ADAL" clId="{D5EE4812-522B-4A2C-AD84-90547EE0F7E5}" dt="2021-10-05T16:30:59.415" v="513" actId="1035"/>
          <ac:picMkLst>
            <pc:docMk/>
            <pc:sldMk cId="3048325005" sldId="257"/>
            <ac:picMk id="64" creationId="{698D4BC3-E737-F248-BFA7-23A251040C64}"/>
          </ac:picMkLst>
        </pc:picChg>
        <pc:picChg chg="mod">
          <ac:chgData name="Raza Imam, Syed A." userId="19f08c18-11aa-4127-9978-ed7cc02c5e1a" providerId="ADAL" clId="{D5EE4812-522B-4A2C-AD84-90547EE0F7E5}" dt="2021-10-05T16:30:59.415" v="513" actId="1035"/>
          <ac:picMkLst>
            <pc:docMk/>
            <pc:sldMk cId="3048325005" sldId="257"/>
            <ac:picMk id="67" creationId="{2299CE3E-68BF-4105-921F-62E2F6B49027}"/>
          </ac:picMkLst>
        </pc:picChg>
        <pc:picChg chg="mod">
          <ac:chgData name="Raza Imam, Syed A." userId="19f08c18-11aa-4127-9978-ed7cc02c5e1a" providerId="ADAL" clId="{D5EE4812-522B-4A2C-AD84-90547EE0F7E5}" dt="2021-10-05T16:30:59.415" v="513" actId="1035"/>
          <ac:picMkLst>
            <pc:docMk/>
            <pc:sldMk cId="3048325005" sldId="257"/>
            <ac:picMk id="99" creationId="{247FB257-D5CD-477E-A138-9CD4529BA4F8}"/>
          </ac:picMkLst>
        </pc:picChg>
        <pc:picChg chg="mod">
          <ac:chgData name="Raza Imam, Syed A." userId="19f08c18-11aa-4127-9978-ed7cc02c5e1a" providerId="ADAL" clId="{D5EE4812-522B-4A2C-AD84-90547EE0F7E5}" dt="2021-10-05T16:30:59.415" v="513" actId="1035"/>
          <ac:picMkLst>
            <pc:docMk/>
            <pc:sldMk cId="3048325005" sldId="257"/>
            <ac:picMk id="101" creationId="{F23AE45D-322E-456A-BC6F-0C1DA731B48C}"/>
          </ac:picMkLst>
        </pc:picChg>
        <pc:cxnChg chg="mod">
          <ac:chgData name="Raza Imam, Syed A." userId="19f08c18-11aa-4127-9978-ed7cc02c5e1a" providerId="ADAL" clId="{D5EE4812-522B-4A2C-AD84-90547EE0F7E5}" dt="2021-10-05T16:30:59.415" v="513" actId="1035"/>
          <ac:cxnSpMkLst>
            <pc:docMk/>
            <pc:sldMk cId="3048325005" sldId="257"/>
            <ac:cxnSpMk id="4" creationId="{6468EB15-03BC-48A8-8B4F-383B4373297F}"/>
          </ac:cxnSpMkLst>
        </pc:cxnChg>
        <pc:cxnChg chg="add del mod">
          <ac:chgData name="Raza Imam, Syed A." userId="19f08c18-11aa-4127-9978-ed7cc02c5e1a" providerId="ADAL" clId="{D5EE4812-522B-4A2C-AD84-90547EE0F7E5}" dt="2021-10-05T16:25:23.906" v="390" actId="478"/>
          <ac:cxnSpMkLst>
            <pc:docMk/>
            <pc:sldMk cId="3048325005" sldId="257"/>
            <ac:cxnSpMk id="6" creationId="{8CF0070E-2743-4D86-AE57-55028167B0C7}"/>
          </ac:cxnSpMkLst>
        </pc:cxnChg>
        <pc:cxnChg chg="mod">
          <ac:chgData name="Raza Imam, Syed A." userId="19f08c18-11aa-4127-9978-ed7cc02c5e1a" providerId="ADAL" clId="{D5EE4812-522B-4A2C-AD84-90547EE0F7E5}" dt="2021-10-05T16:30:59.415" v="513" actId="1035"/>
          <ac:cxnSpMkLst>
            <pc:docMk/>
            <pc:sldMk cId="3048325005" sldId="257"/>
            <ac:cxnSpMk id="19" creationId="{FFBC6606-FFC4-41DE-8A2E-B581A6BC290A}"/>
          </ac:cxnSpMkLst>
        </pc:cxnChg>
        <pc:cxnChg chg="mod">
          <ac:chgData name="Raza Imam, Syed A." userId="19f08c18-11aa-4127-9978-ed7cc02c5e1a" providerId="ADAL" clId="{D5EE4812-522B-4A2C-AD84-90547EE0F7E5}" dt="2021-10-05T16:30:59.415" v="513" actId="1035"/>
          <ac:cxnSpMkLst>
            <pc:docMk/>
            <pc:sldMk cId="3048325005" sldId="257"/>
            <ac:cxnSpMk id="32" creationId="{DFF89258-8F40-48D8-A81E-350BCED0BF29}"/>
          </ac:cxnSpMkLst>
        </pc:cxnChg>
        <pc:cxnChg chg="mod">
          <ac:chgData name="Raza Imam, Syed A." userId="19f08c18-11aa-4127-9978-ed7cc02c5e1a" providerId="ADAL" clId="{D5EE4812-522B-4A2C-AD84-90547EE0F7E5}" dt="2021-10-05T16:30:59.415" v="513" actId="1035"/>
          <ac:cxnSpMkLst>
            <pc:docMk/>
            <pc:sldMk cId="3048325005" sldId="257"/>
            <ac:cxnSpMk id="39" creationId="{0BD65E22-EF7D-4B97-BFE8-6E61F941CBF9}"/>
          </ac:cxnSpMkLst>
        </pc:cxnChg>
        <pc:cxnChg chg="mod">
          <ac:chgData name="Raza Imam, Syed A." userId="19f08c18-11aa-4127-9978-ed7cc02c5e1a" providerId="ADAL" clId="{D5EE4812-522B-4A2C-AD84-90547EE0F7E5}" dt="2021-10-05T16:30:59.415" v="513" actId="1035"/>
          <ac:cxnSpMkLst>
            <pc:docMk/>
            <pc:sldMk cId="3048325005" sldId="257"/>
            <ac:cxnSpMk id="46" creationId="{2599ED17-0833-46F1-B0E3-CEAD56CFFD60}"/>
          </ac:cxnSpMkLst>
        </pc:cxnChg>
        <pc:cxnChg chg="mod">
          <ac:chgData name="Raza Imam, Syed A." userId="19f08c18-11aa-4127-9978-ed7cc02c5e1a" providerId="ADAL" clId="{D5EE4812-522B-4A2C-AD84-90547EE0F7E5}" dt="2021-10-05T16:30:59.415" v="513" actId="1035"/>
          <ac:cxnSpMkLst>
            <pc:docMk/>
            <pc:sldMk cId="3048325005" sldId="257"/>
            <ac:cxnSpMk id="81" creationId="{E3B87483-7168-4250-8DE7-024640DAAA6C}"/>
          </ac:cxnSpMkLst>
        </pc:cxnChg>
        <pc:cxnChg chg="mod">
          <ac:chgData name="Raza Imam, Syed A." userId="19f08c18-11aa-4127-9978-ed7cc02c5e1a" providerId="ADAL" clId="{D5EE4812-522B-4A2C-AD84-90547EE0F7E5}" dt="2021-10-05T16:30:59.415" v="513" actId="1035"/>
          <ac:cxnSpMkLst>
            <pc:docMk/>
            <pc:sldMk cId="3048325005" sldId="257"/>
            <ac:cxnSpMk id="96" creationId="{4271A2DC-85DC-4466-98DD-318334DFDFAC}"/>
          </ac:cxnSpMkLst>
        </pc:cxnChg>
        <pc:cxnChg chg="mod">
          <ac:chgData name="Raza Imam, Syed A." userId="19f08c18-11aa-4127-9978-ed7cc02c5e1a" providerId="ADAL" clId="{D5EE4812-522B-4A2C-AD84-90547EE0F7E5}" dt="2021-10-05T16:30:59.415" v="513" actId="1035"/>
          <ac:cxnSpMkLst>
            <pc:docMk/>
            <pc:sldMk cId="3048325005" sldId="257"/>
            <ac:cxnSpMk id="103" creationId="{B232A528-60D3-43E2-AFEF-A872AE832C02}"/>
          </ac:cxnSpMkLst>
        </pc:cxnChg>
      </pc:sldChg>
      <pc:sldChg chg="addSp delSp modSp mod ord">
        <pc:chgData name="Raza Imam, Syed A." userId="19f08c18-11aa-4127-9978-ed7cc02c5e1a" providerId="ADAL" clId="{D5EE4812-522B-4A2C-AD84-90547EE0F7E5}" dt="2021-10-05T17:01:25.776" v="1589"/>
        <pc:sldMkLst>
          <pc:docMk/>
          <pc:sldMk cId="1895726333" sldId="258"/>
        </pc:sldMkLst>
        <pc:spChg chg="add del">
          <ac:chgData name="Raza Imam, Syed A." userId="19f08c18-11aa-4127-9978-ed7cc02c5e1a" providerId="ADAL" clId="{D5EE4812-522B-4A2C-AD84-90547EE0F7E5}" dt="2021-09-13T04:35:20.806" v="148" actId="478"/>
          <ac:spMkLst>
            <pc:docMk/>
            <pc:sldMk cId="1895726333" sldId="258"/>
            <ac:spMk id="8" creationId="{2DC9DB99-3AEF-4E03-ADBB-5D66018A13C8}"/>
          </ac:spMkLst>
        </pc:spChg>
        <pc:spChg chg="add del mod">
          <ac:chgData name="Raza Imam, Syed A." userId="19f08c18-11aa-4127-9978-ed7cc02c5e1a" providerId="ADAL" clId="{D5EE4812-522B-4A2C-AD84-90547EE0F7E5}" dt="2021-10-05T16:12:09.989" v="249"/>
          <ac:spMkLst>
            <pc:docMk/>
            <pc:sldMk cId="1895726333" sldId="258"/>
            <ac:spMk id="8" creationId="{BD983E76-F7BC-4EDF-B3DD-5F26772BD0A3}"/>
          </ac:spMkLst>
        </pc:spChg>
        <pc:spChg chg="add mod">
          <ac:chgData name="Raza Imam, Syed A." userId="19f08c18-11aa-4127-9978-ed7cc02c5e1a" providerId="ADAL" clId="{D5EE4812-522B-4A2C-AD84-90547EE0F7E5}" dt="2021-10-05T16:13:24.709" v="281" actId="255"/>
          <ac:spMkLst>
            <pc:docMk/>
            <pc:sldMk cId="1895726333" sldId="258"/>
            <ac:spMk id="9" creationId="{2A503B4A-312D-4BE9-BE77-00F757FC6633}"/>
          </ac:spMkLst>
        </pc:spChg>
        <pc:spChg chg="add del mod">
          <ac:chgData name="Raza Imam, Syed A." userId="19f08c18-11aa-4127-9978-ed7cc02c5e1a" providerId="ADAL" clId="{D5EE4812-522B-4A2C-AD84-90547EE0F7E5}" dt="2021-09-13T04:14:02.740" v="33"/>
          <ac:spMkLst>
            <pc:docMk/>
            <pc:sldMk cId="1895726333" sldId="258"/>
            <ac:spMk id="9" creationId="{BE267F39-ED9A-41FB-9B7D-33865B50BAA4}"/>
          </ac:spMkLst>
        </pc:spChg>
        <pc:graphicFrameChg chg="mod modGraphic">
          <ac:chgData name="Raza Imam, Syed A." userId="19f08c18-11aa-4127-9978-ed7cc02c5e1a" providerId="ADAL" clId="{D5EE4812-522B-4A2C-AD84-90547EE0F7E5}" dt="2021-09-13T04:36:40.688" v="156"/>
          <ac:graphicFrameMkLst>
            <pc:docMk/>
            <pc:sldMk cId="1895726333" sldId="258"/>
            <ac:graphicFrameMk id="3" creationId="{4C1F98E2-D9DB-42BE-8970-362731CBA0B2}"/>
          </ac:graphicFrameMkLst>
        </pc:graphicFrameChg>
        <pc:graphicFrameChg chg="add del mod modGraphic">
          <ac:chgData name="Raza Imam, Syed A." userId="19f08c18-11aa-4127-9978-ed7cc02c5e1a" providerId="ADAL" clId="{D5EE4812-522B-4A2C-AD84-90547EE0F7E5}" dt="2021-09-13T04:36:58.321" v="159" actId="207"/>
          <ac:graphicFrameMkLst>
            <pc:docMk/>
            <pc:sldMk cId="1895726333" sldId="258"/>
            <ac:graphicFrameMk id="6" creationId="{3A19034D-A348-4F3F-86BF-C88B86076F4F}"/>
          </ac:graphicFrameMkLst>
        </pc:graphicFrameChg>
        <pc:cxnChg chg="add">
          <ac:chgData name="Raza Imam, Syed A." userId="19f08c18-11aa-4127-9978-ed7cc02c5e1a" providerId="ADAL" clId="{D5EE4812-522B-4A2C-AD84-90547EE0F7E5}" dt="2021-09-13T04:37:20.491" v="160" actId="11529"/>
          <ac:cxnSpMkLst>
            <pc:docMk/>
            <pc:sldMk cId="1895726333" sldId="258"/>
            <ac:cxnSpMk id="11" creationId="{1FBB91D7-A780-4BAA-B393-98ED8E43FB80}"/>
          </ac:cxnSpMkLst>
        </pc:cxnChg>
        <pc:cxnChg chg="add mod">
          <ac:chgData name="Raza Imam, Syed A." userId="19f08c18-11aa-4127-9978-ed7cc02c5e1a" providerId="ADAL" clId="{D5EE4812-522B-4A2C-AD84-90547EE0F7E5}" dt="2021-09-13T04:37:34.834" v="165" actId="1076"/>
          <ac:cxnSpMkLst>
            <pc:docMk/>
            <pc:sldMk cId="1895726333" sldId="258"/>
            <ac:cxnSpMk id="22" creationId="{4AE52AD6-652D-4ACA-8FA6-39E80B2B864A}"/>
          </ac:cxnSpMkLst>
        </pc:cxnChg>
        <pc:cxnChg chg="add mod">
          <ac:chgData name="Raza Imam, Syed A." userId="19f08c18-11aa-4127-9978-ed7cc02c5e1a" providerId="ADAL" clId="{D5EE4812-522B-4A2C-AD84-90547EE0F7E5}" dt="2021-09-13T04:37:43.560" v="167" actId="1076"/>
          <ac:cxnSpMkLst>
            <pc:docMk/>
            <pc:sldMk cId="1895726333" sldId="258"/>
            <ac:cxnSpMk id="23" creationId="{E6C44210-8197-4943-80B1-24C7CC9F9112}"/>
          </ac:cxnSpMkLst>
        </pc:cxnChg>
        <pc:cxnChg chg="mod">
          <ac:chgData name="Raza Imam, Syed A." userId="19f08c18-11aa-4127-9978-ed7cc02c5e1a" providerId="ADAL" clId="{D5EE4812-522B-4A2C-AD84-90547EE0F7E5}" dt="2021-09-13T04:37:29.391" v="164" actId="1076"/>
          <ac:cxnSpMkLst>
            <pc:docMk/>
            <pc:sldMk cId="1895726333" sldId="258"/>
            <ac:cxnSpMk id="37" creationId="{57A50006-49EF-48EC-9141-CE8EEB86FEE8}"/>
          </ac:cxnSpMkLst>
        </pc:cxnChg>
      </pc:sldChg>
      <pc:sldChg chg="modSp new mod">
        <pc:chgData name="Raza Imam, Syed A." userId="19f08c18-11aa-4127-9978-ed7cc02c5e1a" providerId="ADAL" clId="{D5EE4812-522B-4A2C-AD84-90547EE0F7E5}" dt="2021-10-05T16:11:39.012" v="246" actId="20577"/>
        <pc:sldMkLst>
          <pc:docMk/>
          <pc:sldMk cId="3375105115" sldId="259"/>
        </pc:sldMkLst>
        <pc:spChg chg="mod">
          <ac:chgData name="Raza Imam, Syed A." userId="19f08c18-11aa-4127-9978-ed7cc02c5e1a" providerId="ADAL" clId="{D5EE4812-522B-4A2C-AD84-90547EE0F7E5}" dt="2021-10-05T16:09:47.605" v="239" actId="255"/>
          <ac:spMkLst>
            <pc:docMk/>
            <pc:sldMk cId="3375105115" sldId="259"/>
            <ac:spMk id="2" creationId="{F82F3B65-CEAE-4529-9DC0-A00AAE3DA4BF}"/>
          </ac:spMkLst>
        </pc:spChg>
        <pc:spChg chg="mod">
          <ac:chgData name="Raza Imam, Syed A." userId="19f08c18-11aa-4127-9978-ed7cc02c5e1a" providerId="ADAL" clId="{D5EE4812-522B-4A2C-AD84-90547EE0F7E5}" dt="2021-10-05T16:11:39.012" v="246" actId="20577"/>
          <ac:spMkLst>
            <pc:docMk/>
            <pc:sldMk cId="3375105115" sldId="259"/>
            <ac:spMk id="3" creationId="{E3D7437E-C2F9-4427-B782-F4DF67AAC1D4}"/>
          </ac:spMkLst>
        </pc:spChg>
      </pc:sldChg>
      <pc:sldChg chg="addSp delSp modSp new mod">
        <pc:chgData name="Raza Imam, Syed A." userId="19f08c18-11aa-4127-9978-ed7cc02c5e1a" providerId="ADAL" clId="{D5EE4812-522B-4A2C-AD84-90547EE0F7E5}" dt="2021-10-05T17:00:46.055" v="1587" actId="1037"/>
        <pc:sldMkLst>
          <pc:docMk/>
          <pc:sldMk cId="3907895464" sldId="260"/>
        </pc:sldMkLst>
        <pc:spChg chg="add mod">
          <ac:chgData name="Raza Imam, Syed A." userId="19f08c18-11aa-4127-9978-ed7cc02c5e1a" providerId="ADAL" clId="{D5EE4812-522B-4A2C-AD84-90547EE0F7E5}" dt="2021-10-05T16:42:36.172" v="940" actId="1076"/>
          <ac:spMkLst>
            <pc:docMk/>
            <pc:sldMk cId="3907895464" sldId="260"/>
            <ac:spMk id="2" creationId="{B0E94B73-4830-4A33-B8E2-F2067837B5D7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3" creationId="{FE87F3DD-2D02-44C8-83E6-4561095FB20C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4" creationId="{4A9BF252-DAFC-4E2D-95C8-418A91B591DA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5" creationId="{8D0A092C-5268-4E5D-8F7F-6FF3D69CF674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6" creationId="{78296BAC-4122-43BF-9D13-30233A7A694A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7" creationId="{4D013A21-D92F-4164-B499-603184CF3827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8" creationId="{F4B7B3B5-A15C-47E2-80B6-DF93983A3E7A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9" creationId="{44C15D1D-63B5-435F-B155-51C36EDDE0D5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10" creationId="{9BE91047-A007-4E3C-AE41-D18CFDEF1890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11" creationId="{A7AB900B-FA31-473C-A8E6-B3B77B68C454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12" creationId="{02C864F5-5920-4BDD-9E4F-5956040AB11E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13" creationId="{3BEBC7D8-7859-40DC-A842-58ED323FFC45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14" creationId="{2D881012-B18E-4B23-9CEC-687895FCBEEA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15" creationId="{3E8A0703-85CB-45C1-B8E9-BD39771F3095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16" creationId="{21916B09-751A-4759-A351-1325671DF637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17" creationId="{6ED2F61C-EDC1-454D-A52B-9EDF185CDF83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55" creationId="{066BB245-D060-4AA0-94EB-B502FAB23DB6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56" creationId="{9C9EB0B1-7889-419F-B68F-73FE7965012E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80" creationId="{E04ED8F8-2CF7-4217-BD0B-9F09F84EB456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81" creationId="{2DCB6E7B-DFD9-4ECF-8F45-272E9AE67E60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82" creationId="{D317C626-C933-487B-B7DE-4D6BD708CAEA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83" creationId="{FE1BA077-5243-46DE-8C12-B03C3C565EB3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86" creationId="{A7534CAD-8AB2-4E17-8F8F-D4072A91A483}"/>
          </ac:spMkLst>
        </pc:spChg>
        <pc:spChg chg="add mod">
          <ac:chgData name="Raza Imam, Syed A." userId="19f08c18-11aa-4127-9978-ed7cc02c5e1a" providerId="ADAL" clId="{D5EE4812-522B-4A2C-AD84-90547EE0F7E5}" dt="2021-10-05T17:00:46.055" v="1587" actId="1037"/>
          <ac:spMkLst>
            <pc:docMk/>
            <pc:sldMk cId="3907895464" sldId="260"/>
            <ac:spMk id="87" creationId="{FAE909F2-6F99-415D-87A0-3CB010DF2CAC}"/>
          </ac:spMkLst>
        </pc:spChg>
        <pc:cxnChg chg="add mod">
          <ac:chgData name="Raza Imam, Syed A." userId="19f08c18-11aa-4127-9978-ed7cc02c5e1a" providerId="ADAL" clId="{D5EE4812-522B-4A2C-AD84-90547EE0F7E5}" dt="2021-10-05T17:00:46.055" v="1587" actId="1037"/>
          <ac:cxnSpMkLst>
            <pc:docMk/>
            <pc:sldMk cId="3907895464" sldId="260"/>
            <ac:cxnSpMk id="19" creationId="{BE40B529-A703-43C6-82B3-61F841DFD197}"/>
          </ac:cxnSpMkLst>
        </pc:cxnChg>
        <pc:cxnChg chg="add del">
          <ac:chgData name="Raza Imam, Syed A." userId="19f08c18-11aa-4127-9978-ed7cc02c5e1a" providerId="ADAL" clId="{D5EE4812-522B-4A2C-AD84-90547EE0F7E5}" dt="2021-10-05T16:49:44.404" v="1274" actId="11529"/>
          <ac:cxnSpMkLst>
            <pc:docMk/>
            <pc:sldMk cId="3907895464" sldId="260"/>
            <ac:cxnSpMk id="21" creationId="{251B7D9A-B3EA-4D03-B20E-11A2D1B42318}"/>
          </ac:cxnSpMkLst>
        </pc:cxnChg>
        <pc:cxnChg chg="add mod">
          <ac:chgData name="Raza Imam, Syed A." userId="19f08c18-11aa-4127-9978-ed7cc02c5e1a" providerId="ADAL" clId="{D5EE4812-522B-4A2C-AD84-90547EE0F7E5}" dt="2021-10-05T17:00:46.055" v="1587" actId="1037"/>
          <ac:cxnSpMkLst>
            <pc:docMk/>
            <pc:sldMk cId="3907895464" sldId="260"/>
            <ac:cxnSpMk id="23" creationId="{5CAFB804-45C5-42E8-B9FF-38C2CAE04188}"/>
          </ac:cxnSpMkLst>
        </pc:cxnChg>
        <pc:cxnChg chg="add mod">
          <ac:chgData name="Raza Imam, Syed A." userId="19f08c18-11aa-4127-9978-ed7cc02c5e1a" providerId="ADAL" clId="{D5EE4812-522B-4A2C-AD84-90547EE0F7E5}" dt="2021-10-05T17:00:46.055" v="1587" actId="1037"/>
          <ac:cxnSpMkLst>
            <pc:docMk/>
            <pc:sldMk cId="3907895464" sldId="260"/>
            <ac:cxnSpMk id="25" creationId="{C0A9D0EE-07A1-4C42-88B4-1F160BC4C0CE}"/>
          </ac:cxnSpMkLst>
        </pc:cxnChg>
        <pc:cxnChg chg="add mod">
          <ac:chgData name="Raza Imam, Syed A." userId="19f08c18-11aa-4127-9978-ed7cc02c5e1a" providerId="ADAL" clId="{D5EE4812-522B-4A2C-AD84-90547EE0F7E5}" dt="2021-10-05T17:00:46.055" v="1587" actId="1037"/>
          <ac:cxnSpMkLst>
            <pc:docMk/>
            <pc:sldMk cId="3907895464" sldId="260"/>
            <ac:cxnSpMk id="27" creationId="{FD4E250E-5522-41A0-8A18-F19354F13517}"/>
          </ac:cxnSpMkLst>
        </pc:cxnChg>
        <pc:cxnChg chg="add mod">
          <ac:chgData name="Raza Imam, Syed A." userId="19f08c18-11aa-4127-9978-ed7cc02c5e1a" providerId="ADAL" clId="{D5EE4812-522B-4A2C-AD84-90547EE0F7E5}" dt="2021-10-05T17:00:46.055" v="1587" actId="1037"/>
          <ac:cxnSpMkLst>
            <pc:docMk/>
            <pc:sldMk cId="3907895464" sldId="260"/>
            <ac:cxnSpMk id="30" creationId="{0AF3B97A-F47F-4FA1-8536-1E33F92DCBDC}"/>
          </ac:cxnSpMkLst>
        </pc:cxnChg>
        <pc:cxnChg chg="add mod">
          <ac:chgData name="Raza Imam, Syed A." userId="19f08c18-11aa-4127-9978-ed7cc02c5e1a" providerId="ADAL" clId="{D5EE4812-522B-4A2C-AD84-90547EE0F7E5}" dt="2021-10-05T17:00:46.055" v="1587" actId="1037"/>
          <ac:cxnSpMkLst>
            <pc:docMk/>
            <pc:sldMk cId="3907895464" sldId="260"/>
            <ac:cxnSpMk id="34" creationId="{51C8C986-2511-4B3F-98F9-DD094DE36EC7}"/>
          </ac:cxnSpMkLst>
        </pc:cxnChg>
        <pc:cxnChg chg="add del">
          <ac:chgData name="Raza Imam, Syed A." userId="19f08c18-11aa-4127-9978-ed7cc02c5e1a" providerId="ADAL" clId="{D5EE4812-522B-4A2C-AD84-90547EE0F7E5}" dt="2021-10-05T16:50:38.346" v="1286" actId="478"/>
          <ac:cxnSpMkLst>
            <pc:docMk/>
            <pc:sldMk cId="3907895464" sldId="260"/>
            <ac:cxnSpMk id="37" creationId="{6B77285E-C8CA-4296-AE6C-337C2400CB41}"/>
          </ac:cxnSpMkLst>
        </pc:cxnChg>
        <pc:cxnChg chg="add mod">
          <ac:chgData name="Raza Imam, Syed A." userId="19f08c18-11aa-4127-9978-ed7cc02c5e1a" providerId="ADAL" clId="{D5EE4812-522B-4A2C-AD84-90547EE0F7E5}" dt="2021-10-05T17:00:46.055" v="1587" actId="1037"/>
          <ac:cxnSpMkLst>
            <pc:docMk/>
            <pc:sldMk cId="3907895464" sldId="260"/>
            <ac:cxnSpMk id="39" creationId="{1AD46731-49BD-473E-81C0-2B39454040B1}"/>
          </ac:cxnSpMkLst>
        </pc:cxnChg>
        <pc:cxnChg chg="add mod">
          <ac:chgData name="Raza Imam, Syed A." userId="19f08c18-11aa-4127-9978-ed7cc02c5e1a" providerId="ADAL" clId="{D5EE4812-522B-4A2C-AD84-90547EE0F7E5}" dt="2021-10-05T17:00:46.055" v="1587" actId="1037"/>
          <ac:cxnSpMkLst>
            <pc:docMk/>
            <pc:sldMk cId="3907895464" sldId="260"/>
            <ac:cxnSpMk id="45" creationId="{386970D0-FAAC-4580-B5F4-EC28218944B5}"/>
          </ac:cxnSpMkLst>
        </pc:cxnChg>
        <pc:cxnChg chg="add mod">
          <ac:chgData name="Raza Imam, Syed A." userId="19f08c18-11aa-4127-9978-ed7cc02c5e1a" providerId="ADAL" clId="{D5EE4812-522B-4A2C-AD84-90547EE0F7E5}" dt="2021-10-05T17:00:46.055" v="1587" actId="1037"/>
          <ac:cxnSpMkLst>
            <pc:docMk/>
            <pc:sldMk cId="3907895464" sldId="260"/>
            <ac:cxnSpMk id="49" creationId="{FA2C2E3F-C464-4A8C-8350-243CEB95D693}"/>
          </ac:cxnSpMkLst>
        </pc:cxnChg>
        <pc:cxnChg chg="add mod">
          <ac:chgData name="Raza Imam, Syed A." userId="19f08c18-11aa-4127-9978-ed7cc02c5e1a" providerId="ADAL" clId="{D5EE4812-522B-4A2C-AD84-90547EE0F7E5}" dt="2021-10-05T17:00:46.055" v="1587" actId="1037"/>
          <ac:cxnSpMkLst>
            <pc:docMk/>
            <pc:sldMk cId="3907895464" sldId="260"/>
            <ac:cxnSpMk id="51" creationId="{462E16EC-09AE-4731-B80E-E067E6E610E0}"/>
          </ac:cxnSpMkLst>
        </pc:cxnChg>
        <pc:cxnChg chg="add mod">
          <ac:chgData name="Raza Imam, Syed A." userId="19f08c18-11aa-4127-9978-ed7cc02c5e1a" providerId="ADAL" clId="{D5EE4812-522B-4A2C-AD84-90547EE0F7E5}" dt="2021-10-05T17:00:46.055" v="1587" actId="1037"/>
          <ac:cxnSpMkLst>
            <pc:docMk/>
            <pc:sldMk cId="3907895464" sldId="260"/>
            <ac:cxnSpMk id="54" creationId="{8118EF3A-5F13-46EE-A5A3-8ADBBE75E7DB}"/>
          </ac:cxnSpMkLst>
        </pc:cxnChg>
        <pc:cxnChg chg="add del mod">
          <ac:chgData name="Raza Imam, Syed A." userId="19f08c18-11aa-4127-9978-ed7cc02c5e1a" providerId="ADAL" clId="{D5EE4812-522B-4A2C-AD84-90547EE0F7E5}" dt="2021-10-05T16:55:52.675" v="1444" actId="478"/>
          <ac:cxnSpMkLst>
            <pc:docMk/>
            <pc:sldMk cId="3907895464" sldId="260"/>
            <ac:cxnSpMk id="58" creationId="{AC539B86-B6BD-41ED-9EC5-71C4421116C6}"/>
          </ac:cxnSpMkLst>
        </pc:cxnChg>
        <pc:cxnChg chg="add mod">
          <ac:chgData name="Raza Imam, Syed A." userId="19f08c18-11aa-4127-9978-ed7cc02c5e1a" providerId="ADAL" clId="{D5EE4812-522B-4A2C-AD84-90547EE0F7E5}" dt="2021-10-05T17:00:46.055" v="1587" actId="1037"/>
          <ac:cxnSpMkLst>
            <pc:docMk/>
            <pc:sldMk cId="3907895464" sldId="260"/>
            <ac:cxnSpMk id="60" creationId="{A5F3BEE9-CD30-41AC-80B4-34023C8B285E}"/>
          </ac:cxnSpMkLst>
        </pc:cxnChg>
        <pc:cxnChg chg="add mod">
          <ac:chgData name="Raza Imam, Syed A." userId="19f08c18-11aa-4127-9978-ed7cc02c5e1a" providerId="ADAL" clId="{D5EE4812-522B-4A2C-AD84-90547EE0F7E5}" dt="2021-10-05T17:00:46.055" v="1587" actId="1037"/>
          <ac:cxnSpMkLst>
            <pc:docMk/>
            <pc:sldMk cId="3907895464" sldId="260"/>
            <ac:cxnSpMk id="67" creationId="{66588826-F00C-4613-821E-6D183AE5D3EC}"/>
          </ac:cxnSpMkLst>
        </pc:cxnChg>
        <pc:cxnChg chg="add del">
          <ac:chgData name="Raza Imam, Syed A." userId="19f08c18-11aa-4127-9978-ed7cc02c5e1a" providerId="ADAL" clId="{D5EE4812-522B-4A2C-AD84-90547EE0F7E5}" dt="2021-10-05T16:57:17.827" v="1508" actId="11529"/>
          <ac:cxnSpMkLst>
            <pc:docMk/>
            <pc:sldMk cId="3907895464" sldId="260"/>
            <ac:cxnSpMk id="69" creationId="{A2E4F185-7D8B-4718-B6F4-5120658D8389}"/>
          </ac:cxnSpMkLst>
        </pc:cxnChg>
        <pc:cxnChg chg="add mod">
          <ac:chgData name="Raza Imam, Syed A." userId="19f08c18-11aa-4127-9978-ed7cc02c5e1a" providerId="ADAL" clId="{D5EE4812-522B-4A2C-AD84-90547EE0F7E5}" dt="2021-10-05T17:00:46.055" v="1587" actId="1037"/>
          <ac:cxnSpMkLst>
            <pc:docMk/>
            <pc:sldMk cId="3907895464" sldId="260"/>
            <ac:cxnSpMk id="70" creationId="{FCD3AA99-FE83-43A6-8FEC-EB66A49FCE12}"/>
          </ac:cxnSpMkLst>
        </pc:cxnChg>
        <pc:cxnChg chg="add mod">
          <ac:chgData name="Raza Imam, Syed A." userId="19f08c18-11aa-4127-9978-ed7cc02c5e1a" providerId="ADAL" clId="{D5EE4812-522B-4A2C-AD84-90547EE0F7E5}" dt="2021-10-05T17:00:46.055" v="1587" actId="1037"/>
          <ac:cxnSpMkLst>
            <pc:docMk/>
            <pc:sldMk cId="3907895464" sldId="260"/>
            <ac:cxnSpMk id="75" creationId="{2C6F4D5E-BA31-493A-9323-41F0F8332A56}"/>
          </ac:cxnSpMkLst>
        </pc:cxnChg>
        <pc:cxnChg chg="add mod">
          <ac:chgData name="Raza Imam, Syed A." userId="19f08c18-11aa-4127-9978-ed7cc02c5e1a" providerId="ADAL" clId="{D5EE4812-522B-4A2C-AD84-90547EE0F7E5}" dt="2021-10-05T17:00:46.055" v="1587" actId="1037"/>
          <ac:cxnSpMkLst>
            <pc:docMk/>
            <pc:sldMk cId="3907895464" sldId="260"/>
            <ac:cxnSpMk id="78" creationId="{FF834C09-B46E-4FDE-BBE4-A56F4E814366}"/>
          </ac:cxnSpMkLst>
        </pc:cxnChg>
        <pc:cxnChg chg="add mod">
          <ac:chgData name="Raza Imam, Syed A." userId="19f08c18-11aa-4127-9978-ed7cc02c5e1a" providerId="ADAL" clId="{D5EE4812-522B-4A2C-AD84-90547EE0F7E5}" dt="2021-10-05T17:00:46.055" v="1587" actId="1037"/>
          <ac:cxnSpMkLst>
            <pc:docMk/>
            <pc:sldMk cId="3907895464" sldId="260"/>
            <ac:cxnSpMk id="85" creationId="{BCDB71D6-B410-4061-9AF7-A12B29D4599A}"/>
          </ac:cxnSpMkLst>
        </pc:cxnChg>
        <pc:cxnChg chg="add mod">
          <ac:chgData name="Raza Imam, Syed A." userId="19f08c18-11aa-4127-9978-ed7cc02c5e1a" providerId="ADAL" clId="{D5EE4812-522B-4A2C-AD84-90547EE0F7E5}" dt="2021-10-05T17:00:46.055" v="1587" actId="1037"/>
          <ac:cxnSpMkLst>
            <pc:docMk/>
            <pc:sldMk cId="3907895464" sldId="260"/>
            <ac:cxnSpMk id="89" creationId="{3D620E5A-3438-4AA7-A208-0624143376B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56240"/>
            <a:ext cx="10363200" cy="331058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94492"/>
            <a:ext cx="9144000" cy="229583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A15E-77FF-4AA5-A19C-4A089E41A25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CD4B-75E6-4349-8666-5C7179FD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4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A15E-77FF-4AA5-A19C-4A089E41A25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CD4B-75E6-4349-8666-5C7179FD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8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06273"/>
            <a:ext cx="2628900" cy="8058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06273"/>
            <a:ext cx="7734300" cy="8058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A15E-77FF-4AA5-A19C-4A089E41A25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CD4B-75E6-4349-8666-5C7179FD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17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64EF-D652-4406-9827-576972B07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6240"/>
            <a:ext cx="9144000" cy="331058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E0BF2-B3DF-4791-BE83-39F5BDF6F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4492"/>
            <a:ext cx="9144000" cy="22958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C63F-91E4-4523-946A-1DBD7E51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2A65-A61F-4979-8851-2D9A8D1E3C5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30C2E-A17B-43D8-96D0-5F124BEA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136D-56D6-4603-86CF-C148E7B2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74-B3F1-4E57-B176-472D3F0EC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48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8D8B-66D4-455D-AC9F-A9CF144D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3F6F-5026-4B25-A018-82B5C32A7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B2A0-0E96-4C6A-912E-9C9F5075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2A65-A61F-4979-8851-2D9A8D1E3C5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4350D-B078-45F2-B241-DC38ECEB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E8E20-3F34-4EEE-96A2-958D50A6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74-B3F1-4E57-B176-472D3F0EC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62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E700-A782-4E70-B8BC-E62BC6B3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70679"/>
            <a:ext cx="10515600" cy="395553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B9928-658F-4A6A-B1B9-A8CF7B962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363631"/>
            <a:ext cx="10515600" cy="208012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A5A48-89B0-4F6F-BB0D-F0BFF473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2A65-A61F-4979-8851-2D9A8D1E3C5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013D4-C696-412F-8D8E-0E4EA48E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D338-8640-4628-8C73-82B22CFF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74-B3F1-4E57-B176-472D3F0EC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52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448A-5103-4637-897A-EF839908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D9A3-EAED-4281-87E7-6CC47CB93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31365"/>
            <a:ext cx="5181600" cy="6033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0E89B-A6FB-4D94-BF83-0F140B6B3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31365"/>
            <a:ext cx="5181600" cy="6033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A73E2-C9A1-47DB-8EF9-79FD1D38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2A65-A61F-4979-8851-2D9A8D1E3C5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6DD69-7169-4084-8396-BC7B178E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9900C-D0DB-48AF-9FAE-1DE919BC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74-B3F1-4E57-B176-472D3F0EC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0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96DC-417D-41A6-A878-EAF39252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6274"/>
            <a:ext cx="10515600" cy="18379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C6C99-695B-42DA-8462-0653187AB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2331057"/>
            <a:ext cx="5157787" cy="1142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AB53E-AFD4-4EB4-8755-FFD0086FD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473472"/>
            <a:ext cx="5157787" cy="5108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6574C-12EF-4EAB-A0AE-7243B0A33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31057"/>
            <a:ext cx="5183188" cy="1142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A36B1-BBE5-4483-B83F-9B1099FC4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73472"/>
            <a:ext cx="5183188" cy="5108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39037-24F1-4F62-B559-EE13B841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2A65-A61F-4979-8851-2D9A8D1E3C5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B9A75-53F5-4488-B200-C648D116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F726E-21C0-4329-BAFB-CAAA2157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74-B3F1-4E57-B176-472D3F0EC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37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D763-5079-4103-BC66-3CD7EFDD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6E314-0B46-47A3-936D-C672CDB0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2A65-A61F-4979-8851-2D9A8D1E3C5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2649E-7FE1-4999-92CC-6E728F96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5E4A1-7947-4DBE-83BB-9D947046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74-B3F1-4E57-B176-472D3F0EC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14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388BF-93CA-4251-AD70-C635F40A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2A65-A61F-4979-8851-2D9A8D1E3C5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09C55-3D0E-4E89-944E-6C1B436F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B522E-4815-485E-A934-FB6B8243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74-B3F1-4E57-B176-472D3F0EC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05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D4F5-7636-4B21-BB97-E4600E83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633942"/>
            <a:ext cx="3932237" cy="22187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44D5-D09C-480B-9BDE-FD4CEE79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69139"/>
            <a:ext cx="6172200" cy="67576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C5DBE-7E5C-4A1F-8E37-C3481860F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852738"/>
            <a:ext cx="3932237" cy="528504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9CA7E-1700-483A-A3F9-9B63A239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2A65-A61F-4979-8851-2D9A8D1E3C5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0DE8A-344D-4624-A0F1-CB2DE227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F7454-2837-4E61-B9AE-68C3C1A3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74-B3F1-4E57-B176-472D3F0EC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9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A15E-77FF-4AA5-A19C-4A089E41A25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CD4B-75E6-4349-8666-5C7179FD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3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7EA0-81A2-4167-AFA2-D4554F92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633942"/>
            <a:ext cx="3932237" cy="22187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88558-DEC8-4865-9E7B-54F99D148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69139"/>
            <a:ext cx="6172200" cy="67576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552B1-CD05-4FCD-837F-F0E2EA802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852738"/>
            <a:ext cx="3932237" cy="528504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351A9-007D-4B62-B9B1-91A9808C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2A65-A61F-4979-8851-2D9A8D1E3C5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26B0-0D77-4027-B6B6-AFC57C3F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F05BC-3953-4E2A-BFB6-14EEAA38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74-B3F1-4E57-B176-472D3F0EC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38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73B0-5677-4383-A162-20CEC4AE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42A26-7687-4593-A742-A931A975F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A0402-EC64-4A84-83E7-307F8C02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2A65-A61F-4979-8851-2D9A8D1E3C5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608BF-41B2-4289-9448-42C9655B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85790-3790-4CF0-8B22-24E7276C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74-B3F1-4E57-B176-472D3F0EC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97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AF6D2-F554-42F0-A806-2AB2E5D35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6273"/>
            <a:ext cx="2628900" cy="8058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CF29E-361A-44A8-A875-A09234C3F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6273"/>
            <a:ext cx="7734300" cy="8058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E0C50-5DE6-41AC-B980-317AD894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2A65-A61F-4979-8851-2D9A8D1E3C5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062E8-4087-4475-9E3A-E57B0759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9B26D-2057-4EB7-BBA1-1952C0E8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874-B3F1-4E57-B176-472D3F0EC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7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70681"/>
            <a:ext cx="10515600" cy="395553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363633"/>
            <a:ext cx="10515600" cy="208012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A15E-77FF-4AA5-A19C-4A089E41A25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CD4B-75E6-4349-8666-5C7179FD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8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531365"/>
            <a:ext cx="5181600" cy="6033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531365"/>
            <a:ext cx="5181600" cy="6033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A15E-77FF-4AA5-A19C-4A089E41A25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CD4B-75E6-4349-8666-5C7179FD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4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6275"/>
            <a:ext cx="10515600" cy="18379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331057"/>
            <a:ext cx="5157787" cy="11424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473472"/>
            <a:ext cx="5157787" cy="5108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331057"/>
            <a:ext cx="5183188" cy="11424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473472"/>
            <a:ext cx="5183188" cy="5108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A15E-77FF-4AA5-A19C-4A089E41A25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CD4B-75E6-4349-8666-5C7179FD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4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A15E-77FF-4AA5-A19C-4A089E41A25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CD4B-75E6-4349-8666-5C7179FD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8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A15E-77FF-4AA5-A19C-4A089E41A25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CD4B-75E6-4349-8666-5C7179FD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7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3942"/>
            <a:ext cx="3932237" cy="22187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69140"/>
            <a:ext cx="6172200" cy="675764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52738"/>
            <a:ext cx="3932237" cy="528504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A15E-77FF-4AA5-A19C-4A089E41A25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CD4B-75E6-4349-8666-5C7179FD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3942"/>
            <a:ext cx="3932237" cy="22187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69140"/>
            <a:ext cx="6172200" cy="675764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52738"/>
            <a:ext cx="3932237" cy="528504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A15E-77FF-4AA5-A19C-4A089E41A25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CD4B-75E6-4349-8666-5C7179FD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0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06275"/>
            <a:ext cx="10515600" cy="1837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531365"/>
            <a:ext cx="10515600" cy="6033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813552"/>
            <a:ext cx="2743200" cy="50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3A15E-77FF-4AA5-A19C-4A089E41A25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813552"/>
            <a:ext cx="4114800" cy="50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813552"/>
            <a:ext cx="2743200" cy="50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7CD4B-75E6-4349-8666-5C7179FD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2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FE1D6-7B8D-468D-BAFC-537A6389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274"/>
            <a:ext cx="10515600" cy="1837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BE963-141A-42C0-A703-3C43919C6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31365"/>
            <a:ext cx="10515600" cy="6033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4FAB0-23CF-48CA-AA8A-D686C4608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8813551"/>
            <a:ext cx="2743200" cy="50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2A65-A61F-4979-8851-2D9A8D1E3C56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4DF19-97EE-4FDB-9A47-6B0CCD7FA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8813551"/>
            <a:ext cx="4114800" cy="50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5C5D2-F23B-4759-9E47-5E382D487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8813551"/>
            <a:ext cx="2743200" cy="50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FB874-B3F1-4E57-B176-472D3F0EC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3B65-CEAE-4529-9DC0-A00AAE3DA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Graphik Black" panose="020B0A03030202060203" pitchFamily="34" charset="0"/>
              </a:rPr>
              <a:t>OGG REPLICATION TO SNOWFLAKE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7437E-C2F9-4427-B782-F4DF67AAC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raphik Medium" panose="020B0603030202060203" pitchFamily="34" charset="0"/>
              </a:rPr>
              <a:t>Data Ingestion - Snowflake</a:t>
            </a:r>
          </a:p>
        </p:txBody>
      </p:sp>
    </p:spTree>
    <p:extLst>
      <p:ext uri="{BB962C8B-B14F-4D97-AF65-F5344CB8AC3E}">
        <p14:creationId xmlns:p14="http://schemas.microsoft.com/office/powerpoint/2010/main" val="337510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BD2BA-E84F-429A-A4BA-54022F6DB05F}"/>
              </a:ext>
            </a:extLst>
          </p:cNvPr>
          <p:cNvSpPr txBox="1"/>
          <p:nvPr/>
        </p:nvSpPr>
        <p:spPr>
          <a:xfrm flipH="1">
            <a:off x="362060" y="1589531"/>
            <a:ext cx="572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raphik Medium" panose="020B0603030202060203" pitchFamily="34" charset="0"/>
              </a:rPr>
              <a:t>RECONCILIATION HISTORY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49C72-DD37-49E2-B807-33629C0880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5480" y="2543238"/>
            <a:ext cx="7647432" cy="297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0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E0B4E0A9-0163-4802-9CB5-59CED6785F07}"/>
              </a:ext>
            </a:extLst>
          </p:cNvPr>
          <p:cNvSpPr/>
          <p:nvPr/>
        </p:nvSpPr>
        <p:spPr>
          <a:xfrm>
            <a:off x="1030296" y="4441463"/>
            <a:ext cx="552450" cy="7429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68EB15-03BC-48A8-8B4F-383B4373297F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1582747" y="4812938"/>
            <a:ext cx="4352925" cy="31072"/>
          </a:xfrm>
          <a:prstGeom prst="straightConnector1">
            <a:avLst/>
          </a:prstGeom>
          <a:ln w="254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unched Tape 10">
            <a:extLst>
              <a:ext uri="{FF2B5EF4-FFF2-40B4-BE49-F238E27FC236}">
                <a16:creationId xmlns:a16="http://schemas.microsoft.com/office/drawing/2014/main" id="{B4BA7A3C-16A3-41EF-A35E-CC7FF263E821}"/>
              </a:ext>
            </a:extLst>
          </p:cNvPr>
          <p:cNvSpPr/>
          <p:nvPr/>
        </p:nvSpPr>
        <p:spPr>
          <a:xfrm>
            <a:off x="2887671" y="4551518"/>
            <a:ext cx="266700" cy="27651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unched Tape 11">
            <a:extLst>
              <a:ext uri="{FF2B5EF4-FFF2-40B4-BE49-F238E27FC236}">
                <a16:creationId xmlns:a16="http://schemas.microsoft.com/office/drawing/2014/main" id="{36BEF8F9-9F12-4520-816B-96F1553D63B6}"/>
              </a:ext>
            </a:extLst>
          </p:cNvPr>
          <p:cNvSpPr/>
          <p:nvPr/>
        </p:nvSpPr>
        <p:spPr>
          <a:xfrm>
            <a:off x="3040071" y="4703918"/>
            <a:ext cx="266700" cy="27651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unched Tape 12">
            <a:extLst>
              <a:ext uri="{FF2B5EF4-FFF2-40B4-BE49-F238E27FC236}">
                <a16:creationId xmlns:a16="http://schemas.microsoft.com/office/drawing/2014/main" id="{34FAF53C-B564-4F47-A057-B41028F855B7}"/>
              </a:ext>
            </a:extLst>
          </p:cNvPr>
          <p:cNvSpPr/>
          <p:nvPr/>
        </p:nvSpPr>
        <p:spPr>
          <a:xfrm>
            <a:off x="3192471" y="4856318"/>
            <a:ext cx="266700" cy="27651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BEE4115-808D-45B8-A91A-6B526B85BF00}"/>
              </a:ext>
            </a:extLst>
          </p:cNvPr>
          <p:cNvSpPr/>
          <p:nvPr/>
        </p:nvSpPr>
        <p:spPr>
          <a:xfrm>
            <a:off x="1958983" y="4689774"/>
            <a:ext cx="552450" cy="222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084CA88-D541-4171-9084-4AB036A1D914}"/>
              </a:ext>
            </a:extLst>
          </p:cNvPr>
          <p:cNvSpPr/>
          <p:nvPr/>
        </p:nvSpPr>
        <p:spPr>
          <a:xfrm>
            <a:off x="3811595" y="4712641"/>
            <a:ext cx="552450" cy="222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22" y="4604994"/>
            <a:ext cx="375435" cy="3754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7" name="Graphic 63">
            <a:extLst>
              <a:ext uri="{FF2B5EF4-FFF2-40B4-BE49-F238E27FC236}">
                <a16:creationId xmlns:a16="http://schemas.microsoft.com/office/drawing/2014/main" id="{FB6E88FE-4718-4701-8956-3FE93A857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22" y="5085204"/>
            <a:ext cx="375435" cy="3754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FBC6606-FFC4-41DE-8A2E-B581A6BC290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961337" y="5031727"/>
            <a:ext cx="307584" cy="241194"/>
          </a:xfrm>
          <a:prstGeom prst="bentConnector3">
            <a:avLst>
              <a:gd name="adj1" fmla="val -2644"/>
            </a:avLst>
          </a:prstGeom>
          <a:ln w="254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1B91148-2D71-4FB7-A328-1590C628BCA4}"/>
              </a:ext>
            </a:extLst>
          </p:cNvPr>
          <p:cNvSpPr/>
          <p:nvPr/>
        </p:nvSpPr>
        <p:spPr>
          <a:xfrm>
            <a:off x="6402397" y="3777210"/>
            <a:ext cx="3714750" cy="2267610"/>
          </a:xfrm>
          <a:prstGeom prst="round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F89258-8F40-48D8-A81E-350BCED0BF29}"/>
              </a:ext>
            </a:extLst>
          </p:cNvPr>
          <p:cNvCxnSpPr>
            <a:cxnSpLocks/>
          </p:cNvCxnSpPr>
          <p:nvPr/>
        </p:nvCxnSpPr>
        <p:spPr>
          <a:xfrm>
            <a:off x="7092158" y="4823782"/>
            <a:ext cx="3393897" cy="32536"/>
          </a:xfrm>
          <a:prstGeom prst="straightConnector1">
            <a:avLst/>
          </a:prstGeom>
          <a:ln w="254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Database with solid fill">
            <a:extLst>
              <a:ext uri="{FF2B5EF4-FFF2-40B4-BE49-F238E27FC236}">
                <a16:creationId xmlns:a16="http://schemas.microsoft.com/office/drawing/2014/main" id="{F60F74F0-D9B1-45C5-A71E-5C6682FE6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4437" y="4466880"/>
            <a:ext cx="651660" cy="651660"/>
          </a:xfrm>
          <a:prstGeom prst="rect">
            <a:avLst/>
          </a:prstGeom>
        </p:spPr>
      </p:pic>
      <p:pic>
        <p:nvPicPr>
          <p:cNvPr id="35" name="Graphic 34" descr="Database with solid fill">
            <a:extLst>
              <a:ext uri="{FF2B5EF4-FFF2-40B4-BE49-F238E27FC236}">
                <a16:creationId xmlns:a16="http://schemas.microsoft.com/office/drawing/2014/main" id="{4B13EFC1-3176-41AC-9A0D-4E2F8A805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8387" y="4466880"/>
            <a:ext cx="651660" cy="651660"/>
          </a:xfrm>
          <a:prstGeom prst="rect">
            <a:avLst/>
          </a:prstGeom>
        </p:spPr>
      </p:pic>
      <p:pic>
        <p:nvPicPr>
          <p:cNvPr id="36" name="Graphic 35" descr="Database with solid fill">
            <a:extLst>
              <a:ext uri="{FF2B5EF4-FFF2-40B4-BE49-F238E27FC236}">
                <a16:creationId xmlns:a16="http://schemas.microsoft.com/office/drawing/2014/main" id="{4939B710-99A6-49BB-98B4-233C26AA2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888" y="4477208"/>
            <a:ext cx="651660" cy="651660"/>
          </a:xfrm>
          <a:prstGeom prst="rect">
            <a:avLst/>
          </a:prstGeom>
        </p:spPr>
      </p:pic>
      <p:pic>
        <p:nvPicPr>
          <p:cNvPr id="37" name="Graphic 36" descr="Database with solid fill">
            <a:extLst>
              <a:ext uri="{FF2B5EF4-FFF2-40B4-BE49-F238E27FC236}">
                <a16:creationId xmlns:a16="http://schemas.microsoft.com/office/drawing/2014/main" id="{DB527C7E-2314-4111-AB5E-96C7168E3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8169" y="5279663"/>
            <a:ext cx="651660" cy="651660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BD65E22-EF7D-4B97-BFE8-6E61F941CBF9}"/>
              </a:ext>
            </a:extLst>
          </p:cNvPr>
          <p:cNvCxnSpPr>
            <a:cxnSpLocks/>
          </p:cNvCxnSpPr>
          <p:nvPr/>
        </p:nvCxnSpPr>
        <p:spPr>
          <a:xfrm flipV="1">
            <a:off x="6033490" y="4603083"/>
            <a:ext cx="873516" cy="218790"/>
          </a:xfrm>
          <a:prstGeom prst="bentConnector3">
            <a:avLst>
              <a:gd name="adj1" fmla="val -1250"/>
            </a:avLst>
          </a:prstGeom>
          <a:ln w="254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599ED17-0833-46F1-B0E3-CEAD56CFFD60}"/>
              </a:ext>
            </a:extLst>
          </p:cNvPr>
          <p:cNvCxnSpPr>
            <a:cxnSpLocks/>
          </p:cNvCxnSpPr>
          <p:nvPr/>
        </p:nvCxnSpPr>
        <p:spPr>
          <a:xfrm>
            <a:off x="6041365" y="4877775"/>
            <a:ext cx="862601" cy="207428"/>
          </a:xfrm>
          <a:prstGeom prst="bentConnector3">
            <a:avLst>
              <a:gd name="adj1" fmla="val -1898"/>
            </a:avLst>
          </a:prstGeom>
          <a:ln w="254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92CD002-38AD-47A7-A684-D630B41E7FEA}"/>
              </a:ext>
            </a:extLst>
          </p:cNvPr>
          <p:cNvSpPr/>
          <p:nvPr/>
        </p:nvSpPr>
        <p:spPr>
          <a:xfrm>
            <a:off x="1827026" y="3863196"/>
            <a:ext cx="2647949" cy="177592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C373A7-C79E-F040-A456-79E6A4AF1C21}"/>
              </a:ext>
            </a:extLst>
          </p:cNvPr>
          <p:cNvSpPr/>
          <p:nvPr/>
        </p:nvSpPr>
        <p:spPr>
          <a:xfrm>
            <a:off x="4606932" y="4186928"/>
            <a:ext cx="1350940" cy="1359435"/>
          </a:xfrm>
          <a:prstGeom prst="rect">
            <a:avLst/>
          </a:prstGeom>
          <a:noFill/>
          <a:ln w="2222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4" name="Graphic 33">
            <a:extLst>
              <a:ext uri="{FF2B5EF4-FFF2-40B4-BE49-F238E27FC236}">
                <a16:creationId xmlns:a16="http://schemas.microsoft.com/office/drawing/2014/main" id="{698D4BC3-E737-F248-BFA7-23A251040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602171" y="4186928"/>
            <a:ext cx="298644" cy="298644"/>
          </a:xfrm>
          <a:prstGeom prst="rect">
            <a:avLst/>
          </a:prstGeom>
        </p:spPr>
      </p:pic>
      <p:pic>
        <p:nvPicPr>
          <p:cNvPr id="67" name="Picture 4" descr="Konfigurieren eines Leserkontos — Snowflake Documentation">
            <a:extLst>
              <a:ext uri="{FF2B5EF4-FFF2-40B4-BE49-F238E27FC236}">
                <a16:creationId xmlns:a16="http://schemas.microsoft.com/office/drawing/2014/main" id="{2299CE3E-68BF-4105-921F-62E2F6B4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363" y="3905776"/>
            <a:ext cx="913182" cy="2130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B5C13D2-4EDE-4A7D-A1CF-64FD4E8A6499}"/>
              </a:ext>
            </a:extLst>
          </p:cNvPr>
          <p:cNvSpPr txBox="1"/>
          <p:nvPr/>
        </p:nvSpPr>
        <p:spPr>
          <a:xfrm>
            <a:off x="6905591" y="420729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RAW/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LANDING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4022C2-6D97-4B0C-9D02-E578E5BA2ED2}"/>
              </a:ext>
            </a:extLst>
          </p:cNvPr>
          <p:cNvSpPr txBox="1"/>
          <p:nvPr/>
        </p:nvSpPr>
        <p:spPr>
          <a:xfrm>
            <a:off x="7885296" y="420627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(TRANSIENT)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DF9F8D-BAFF-43C1-9D9B-63B8EEA5B05E}"/>
              </a:ext>
            </a:extLst>
          </p:cNvPr>
          <p:cNvSpPr txBox="1"/>
          <p:nvPr/>
        </p:nvSpPr>
        <p:spPr>
          <a:xfrm>
            <a:off x="9012879" y="421577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TARGET/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CONFORMED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00656E-EC41-418D-A9C4-09D7736EB99A}"/>
              </a:ext>
            </a:extLst>
          </p:cNvPr>
          <p:cNvSpPr txBox="1"/>
          <p:nvPr/>
        </p:nvSpPr>
        <p:spPr>
          <a:xfrm>
            <a:off x="7993152" y="5838166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1FF4AC2-2459-457F-BA81-CCA83DBE1190}"/>
              </a:ext>
            </a:extLst>
          </p:cNvPr>
          <p:cNvSpPr txBox="1"/>
          <p:nvPr/>
        </p:nvSpPr>
        <p:spPr>
          <a:xfrm>
            <a:off x="1857834" y="4953030"/>
            <a:ext cx="7373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Capture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EC0DD7A-3491-46D5-9D43-DA931E7C03D9}"/>
              </a:ext>
            </a:extLst>
          </p:cNvPr>
          <p:cNvSpPr txBox="1"/>
          <p:nvPr/>
        </p:nvSpPr>
        <p:spPr>
          <a:xfrm>
            <a:off x="2823792" y="5183862"/>
            <a:ext cx="7373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Trail Files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295CE9-E12C-40B8-96AA-77E0F6C735E0}"/>
              </a:ext>
            </a:extLst>
          </p:cNvPr>
          <p:cNvSpPr txBox="1"/>
          <p:nvPr/>
        </p:nvSpPr>
        <p:spPr>
          <a:xfrm>
            <a:off x="3730470" y="4896684"/>
            <a:ext cx="82744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S3 Properties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AVRO/PARQUET/CSV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8EED11-77F5-42D3-93F5-7D85439938A9}"/>
              </a:ext>
            </a:extLst>
          </p:cNvPr>
          <p:cNvSpPr txBox="1"/>
          <p:nvPr/>
        </p:nvSpPr>
        <p:spPr>
          <a:xfrm>
            <a:off x="6109652" y="4274918"/>
            <a:ext cx="7373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SnowPipe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A515E9-DE7B-4346-BD14-0A7649920527}"/>
              </a:ext>
            </a:extLst>
          </p:cNvPr>
          <p:cNvSpPr txBox="1"/>
          <p:nvPr/>
        </p:nvSpPr>
        <p:spPr>
          <a:xfrm>
            <a:off x="6090057" y="5106149"/>
            <a:ext cx="9661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Micro Batches driven via COPY INTO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658F231-3A2F-4B07-9054-706C2338BB7C}"/>
              </a:ext>
            </a:extLst>
          </p:cNvPr>
          <p:cNvSpPr txBox="1"/>
          <p:nvPr/>
        </p:nvSpPr>
        <p:spPr>
          <a:xfrm>
            <a:off x="4633759" y="4445373"/>
            <a:ext cx="1199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Landing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0007507-E017-486D-AFEA-B3453BA44059}"/>
              </a:ext>
            </a:extLst>
          </p:cNvPr>
          <p:cNvSpPr txBox="1"/>
          <p:nvPr/>
        </p:nvSpPr>
        <p:spPr>
          <a:xfrm>
            <a:off x="5204975" y="4921058"/>
            <a:ext cx="1199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Archive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B4AE7E-BAC8-4D6F-BD65-C0329F9C10C3}"/>
              </a:ext>
            </a:extLst>
          </p:cNvPr>
          <p:cNvSpPr txBox="1"/>
          <p:nvPr/>
        </p:nvSpPr>
        <p:spPr>
          <a:xfrm>
            <a:off x="1097053" y="4186927"/>
            <a:ext cx="447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FDW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3B87483-7168-4250-8DE7-024640DAAA6C}"/>
              </a:ext>
            </a:extLst>
          </p:cNvPr>
          <p:cNvCxnSpPr>
            <a:cxnSpLocks/>
            <a:endCxn id="37" idx="1"/>
          </p:cNvCxnSpPr>
          <p:nvPr/>
        </p:nvCxnSpPr>
        <p:spPr>
          <a:xfrm rot="16200000" flipH="1">
            <a:off x="7581334" y="5158659"/>
            <a:ext cx="610922" cy="282747"/>
          </a:xfrm>
          <a:prstGeom prst="bentConnector2">
            <a:avLst/>
          </a:prstGeom>
          <a:ln w="254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271A2DC-85DC-4466-98DD-318334DFDFAC}"/>
              </a:ext>
            </a:extLst>
          </p:cNvPr>
          <p:cNvCxnSpPr>
            <a:cxnSpLocks/>
            <a:endCxn id="37" idx="3"/>
          </p:cNvCxnSpPr>
          <p:nvPr/>
        </p:nvCxnSpPr>
        <p:spPr>
          <a:xfrm rot="5400000">
            <a:off x="8513589" y="5167161"/>
            <a:ext cx="604574" cy="272093"/>
          </a:xfrm>
          <a:prstGeom prst="bentConnector2">
            <a:avLst/>
          </a:prstGeom>
          <a:ln w="254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247FB257-D5CD-477E-A138-9CD4529BA4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4992" y="3944517"/>
            <a:ext cx="647285" cy="348586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F23AE45D-322E-456A-BC6F-0C1DA731B4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5334" y="4033416"/>
            <a:ext cx="1187257" cy="186760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232A528-60D3-43E2-AFEF-A872AE832C02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8367613" y="6068999"/>
            <a:ext cx="0" cy="44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ylinder 105">
            <a:extLst>
              <a:ext uri="{FF2B5EF4-FFF2-40B4-BE49-F238E27FC236}">
                <a16:creationId xmlns:a16="http://schemas.microsoft.com/office/drawing/2014/main" id="{B857E915-2825-4D85-9313-F0F652602E3E}"/>
              </a:ext>
            </a:extLst>
          </p:cNvPr>
          <p:cNvSpPr/>
          <p:nvPr/>
        </p:nvSpPr>
        <p:spPr>
          <a:xfrm>
            <a:off x="8338235" y="6078051"/>
            <a:ext cx="45719" cy="135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ylinder 106">
            <a:extLst>
              <a:ext uri="{FF2B5EF4-FFF2-40B4-BE49-F238E27FC236}">
                <a16:creationId xmlns:a16="http://schemas.microsoft.com/office/drawing/2014/main" id="{82EE0306-DA50-4CEA-80D5-A30E759FC59D}"/>
              </a:ext>
            </a:extLst>
          </p:cNvPr>
          <p:cNvSpPr/>
          <p:nvPr/>
        </p:nvSpPr>
        <p:spPr>
          <a:xfrm>
            <a:off x="8338234" y="6333809"/>
            <a:ext cx="45719" cy="135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70ACCD2-77B8-4561-BEE3-0886AB930D00}"/>
              </a:ext>
            </a:extLst>
          </p:cNvPr>
          <p:cNvSpPr txBox="1"/>
          <p:nvPr/>
        </p:nvSpPr>
        <p:spPr>
          <a:xfrm>
            <a:off x="8459050" y="6055515"/>
            <a:ext cx="111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LOG</a:t>
            </a:r>
          </a:p>
          <a:p>
            <a:endParaRPr lang="en-US" sz="800" dirty="0"/>
          </a:p>
          <a:p>
            <a:r>
              <a:rPr lang="en-US" sz="800" dirty="0"/>
              <a:t>METADATA</a:t>
            </a:r>
          </a:p>
        </p:txBody>
      </p:sp>
      <p:sp>
        <p:nvSpPr>
          <p:cNvPr id="116" name="Arrow: Bent-Up 115">
            <a:extLst>
              <a:ext uri="{FF2B5EF4-FFF2-40B4-BE49-F238E27FC236}">
                <a16:creationId xmlns:a16="http://schemas.microsoft.com/office/drawing/2014/main" id="{F19F5026-C7C5-4EA1-998D-7E088A6B463D}"/>
              </a:ext>
            </a:extLst>
          </p:cNvPr>
          <p:cNvSpPr/>
          <p:nvPr/>
        </p:nvSpPr>
        <p:spPr>
          <a:xfrm rot="16200000">
            <a:off x="6968225" y="3854419"/>
            <a:ext cx="1289162" cy="377944"/>
          </a:xfrm>
          <a:prstGeom prst="bentUpArrow">
            <a:avLst>
              <a:gd name="adj1" fmla="val 27548"/>
              <a:gd name="adj2" fmla="val 26064"/>
              <a:gd name="adj3" fmla="val 42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Arrow: Bent-Up 117">
            <a:extLst>
              <a:ext uri="{FF2B5EF4-FFF2-40B4-BE49-F238E27FC236}">
                <a16:creationId xmlns:a16="http://schemas.microsoft.com/office/drawing/2014/main" id="{FFF02D0B-8302-4C94-A9E5-D40CAF4D0EEA}"/>
              </a:ext>
            </a:extLst>
          </p:cNvPr>
          <p:cNvSpPr/>
          <p:nvPr/>
        </p:nvSpPr>
        <p:spPr>
          <a:xfrm rot="16200000" flipV="1">
            <a:off x="8328208" y="3863397"/>
            <a:ext cx="1289167" cy="359991"/>
          </a:xfrm>
          <a:prstGeom prst="bentUpArrow">
            <a:avLst>
              <a:gd name="adj1" fmla="val 27548"/>
              <a:gd name="adj2" fmla="val 23669"/>
              <a:gd name="adj3" fmla="val 39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EF9C555-9087-4A89-9C3E-59D392AA3E2B}"/>
              </a:ext>
            </a:extLst>
          </p:cNvPr>
          <p:cNvSpPr/>
          <p:nvPr/>
        </p:nvSpPr>
        <p:spPr>
          <a:xfrm>
            <a:off x="5644357" y="3118374"/>
            <a:ext cx="1779473" cy="38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LOAD TO STAGE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17EAFCF-ED42-4023-8954-CA5B2FF8C0AE}"/>
              </a:ext>
            </a:extLst>
          </p:cNvPr>
          <p:cNvSpPr/>
          <p:nvPr/>
        </p:nvSpPr>
        <p:spPr>
          <a:xfrm>
            <a:off x="9170746" y="3118374"/>
            <a:ext cx="1590297" cy="418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MERGE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FD0A14-05E1-4371-B62C-37E4D2FDC939}"/>
              </a:ext>
            </a:extLst>
          </p:cNvPr>
          <p:cNvSpPr txBox="1"/>
          <p:nvPr/>
        </p:nvSpPr>
        <p:spPr>
          <a:xfrm>
            <a:off x="6171288" y="4716764"/>
            <a:ext cx="7373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E68E95-C11C-4F1F-8C3D-55DC2316AD62}"/>
              </a:ext>
            </a:extLst>
          </p:cNvPr>
          <p:cNvSpPr txBox="1"/>
          <p:nvPr/>
        </p:nvSpPr>
        <p:spPr>
          <a:xfrm flipH="1">
            <a:off x="362060" y="1589531"/>
            <a:ext cx="572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raphik Medium" panose="020B0603030202060203" pitchFamily="34" charset="0"/>
              </a:rPr>
              <a:t>E2E PROPOSED 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4832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B7D7472-4D1A-4697-8F16-11AEC9F29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62694"/>
              </p:ext>
            </p:extLst>
          </p:nvPr>
        </p:nvGraphicFramePr>
        <p:xfrm>
          <a:off x="8337551" y="3506788"/>
          <a:ext cx="1535065" cy="4302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065">
                  <a:extLst>
                    <a:ext uri="{9D8B030D-6E8A-4147-A177-3AD203B41FA5}">
                      <a16:colId xmlns:a16="http://schemas.microsoft.com/office/drawing/2014/main" val="1514473320"/>
                    </a:ext>
                  </a:extLst>
                </a:gridCol>
              </a:tblGrid>
              <a:tr h="2585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JOB_EVENT_LOG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497388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r>
                        <a:rPr lang="en-US" sz="1100" dirty="0"/>
                        <a:t>EVENT_ID_PK</a:t>
                      </a:r>
                    </a:p>
                  </a:txBody>
                  <a:tcPr marT="91440"/>
                </a:tc>
                <a:extLst>
                  <a:ext uri="{0D108BD9-81ED-4DB2-BD59-A6C34878D82A}">
                    <a16:rowId xmlns:a16="http://schemas.microsoft.com/office/drawing/2014/main" val="3721561073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r>
                        <a:rPr lang="en-US" sz="1100" dirty="0"/>
                        <a:t>JOB_ID_FK</a:t>
                      </a:r>
                    </a:p>
                  </a:txBody>
                  <a:tcPr marT="91440"/>
                </a:tc>
                <a:extLst>
                  <a:ext uri="{0D108BD9-81ED-4DB2-BD59-A6C34878D82A}">
                    <a16:rowId xmlns:a16="http://schemas.microsoft.com/office/drawing/2014/main" val="2873660656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r>
                        <a:rPr lang="en-US" sz="1100" dirty="0"/>
                        <a:t>FILE_ID_FK</a:t>
                      </a:r>
                    </a:p>
                  </a:txBody>
                  <a:tcPr marT="91440"/>
                </a:tc>
                <a:extLst>
                  <a:ext uri="{0D108BD9-81ED-4DB2-BD59-A6C34878D82A}">
                    <a16:rowId xmlns:a16="http://schemas.microsoft.com/office/drawing/2014/main" val="2550224566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r>
                        <a:rPr lang="en-US" sz="1100" dirty="0"/>
                        <a:t>PROCESS_TYPE_ID_FK</a:t>
                      </a:r>
                    </a:p>
                  </a:txBody>
                  <a:tcPr marT="91440"/>
                </a:tc>
                <a:extLst>
                  <a:ext uri="{0D108BD9-81ED-4DB2-BD59-A6C34878D82A}">
                    <a16:rowId xmlns:a16="http://schemas.microsoft.com/office/drawing/2014/main" val="232359558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r>
                        <a:rPr lang="en-US" sz="1100" dirty="0"/>
                        <a:t>EVENT_START_TS</a:t>
                      </a:r>
                    </a:p>
                  </a:txBody>
                  <a:tcPr marT="91440"/>
                </a:tc>
                <a:extLst>
                  <a:ext uri="{0D108BD9-81ED-4DB2-BD59-A6C34878D82A}">
                    <a16:rowId xmlns:a16="http://schemas.microsoft.com/office/drawing/2014/main" val="3182969382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r>
                        <a:rPr lang="en-US" sz="1100" dirty="0"/>
                        <a:t>EVENT_END_TS</a:t>
                      </a:r>
                    </a:p>
                  </a:txBody>
                  <a:tcPr marT="91440"/>
                </a:tc>
                <a:extLst>
                  <a:ext uri="{0D108BD9-81ED-4DB2-BD59-A6C34878D82A}">
                    <a16:rowId xmlns:a16="http://schemas.microsoft.com/office/drawing/2014/main" val="526092525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r>
                        <a:rPr lang="en-US" sz="1100" dirty="0"/>
                        <a:t>ROWS_INS</a:t>
                      </a:r>
                    </a:p>
                  </a:txBody>
                  <a:tcPr marT="91440"/>
                </a:tc>
                <a:extLst>
                  <a:ext uri="{0D108BD9-81ED-4DB2-BD59-A6C34878D82A}">
                    <a16:rowId xmlns:a16="http://schemas.microsoft.com/office/drawing/2014/main" val="836798852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r>
                        <a:rPr lang="en-US" sz="1100" dirty="0"/>
                        <a:t>ROWS_DEL</a:t>
                      </a:r>
                    </a:p>
                  </a:txBody>
                  <a:tcPr marT="91440"/>
                </a:tc>
                <a:extLst>
                  <a:ext uri="{0D108BD9-81ED-4DB2-BD59-A6C34878D82A}">
                    <a16:rowId xmlns:a16="http://schemas.microsoft.com/office/drawing/2014/main" val="1408449814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r>
                        <a:rPr lang="en-US" sz="1100" dirty="0"/>
                        <a:t>ROWS_UPD</a:t>
                      </a:r>
                    </a:p>
                  </a:txBody>
                  <a:tcPr marT="91440"/>
                </a:tc>
                <a:extLst>
                  <a:ext uri="{0D108BD9-81ED-4DB2-BD59-A6C34878D82A}">
                    <a16:rowId xmlns:a16="http://schemas.microsoft.com/office/drawing/2014/main" val="1458510808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r>
                        <a:rPr lang="en-US" sz="1100" dirty="0"/>
                        <a:t>EVENT_STATUS</a:t>
                      </a:r>
                    </a:p>
                  </a:txBody>
                  <a:tcPr marT="91440"/>
                </a:tc>
                <a:extLst>
                  <a:ext uri="{0D108BD9-81ED-4DB2-BD59-A6C34878D82A}">
                    <a16:rowId xmlns:a16="http://schemas.microsoft.com/office/drawing/2014/main" val="3745502230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r>
                        <a:rPr lang="en-US" sz="1100" dirty="0"/>
                        <a:t>ERROR_TEXT</a:t>
                      </a:r>
                    </a:p>
                  </a:txBody>
                  <a:tcPr marT="91440"/>
                </a:tc>
                <a:extLst>
                  <a:ext uri="{0D108BD9-81ED-4DB2-BD59-A6C34878D82A}">
                    <a16:rowId xmlns:a16="http://schemas.microsoft.com/office/drawing/2014/main" val="287476271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C1F98E2-D9DB-42BE-8970-362731CBA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50735"/>
              </p:ext>
            </p:extLst>
          </p:nvPr>
        </p:nvGraphicFramePr>
        <p:xfrm>
          <a:off x="2963911" y="5332410"/>
          <a:ext cx="1535065" cy="2808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065">
                  <a:extLst>
                    <a:ext uri="{9D8B030D-6E8A-4147-A177-3AD203B41FA5}">
                      <a16:colId xmlns:a16="http://schemas.microsoft.com/office/drawing/2014/main" val="148885104"/>
                    </a:ext>
                  </a:extLst>
                </a:gridCol>
              </a:tblGrid>
              <a:tr h="2385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OGG_LANDING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2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FILE_ID_PK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0686"/>
                  </a:ext>
                </a:extLst>
              </a:tr>
              <a:tr h="272204">
                <a:tc>
                  <a:txBody>
                    <a:bodyPr/>
                    <a:lstStyle/>
                    <a:p>
                      <a:r>
                        <a:rPr lang="en-US" sz="1100" dirty="0"/>
                        <a:t>ENTITY_NAME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315607"/>
                  </a:ext>
                </a:extLst>
              </a:tr>
              <a:tr h="377614">
                <a:tc>
                  <a:txBody>
                    <a:bodyPr/>
                    <a:lstStyle/>
                    <a:p>
                      <a:r>
                        <a:rPr lang="en-US" sz="1100" dirty="0"/>
                        <a:t>ENTITY_SCHEMA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FILE_NAME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16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ROW_DATA (VARIANT)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3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PROCESSED_FLAG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9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BATCH_ID_FK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77069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56CAFF-5F30-449C-9472-F5EE5B074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28437"/>
              </p:ext>
            </p:extLst>
          </p:nvPr>
        </p:nvGraphicFramePr>
        <p:xfrm>
          <a:off x="5078461" y="2208210"/>
          <a:ext cx="1884315" cy="206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315">
                  <a:extLst>
                    <a:ext uri="{9D8B030D-6E8A-4147-A177-3AD203B41FA5}">
                      <a16:colId xmlns:a16="http://schemas.microsoft.com/office/drawing/2014/main" val="148885104"/>
                    </a:ext>
                  </a:extLst>
                </a:gridCol>
              </a:tblGrid>
              <a:tr h="2385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PROCESS_JOB_CONFIG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42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JOB_ID_PK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0686"/>
                  </a:ext>
                </a:extLst>
              </a:tr>
              <a:tr h="272204">
                <a:tc>
                  <a:txBody>
                    <a:bodyPr/>
                    <a:lstStyle/>
                    <a:p>
                      <a:r>
                        <a:rPr lang="en-US" sz="1100" dirty="0"/>
                        <a:t>PROCESS_TYPE_ID_FK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315607"/>
                  </a:ext>
                </a:extLst>
              </a:tr>
              <a:tr h="377614">
                <a:tc>
                  <a:txBody>
                    <a:bodyPr/>
                    <a:lstStyle/>
                    <a:p>
                      <a:r>
                        <a:rPr lang="en-US" sz="1100" dirty="0"/>
                        <a:t>ENTITY_NAME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ENTITY_SCHEMA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16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IS_ACTIVE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3045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7806FD-02B0-420B-8F80-16A2D5865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09632"/>
              </p:ext>
            </p:extLst>
          </p:nvPr>
        </p:nvGraphicFramePr>
        <p:xfrm>
          <a:off x="2641601" y="1553316"/>
          <a:ext cx="19780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025">
                  <a:extLst>
                    <a:ext uri="{9D8B030D-6E8A-4147-A177-3AD203B41FA5}">
                      <a16:colId xmlns:a16="http://schemas.microsoft.com/office/drawing/2014/main" val="2608491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PROCESS_TYPE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61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PROCESS_TYPE_ID_PK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0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PROCESS_DESC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672751"/>
                  </a:ext>
                </a:extLst>
              </a:tr>
            </a:tbl>
          </a:graphicData>
        </a:graphic>
      </p:graphicFrame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E8B66A4-FE53-4DEB-B204-5E76A078B74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636964" y="2672185"/>
            <a:ext cx="1441497" cy="569594"/>
          </a:xfrm>
          <a:prstGeom prst="bentConnector3">
            <a:avLst>
              <a:gd name="adj1" fmla="val 4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46477A-1854-45F6-B8C0-0A75A7751D42}"/>
              </a:ext>
            </a:extLst>
          </p:cNvPr>
          <p:cNvCxnSpPr/>
          <p:nvPr/>
        </p:nvCxnSpPr>
        <p:spPr>
          <a:xfrm flipV="1">
            <a:off x="4857750" y="3125787"/>
            <a:ext cx="220710" cy="115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9D98E1-DE3A-4085-B2EB-A23A2737A2F6}"/>
              </a:ext>
            </a:extLst>
          </p:cNvPr>
          <p:cNvCxnSpPr>
            <a:cxnSpLocks/>
          </p:cNvCxnSpPr>
          <p:nvPr/>
        </p:nvCxnSpPr>
        <p:spPr>
          <a:xfrm>
            <a:off x="4857750" y="3241780"/>
            <a:ext cx="220710" cy="122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44B97C9-D933-4A62-ADCB-1D6322858362}"/>
              </a:ext>
            </a:extLst>
          </p:cNvPr>
          <p:cNvCxnSpPr>
            <a:cxnSpLocks/>
          </p:cNvCxnSpPr>
          <p:nvPr/>
        </p:nvCxnSpPr>
        <p:spPr>
          <a:xfrm>
            <a:off x="6034928" y="4275348"/>
            <a:ext cx="2302622" cy="1336464"/>
          </a:xfrm>
          <a:prstGeom prst="bentConnector3">
            <a:avLst>
              <a:gd name="adj1" fmla="val 3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514322-ABF8-484D-B213-4ED37CB73008}"/>
              </a:ext>
            </a:extLst>
          </p:cNvPr>
          <p:cNvCxnSpPr/>
          <p:nvPr/>
        </p:nvCxnSpPr>
        <p:spPr>
          <a:xfrm flipV="1">
            <a:off x="8116840" y="5486295"/>
            <a:ext cx="220710" cy="115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219E95-FE75-4E9F-A9AF-B26B651169A3}"/>
              </a:ext>
            </a:extLst>
          </p:cNvPr>
          <p:cNvCxnSpPr>
            <a:cxnSpLocks/>
          </p:cNvCxnSpPr>
          <p:nvPr/>
        </p:nvCxnSpPr>
        <p:spPr>
          <a:xfrm>
            <a:off x="8118476" y="5611812"/>
            <a:ext cx="219075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A50006-49EF-48EC-9141-CE8EEB86FEE8}"/>
              </a:ext>
            </a:extLst>
          </p:cNvPr>
          <p:cNvCxnSpPr>
            <a:cxnSpLocks/>
          </p:cNvCxnSpPr>
          <p:nvPr/>
        </p:nvCxnSpPr>
        <p:spPr>
          <a:xfrm>
            <a:off x="4498976" y="6526212"/>
            <a:ext cx="383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CD15E6-AB22-4286-8FF3-EA3095946736}"/>
              </a:ext>
            </a:extLst>
          </p:cNvPr>
          <p:cNvCxnSpPr/>
          <p:nvPr/>
        </p:nvCxnSpPr>
        <p:spPr>
          <a:xfrm flipV="1">
            <a:off x="8126365" y="6400695"/>
            <a:ext cx="220710" cy="115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49F9B13-E27C-41CB-86AF-530F8ED023C7}"/>
              </a:ext>
            </a:extLst>
          </p:cNvPr>
          <p:cNvCxnSpPr>
            <a:cxnSpLocks/>
          </p:cNvCxnSpPr>
          <p:nvPr/>
        </p:nvCxnSpPr>
        <p:spPr>
          <a:xfrm>
            <a:off x="8137526" y="6535737"/>
            <a:ext cx="219075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759852C-12BC-4B5E-A711-44741F79EF3E}"/>
              </a:ext>
            </a:extLst>
          </p:cNvPr>
          <p:cNvSpPr/>
          <p:nvPr/>
        </p:nvSpPr>
        <p:spPr>
          <a:xfrm>
            <a:off x="619125" y="3506788"/>
            <a:ext cx="145732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LANDING DB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F1C711-9CA5-41AF-A35D-DFF778D5C95C}"/>
              </a:ext>
            </a:extLst>
          </p:cNvPr>
          <p:cNvSpPr/>
          <p:nvPr/>
        </p:nvSpPr>
        <p:spPr>
          <a:xfrm>
            <a:off x="619124" y="3970549"/>
            <a:ext cx="1457325" cy="2952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DB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A19034D-A348-4F3F-86BF-C88B86076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03825"/>
              </p:ext>
            </p:extLst>
          </p:nvPr>
        </p:nvGraphicFramePr>
        <p:xfrm>
          <a:off x="619123" y="4615664"/>
          <a:ext cx="1607024" cy="218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024">
                  <a:extLst>
                    <a:ext uri="{9D8B030D-6E8A-4147-A177-3AD203B41FA5}">
                      <a16:colId xmlns:a16="http://schemas.microsoft.com/office/drawing/2014/main" val="2467406332"/>
                    </a:ext>
                  </a:extLst>
                </a:gridCol>
              </a:tblGrid>
              <a:tr h="397399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BATCH_LOAD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639623"/>
                  </a:ext>
                </a:extLst>
              </a:tr>
              <a:tr h="38158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BATCH_ID_PK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75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BATCH_START_TS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55240"/>
                  </a:ext>
                </a:extLst>
              </a:tr>
              <a:tr h="38158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BATCH_END_TS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03239"/>
                  </a:ext>
                </a:extLst>
              </a:tr>
              <a:tr h="38158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BATCH_STATUS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9917"/>
                  </a:ext>
                </a:extLst>
              </a:tr>
              <a:tr h="38158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BATCH_COMMENTS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031909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FBB91D7-A780-4BAA-B393-98ED8E43FB80}"/>
              </a:ext>
            </a:extLst>
          </p:cNvPr>
          <p:cNvCxnSpPr>
            <a:endCxn id="3" idx="1"/>
          </p:cNvCxnSpPr>
          <p:nvPr/>
        </p:nvCxnSpPr>
        <p:spPr>
          <a:xfrm rot="16200000" flipH="1">
            <a:off x="2134659" y="5907569"/>
            <a:ext cx="920738" cy="737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E52AD6-652D-4ACA-8FA6-39E80B2B864A}"/>
              </a:ext>
            </a:extLst>
          </p:cNvPr>
          <p:cNvCxnSpPr/>
          <p:nvPr/>
        </p:nvCxnSpPr>
        <p:spPr>
          <a:xfrm flipV="1">
            <a:off x="2743200" y="6620827"/>
            <a:ext cx="220710" cy="115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C44210-8197-4943-80B1-24C7CC9F9112}"/>
              </a:ext>
            </a:extLst>
          </p:cNvPr>
          <p:cNvCxnSpPr>
            <a:cxnSpLocks/>
          </p:cNvCxnSpPr>
          <p:nvPr/>
        </p:nvCxnSpPr>
        <p:spPr>
          <a:xfrm>
            <a:off x="2744836" y="6731787"/>
            <a:ext cx="219075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503B4A-312D-4BE9-BE77-00F757FC6633}"/>
              </a:ext>
            </a:extLst>
          </p:cNvPr>
          <p:cNvSpPr txBox="1"/>
          <p:nvPr/>
        </p:nvSpPr>
        <p:spPr>
          <a:xfrm flipH="1">
            <a:off x="7260879" y="1553317"/>
            <a:ext cx="4753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raphik Medium" panose="020B0603030202060203" pitchFamily="34" charset="0"/>
              </a:rPr>
              <a:t>LOGGING PROCESS FRAMEWORK</a:t>
            </a:r>
          </a:p>
        </p:txBody>
      </p:sp>
    </p:spTree>
    <p:extLst>
      <p:ext uri="{BB962C8B-B14F-4D97-AF65-F5344CB8AC3E}">
        <p14:creationId xmlns:p14="http://schemas.microsoft.com/office/powerpoint/2010/main" val="189572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94B73-4830-4A33-B8E2-F2067837B5D7}"/>
              </a:ext>
            </a:extLst>
          </p:cNvPr>
          <p:cNvSpPr txBox="1"/>
          <p:nvPr/>
        </p:nvSpPr>
        <p:spPr>
          <a:xfrm flipH="1">
            <a:off x="93386" y="178548"/>
            <a:ext cx="572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raphik Medium" panose="020B0603030202060203" pitchFamily="34" charset="0"/>
              </a:rPr>
              <a:t>MICRO BATCH PROCESSING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87F3DD-2D02-44C8-83E6-4561095FB20C}"/>
              </a:ext>
            </a:extLst>
          </p:cNvPr>
          <p:cNvSpPr/>
          <p:nvPr/>
        </p:nvSpPr>
        <p:spPr>
          <a:xfrm>
            <a:off x="3628365" y="692387"/>
            <a:ext cx="1122630" cy="40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9BF252-DAFC-4E2D-95C8-418A91B591DA}"/>
              </a:ext>
            </a:extLst>
          </p:cNvPr>
          <p:cNvSpPr/>
          <p:nvPr/>
        </p:nvSpPr>
        <p:spPr>
          <a:xfrm>
            <a:off x="3501617" y="1353291"/>
            <a:ext cx="1394233" cy="55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Create BATCH_ID and update BATCH_LOAD as “STARTED’</a:t>
            </a:r>
            <a:r>
              <a:rPr lang="en-US" dirty="0"/>
              <a:t> 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8D0A092C-5268-4E5D-8F7F-6FF3D69CF674}"/>
              </a:ext>
            </a:extLst>
          </p:cNvPr>
          <p:cNvSpPr/>
          <p:nvPr/>
        </p:nvSpPr>
        <p:spPr>
          <a:xfrm>
            <a:off x="3598615" y="2186213"/>
            <a:ext cx="1222216" cy="8510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Files available in S3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296BAC-4122-43BF-9D13-30233A7A694A}"/>
              </a:ext>
            </a:extLst>
          </p:cNvPr>
          <p:cNvSpPr/>
          <p:nvPr/>
        </p:nvSpPr>
        <p:spPr>
          <a:xfrm>
            <a:off x="5475273" y="2335598"/>
            <a:ext cx="1502875" cy="55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update BATCH_LOAD as “COMPLETED” with zero files processed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013A21-D92F-4164-B499-603184CF3827}"/>
              </a:ext>
            </a:extLst>
          </p:cNvPr>
          <p:cNvSpPr/>
          <p:nvPr/>
        </p:nvSpPr>
        <p:spPr>
          <a:xfrm>
            <a:off x="3486623" y="3503482"/>
            <a:ext cx="1502875" cy="55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Trigger PROCESS ‘STAGE LOAD’ Generate EVENT_ID &amp;</a:t>
            </a:r>
          </a:p>
          <a:p>
            <a:pPr algn="ctr"/>
            <a:r>
              <a:rPr lang="en-US" sz="900" dirty="0"/>
              <a:t>capture JOB_EVENT_LOG 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B7B3B5-A15C-47E2-80B6-DF93983A3E7A}"/>
              </a:ext>
            </a:extLst>
          </p:cNvPr>
          <p:cNvSpPr/>
          <p:nvPr/>
        </p:nvSpPr>
        <p:spPr>
          <a:xfrm>
            <a:off x="7456472" y="2411672"/>
            <a:ext cx="1122630" cy="40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4C15D1D-63B5-435F-B155-51C36EDDE0D5}"/>
              </a:ext>
            </a:extLst>
          </p:cNvPr>
          <p:cNvSpPr/>
          <p:nvPr/>
        </p:nvSpPr>
        <p:spPr>
          <a:xfrm>
            <a:off x="3498321" y="4413363"/>
            <a:ext cx="1502874" cy="8510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Stage Load completed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E91047-A007-4E3C-AE41-D18CFDEF1890}"/>
              </a:ext>
            </a:extLst>
          </p:cNvPr>
          <p:cNvSpPr/>
          <p:nvPr/>
        </p:nvSpPr>
        <p:spPr>
          <a:xfrm>
            <a:off x="3543163" y="6636717"/>
            <a:ext cx="1502875" cy="649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Trigger PROCESS ‘TARGET  LOAD (MERGE)’ based on DML Operation</a:t>
            </a:r>
          </a:p>
          <a:p>
            <a:pPr algn="ctr"/>
            <a:r>
              <a:rPr lang="en-US" sz="800" dirty="0"/>
              <a:t>Generate EVENT_ID &amp;</a:t>
            </a:r>
          </a:p>
          <a:p>
            <a:pPr algn="ctr"/>
            <a:r>
              <a:rPr lang="en-US" sz="800" dirty="0"/>
              <a:t>capture JOB_EVENT_LOG 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7AB900B-FA31-473C-A8E6-B3B77B68C454}"/>
              </a:ext>
            </a:extLst>
          </p:cNvPr>
          <p:cNvSpPr/>
          <p:nvPr/>
        </p:nvSpPr>
        <p:spPr>
          <a:xfrm>
            <a:off x="3531702" y="7589514"/>
            <a:ext cx="1502874" cy="8510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Target Load completed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C864F5-5920-4BDD-9E4F-5956040AB11E}"/>
              </a:ext>
            </a:extLst>
          </p:cNvPr>
          <p:cNvSpPr/>
          <p:nvPr/>
        </p:nvSpPr>
        <p:spPr>
          <a:xfrm>
            <a:off x="7456472" y="4315094"/>
            <a:ext cx="1502875" cy="55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update BATCH_LOAD as “COMPLETED”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EBC7D8-7859-40DC-A842-58ED323FFC45}"/>
              </a:ext>
            </a:extLst>
          </p:cNvPr>
          <p:cNvSpPr/>
          <p:nvPr/>
        </p:nvSpPr>
        <p:spPr>
          <a:xfrm>
            <a:off x="7456472" y="6522714"/>
            <a:ext cx="1502875" cy="55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Trigger Batch Monitoring on JOB_EVENT_LOG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881012-B18E-4B23-9CEC-687895FCBEEA}"/>
              </a:ext>
            </a:extLst>
          </p:cNvPr>
          <p:cNvSpPr/>
          <p:nvPr/>
        </p:nvSpPr>
        <p:spPr>
          <a:xfrm>
            <a:off x="5556756" y="4562745"/>
            <a:ext cx="1502875" cy="55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Update JOB_EVENT_LOG as ‘FAILED’ for ‘STAGE LOAD’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8A0703-85CB-45C1-B8E9-BD39771F3095}"/>
              </a:ext>
            </a:extLst>
          </p:cNvPr>
          <p:cNvSpPr/>
          <p:nvPr/>
        </p:nvSpPr>
        <p:spPr>
          <a:xfrm>
            <a:off x="3514588" y="5674423"/>
            <a:ext cx="1502875" cy="55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Update JOB_EVENT_LOG as ‘PASSED’ for ‘STAGE LOAD’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916B09-751A-4759-A351-1325671DF637}"/>
              </a:ext>
            </a:extLst>
          </p:cNvPr>
          <p:cNvSpPr/>
          <p:nvPr/>
        </p:nvSpPr>
        <p:spPr>
          <a:xfrm>
            <a:off x="5556756" y="7729371"/>
            <a:ext cx="1502875" cy="55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Update JOB_EVENT_LOG as ‘FAILED’ for ‘TARGET LOAD’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D2F61C-EDC1-454D-A52B-9EDF185CDF83}"/>
              </a:ext>
            </a:extLst>
          </p:cNvPr>
          <p:cNvSpPr/>
          <p:nvPr/>
        </p:nvSpPr>
        <p:spPr>
          <a:xfrm>
            <a:off x="3541227" y="8657908"/>
            <a:ext cx="1502875" cy="55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Update JOB_EVENT_LOG as ‘PASSED’ for ‘TARGET LOAD’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40B529-A703-43C6-82B3-61F841DFD197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4189680" y="1092497"/>
            <a:ext cx="9054" cy="26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AFB804-45C5-42E8-B9FF-38C2CAE0418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198734" y="1905552"/>
            <a:ext cx="10989" cy="28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A9D0EE-07A1-4C42-88B4-1F160BC4C0CE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209723" y="3037240"/>
            <a:ext cx="28338" cy="46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4E250E-5522-41A0-8A18-F19354F1351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238061" y="4055743"/>
            <a:ext cx="11697" cy="35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F3B97A-F47F-4FA1-8536-1E33F92DCBDC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4249758" y="5264390"/>
            <a:ext cx="16268" cy="41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C8C986-2511-4B3F-98F9-DD094DE36EC7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5001195" y="4838876"/>
            <a:ext cx="5555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D46731-49BD-473E-81C0-2B39454040B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281704" y="6226684"/>
            <a:ext cx="12897" cy="41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6970D0-FAAC-4580-B5F4-EC28218944B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283139" y="7286516"/>
            <a:ext cx="11462" cy="30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A2C2E3F-C464-4A8C-8350-243CEB95D693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4283139" y="8440541"/>
            <a:ext cx="9526" cy="21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2E16EC-09AE-4731-B80E-E067E6E610E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20831" y="2611727"/>
            <a:ext cx="6544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18EF3A-5F13-46EE-A5A3-8ADBBE75E7DB}"/>
              </a:ext>
            </a:extLst>
          </p:cNvPr>
          <p:cNvCxnSpPr>
            <a:stCxn id="6" idx="3"/>
            <a:endCxn id="8" idx="2"/>
          </p:cNvCxnSpPr>
          <p:nvPr/>
        </p:nvCxnSpPr>
        <p:spPr>
          <a:xfrm flipV="1">
            <a:off x="6978148" y="2611727"/>
            <a:ext cx="47832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066BB245-D060-4AA0-94EB-B502FAB23DB6}"/>
              </a:ext>
            </a:extLst>
          </p:cNvPr>
          <p:cNvSpPr/>
          <p:nvPr/>
        </p:nvSpPr>
        <p:spPr>
          <a:xfrm>
            <a:off x="7456473" y="5375657"/>
            <a:ext cx="1502874" cy="8510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All EVENTS ‘PASSED’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C9EB0B1-7889-419F-B68F-73FE7965012E}"/>
              </a:ext>
            </a:extLst>
          </p:cNvPr>
          <p:cNvSpPr/>
          <p:nvPr/>
        </p:nvSpPr>
        <p:spPr>
          <a:xfrm>
            <a:off x="9451016" y="5525039"/>
            <a:ext cx="1057792" cy="55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update BATCH_LOAD as “COMPLETED with Failures”</a:t>
            </a:r>
            <a:endParaRPr lang="en-US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5F3BEE9-CD30-41AC-80B4-34023C8B285E}"/>
              </a:ext>
            </a:extLst>
          </p:cNvPr>
          <p:cNvCxnSpPr>
            <a:cxnSpLocks/>
            <a:stCxn id="17" idx="3"/>
            <a:endCxn id="13" idx="2"/>
          </p:cNvCxnSpPr>
          <p:nvPr/>
        </p:nvCxnSpPr>
        <p:spPr>
          <a:xfrm flipV="1">
            <a:off x="5044102" y="7074975"/>
            <a:ext cx="3163808" cy="1859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6588826-F00C-4613-821E-6D183AE5D3EC}"/>
              </a:ext>
            </a:extLst>
          </p:cNvPr>
          <p:cNvCxnSpPr>
            <a:cxnSpLocks/>
          </p:cNvCxnSpPr>
          <p:nvPr/>
        </p:nvCxnSpPr>
        <p:spPr>
          <a:xfrm flipV="1">
            <a:off x="5001195" y="8024523"/>
            <a:ext cx="5555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CD3AA99-FE83-43A6-8FEC-EB66A49FCE12}"/>
              </a:ext>
            </a:extLst>
          </p:cNvPr>
          <p:cNvCxnSpPr>
            <a:cxnSpLocks/>
            <a:stCxn id="13" idx="0"/>
            <a:endCxn id="55" idx="2"/>
          </p:cNvCxnSpPr>
          <p:nvPr/>
        </p:nvCxnSpPr>
        <p:spPr>
          <a:xfrm flipV="1">
            <a:off x="8207910" y="6226684"/>
            <a:ext cx="0" cy="29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C6F4D5E-BA31-493A-9323-41F0F8332A5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207909" y="4867355"/>
            <a:ext cx="1" cy="50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F834C09-B46E-4FDE-BBE4-A56F4E814366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8017787" y="2811782"/>
            <a:ext cx="190122" cy="146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04ED8F8-2CF7-4217-BD0B-9F09F84EB456}"/>
              </a:ext>
            </a:extLst>
          </p:cNvPr>
          <p:cNvSpPr txBox="1"/>
          <p:nvPr/>
        </p:nvSpPr>
        <p:spPr>
          <a:xfrm>
            <a:off x="5060513" y="4611861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CB6E7B-DFD9-4ECF-8F45-272E9AE67E60}"/>
              </a:ext>
            </a:extLst>
          </p:cNvPr>
          <p:cNvSpPr txBox="1"/>
          <p:nvPr/>
        </p:nvSpPr>
        <p:spPr>
          <a:xfrm>
            <a:off x="4274917" y="5297488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17C626-C933-487B-B7DE-4D6BD708CAEA}"/>
              </a:ext>
            </a:extLst>
          </p:cNvPr>
          <p:cNvSpPr txBox="1"/>
          <p:nvPr/>
        </p:nvSpPr>
        <p:spPr>
          <a:xfrm>
            <a:off x="4312048" y="8387736"/>
            <a:ext cx="378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1BA077-5243-46DE-8C12-B03C3C565EB3}"/>
              </a:ext>
            </a:extLst>
          </p:cNvPr>
          <p:cNvSpPr txBox="1"/>
          <p:nvPr/>
        </p:nvSpPr>
        <p:spPr>
          <a:xfrm>
            <a:off x="5104087" y="7762913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CDB71D6-B410-4061-9AF7-A12B29D4599A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8959347" y="5801170"/>
            <a:ext cx="4916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7534CAD-8AB2-4E17-8F8F-D4072A91A483}"/>
              </a:ext>
            </a:extLst>
          </p:cNvPr>
          <p:cNvSpPr txBox="1"/>
          <p:nvPr/>
        </p:nvSpPr>
        <p:spPr>
          <a:xfrm>
            <a:off x="9019641" y="555909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E909F2-6F99-415D-87A0-3CB010DF2CAC}"/>
              </a:ext>
            </a:extLst>
          </p:cNvPr>
          <p:cNvSpPr txBox="1"/>
          <p:nvPr/>
        </p:nvSpPr>
        <p:spPr>
          <a:xfrm>
            <a:off x="8207909" y="504788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620E5A-3438-4AA7-A208-0624143376B6}"/>
              </a:ext>
            </a:extLst>
          </p:cNvPr>
          <p:cNvCxnSpPr>
            <a:cxnSpLocks/>
            <a:stCxn id="56" idx="0"/>
            <a:endCxn id="8" idx="5"/>
          </p:cNvCxnSpPr>
          <p:nvPr/>
        </p:nvCxnSpPr>
        <p:spPr>
          <a:xfrm flipH="1" flipV="1">
            <a:off x="8414697" y="2753187"/>
            <a:ext cx="1565215" cy="27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89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3B65-CEAE-4529-9DC0-A00AAE3DA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Graphik Black" panose="020B0A03030202060203" pitchFamily="34" charset="0"/>
              </a:rPr>
              <a:t>RECONCILIATION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7437E-C2F9-4427-B782-F4DF67AAC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raphik Medium" panose="020B0603030202060203" pitchFamily="34" charset="0"/>
              </a:rPr>
              <a:t>Python - Snowflake</a:t>
            </a:r>
          </a:p>
        </p:txBody>
      </p:sp>
    </p:spTree>
    <p:extLst>
      <p:ext uri="{BB962C8B-B14F-4D97-AF65-F5344CB8AC3E}">
        <p14:creationId xmlns:p14="http://schemas.microsoft.com/office/powerpoint/2010/main" val="151099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Python Logo in SVG Vector or PNG File Format - Logo.wine">
            <a:extLst>
              <a:ext uri="{FF2B5EF4-FFF2-40B4-BE49-F238E27FC236}">
                <a16:creationId xmlns:a16="http://schemas.microsoft.com/office/drawing/2014/main" id="{5ADCD2E5-6806-4458-AAB8-869949A40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636" y="4060101"/>
            <a:ext cx="1513298" cy="10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ylinder 3">
            <a:extLst>
              <a:ext uri="{FF2B5EF4-FFF2-40B4-BE49-F238E27FC236}">
                <a16:creationId xmlns:a16="http://schemas.microsoft.com/office/drawing/2014/main" id="{8D1323CC-290E-426E-8B29-F26DAB41B26A}"/>
              </a:ext>
            </a:extLst>
          </p:cNvPr>
          <p:cNvSpPr/>
          <p:nvPr/>
        </p:nvSpPr>
        <p:spPr>
          <a:xfrm>
            <a:off x="708416" y="2529075"/>
            <a:ext cx="1288738" cy="703954"/>
          </a:xfrm>
          <a:prstGeom prst="can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wrap="square" lIns="0" tIns="0" rIns="0" bIns="0"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Oracle FDW 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F186F356-DF32-4341-82B7-BA6E3989AF3D}"/>
              </a:ext>
            </a:extLst>
          </p:cNvPr>
          <p:cNvSpPr/>
          <p:nvPr/>
        </p:nvSpPr>
        <p:spPr>
          <a:xfrm>
            <a:off x="10131583" y="2535167"/>
            <a:ext cx="1345912" cy="703954"/>
          </a:xfrm>
          <a:prstGeom prst="can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wrap="square" lIns="0" tIns="0" rIns="0" bIns="0"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Snowflake FDW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5D3FBD-E559-4D47-AEBC-B06859E9FE16}"/>
              </a:ext>
            </a:extLst>
          </p:cNvPr>
          <p:cNvSpPr/>
          <p:nvPr/>
        </p:nvSpPr>
        <p:spPr>
          <a:xfrm>
            <a:off x="8055821" y="1434121"/>
            <a:ext cx="2270369" cy="489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Generic Merge transformation via Snowflake SPs UPSERT/DELETE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598A4B-7297-4334-A8BC-B590E3FB5D5F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7084611" y="3239121"/>
            <a:ext cx="3719928" cy="115272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ECA4B9-269F-4C84-BB25-A022D21A3DFE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 flipV="1">
            <a:off x="1907604" y="3291724"/>
            <a:ext cx="3735032" cy="127281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51BB90E-1906-4EC5-8F24-E217AAE6D221}"/>
              </a:ext>
            </a:extLst>
          </p:cNvPr>
          <p:cNvSpPr/>
          <p:nvPr/>
        </p:nvSpPr>
        <p:spPr>
          <a:xfrm>
            <a:off x="3334605" y="2529075"/>
            <a:ext cx="1266277" cy="6694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algn="ctr" defTabSz="914400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Oracle </a:t>
            </a:r>
          </a:p>
          <a:p>
            <a:pPr algn="ctr" defTabSz="914400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9D1D3B-C028-4B93-B29E-CC97A1241331}"/>
              </a:ext>
            </a:extLst>
          </p:cNvPr>
          <p:cNvCxnSpPr>
            <a:cxnSpLocks/>
            <a:stCxn id="4" idx="4"/>
            <a:endCxn id="20" idx="1"/>
          </p:cNvCxnSpPr>
          <p:nvPr/>
        </p:nvCxnSpPr>
        <p:spPr>
          <a:xfrm flipV="1">
            <a:off x="1997154" y="2863794"/>
            <a:ext cx="1337450" cy="1725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63">
            <a:extLst>
              <a:ext uri="{FF2B5EF4-FFF2-40B4-BE49-F238E27FC236}">
                <a16:creationId xmlns:a16="http://schemas.microsoft.com/office/drawing/2014/main" id="{36D47FA2-FF09-4B58-9BB5-D28BD3E97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78" y="2523907"/>
            <a:ext cx="771095" cy="65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8EC2DF9-4FA2-4D97-845B-AA99945CF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286" y="3169171"/>
            <a:ext cx="1065157" cy="339423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6E4769-3302-487E-AB25-1354B56885E6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4600881" y="2850526"/>
            <a:ext cx="1079496" cy="1326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606550-6556-4C75-A8C3-BAC0E52563C3}"/>
              </a:ext>
            </a:extLst>
          </p:cNvPr>
          <p:cNvCxnSpPr>
            <a:cxnSpLocks/>
          </p:cNvCxnSpPr>
          <p:nvPr/>
        </p:nvCxnSpPr>
        <p:spPr>
          <a:xfrm>
            <a:off x="6377120" y="2834322"/>
            <a:ext cx="1153848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ylinder 33">
            <a:extLst>
              <a:ext uri="{FF2B5EF4-FFF2-40B4-BE49-F238E27FC236}">
                <a16:creationId xmlns:a16="http://schemas.microsoft.com/office/drawing/2014/main" id="{4A13257D-6A94-4288-9BE8-76287F95FEBD}"/>
              </a:ext>
            </a:extLst>
          </p:cNvPr>
          <p:cNvSpPr/>
          <p:nvPr/>
        </p:nvSpPr>
        <p:spPr>
          <a:xfrm>
            <a:off x="7593998" y="2541259"/>
            <a:ext cx="1192081" cy="691770"/>
          </a:xfrm>
          <a:prstGeom prst="can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wrap="square" lIns="0" tIns="0" rIns="0" bIns="0"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Stage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570E8B-4D23-4811-844E-9816249C541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8846329" y="2887144"/>
            <a:ext cx="1285255" cy="2231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1DEF57-1313-475E-AE49-78A3D67E47D1}"/>
              </a:ext>
            </a:extLst>
          </p:cNvPr>
          <p:cNvCxnSpPr>
            <a:cxnSpLocks/>
          </p:cNvCxnSpPr>
          <p:nvPr/>
        </p:nvCxnSpPr>
        <p:spPr>
          <a:xfrm>
            <a:off x="9319199" y="1923582"/>
            <a:ext cx="0" cy="91074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9F11F2-E047-48BD-A25D-82699C67FD0E}"/>
              </a:ext>
            </a:extLst>
          </p:cNvPr>
          <p:cNvSpPr/>
          <p:nvPr/>
        </p:nvSpPr>
        <p:spPr>
          <a:xfrm>
            <a:off x="8534171" y="3992492"/>
            <a:ext cx="1788856" cy="489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Connect through Snowflake Python Connector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0859CC-1838-4B8B-9A2E-D081326E532B}"/>
              </a:ext>
            </a:extLst>
          </p:cNvPr>
          <p:cNvSpPr/>
          <p:nvPr/>
        </p:nvSpPr>
        <p:spPr>
          <a:xfrm>
            <a:off x="7060875" y="2229804"/>
            <a:ext cx="4789888" cy="1350078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9F766B1-DCCE-43ED-9043-FBEA694D9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3646" y="2225413"/>
            <a:ext cx="1002175" cy="26437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AB85C1E-E445-40D5-B8DD-D6601FAE5E9F}"/>
              </a:ext>
            </a:extLst>
          </p:cNvPr>
          <p:cNvSpPr/>
          <p:nvPr/>
        </p:nvSpPr>
        <p:spPr>
          <a:xfrm>
            <a:off x="1812740" y="3925001"/>
            <a:ext cx="1768324" cy="489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Oracle Gateway to connect to the system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7BE826B-BDDC-451C-ABFB-E10595EC0CBF}"/>
              </a:ext>
            </a:extLst>
          </p:cNvPr>
          <p:cNvSpPr/>
          <p:nvPr/>
        </p:nvSpPr>
        <p:spPr>
          <a:xfrm>
            <a:off x="5818334" y="5413922"/>
            <a:ext cx="1266277" cy="6694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algn="ctr" defTabSz="914400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Generate 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Hashkey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(SHA256)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1831C63-DAC1-4E8A-8D99-F4549437E448}"/>
              </a:ext>
            </a:extLst>
          </p:cNvPr>
          <p:cNvSpPr/>
          <p:nvPr/>
        </p:nvSpPr>
        <p:spPr>
          <a:xfrm>
            <a:off x="7924728" y="5413174"/>
            <a:ext cx="1266277" cy="6694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algn="ctr" defTabSz="914400"/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Hashkey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Comparison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1566D59-E207-48B1-8AC4-ACF9A12538D4}"/>
              </a:ext>
            </a:extLst>
          </p:cNvPr>
          <p:cNvSpPr/>
          <p:nvPr/>
        </p:nvSpPr>
        <p:spPr>
          <a:xfrm>
            <a:off x="10135214" y="5413174"/>
            <a:ext cx="1266277" cy="6694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algn="ctr" defTabSz="914400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Excel Output and Email Automation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FD05293-7D31-4FB8-AF59-B2873CEFBA16}"/>
              </a:ext>
            </a:extLst>
          </p:cNvPr>
          <p:cNvCxnSpPr>
            <a:cxnSpLocks/>
          </p:cNvCxnSpPr>
          <p:nvPr/>
        </p:nvCxnSpPr>
        <p:spPr>
          <a:xfrm flipH="1">
            <a:off x="4565130" y="4754563"/>
            <a:ext cx="1115249" cy="51384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CCA8B4-A082-41DB-B561-01B943694EC3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5016361" y="5747893"/>
            <a:ext cx="801972" cy="74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E9EF7EC-5631-41BE-9997-CD6D63CC518D}"/>
              </a:ext>
            </a:extLst>
          </p:cNvPr>
          <p:cNvCxnSpPr>
            <a:cxnSpLocks/>
          </p:cNvCxnSpPr>
          <p:nvPr/>
        </p:nvCxnSpPr>
        <p:spPr>
          <a:xfrm>
            <a:off x="7103682" y="5755309"/>
            <a:ext cx="801972" cy="74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EE39A8D-0787-4EBF-8342-B3CB34B4B22D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9191004" y="5747893"/>
            <a:ext cx="922016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0997104-9E49-42DB-B520-981CED963C77}"/>
              </a:ext>
            </a:extLst>
          </p:cNvPr>
          <p:cNvSpPr/>
          <p:nvPr/>
        </p:nvSpPr>
        <p:spPr>
          <a:xfrm>
            <a:off x="3334604" y="128623"/>
            <a:ext cx="4590124" cy="939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2400" b="1" dirty="0">
                <a:solidFill>
                  <a:srgbClr val="7500C0"/>
                </a:solidFill>
                <a:latin typeface="Graphik"/>
              </a:rPr>
              <a:t>Reconciliation Framework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C231E91-1970-43BE-9EA1-9C39FAA093D3}"/>
              </a:ext>
            </a:extLst>
          </p:cNvPr>
          <p:cNvSpPr/>
          <p:nvPr/>
        </p:nvSpPr>
        <p:spPr>
          <a:xfrm>
            <a:off x="2257654" y="6402796"/>
            <a:ext cx="1397285" cy="3222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8000" tIns="31296" rIns="108000" bIns="31296" numCol="1" spcCol="1270" anchor="ctr" anchorCtr="0">
            <a:noAutofit/>
          </a:bodyPr>
          <a:lstStyle/>
          <a:p>
            <a:pPr algn="ctr" defTabSz="488950">
              <a:defRPr/>
            </a:pPr>
            <a:r>
              <a:rPr lang="en-US" sz="1100" dirty="0">
                <a:solidFill>
                  <a:srgbClr val="FFFFFF"/>
                </a:solidFill>
                <a:latin typeface="Calibri Light" panose="020F0302020204030204"/>
                <a:cs typeface="Calibri" panose="020F0502020204030204" pitchFamily="34" charset="0"/>
              </a:rPr>
              <a:t>Full Comparison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21703FF-3957-46DB-8E15-F8BB0792AE11}"/>
              </a:ext>
            </a:extLst>
          </p:cNvPr>
          <p:cNvSpPr/>
          <p:nvPr/>
        </p:nvSpPr>
        <p:spPr>
          <a:xfrm>
            <a:off x="2254180" y="7747261"/>
            <a:ext cx="1388928" cy="423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8000" tIns="31296" rIns="108000" bIns="31296" numCol="1" spcCol="1270" anchor="ctr" anchorCtr="0">
            <a:noAutofit/>
          </a:bodyPr>
          <a:lstStyle/>
          <a:p>
            <a:pPr algn="ctr" defTabSz="488950">
              <a:defRPr/>
            </a:pPr>
            <a:r>
              <a:rPr lang="en-US" sz="1100" dirty="0">
                <a:solidFill>
                  <a:srgbClr val="FFFFFF"/>
                </a:solidFill>
                <a:latin typeface="Calibri Light" panose="020F0302020204030204"/>
                <a:cs typeface="Calibri" panose="020F0502020204030204" pitchFamily="34" charset="0"/>
              </a:rPr>
              <a:t>Delta Comparison (Columns Specified)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BB968D-259E-41A8-A241-B611FAEF54E8}"/>
              </a:ext>
            </a:extLst>
          </p:cNvPr>
          <p:cNvSpPr/>
          <p:nvPr/>
        </p:nvSpPr>
        <p:spPr>
          <a:xfrm>
            <a:off x="2235274" y="7219933"/>
            <a:ext cx="1397285" cy="423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8000" tIns="31296" rIns="108000" bIns="31296" numCol="1" spcCol="1270" anchor="ctr" anchorCtr="0">
            <a:noAutofit/>
          </a:bodyPr>
          <a:lstStyle/>
          <a:p>
            <a:pPr algn="ctr" defTabSz="488950">
              <a:defRPr/>
            </a:pPr>
            <a:r>
              <a:rPr lang="en-US" sz="1100" dirty="0">
                <a:solidFill>
                  <a:srgbClr val="FFFFFF"/>
                </a:solidFill>
                <a:latin typeface="Calibri Light" panose="020F0302020204030204"/>
                <a:cs typeface="Calibri" panose="020F0502020204030204" pitchFamily="34" charset="0"/>
              </a:rPr>
              <a:t>Full Comparison (Columns Specified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7EF274-B5B2-4E07-8C8F-B513CF185450}"/>
              </a:ext>
            </a:extLst>
          </p:cNvPr>
          <p:cNvSpPr/>
          <p:nvPr/>
        </p:nvSpPr>
        <p:spPr>
          <a:xfrm>
            <a:off x="2223647" y="6820210"/>
            <a:ext cx="1397285" cy="2850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8000" tIns="31296" rIns="108000" bIns="31296" numCol="1" spcCol="1270" anchor="ctr" anchorCtr="0">
            <a:noAutofit/>
          </a:bodyPr>
          <a:lstStyle/>
          <a:p>
            <a:pPr algn="ctr" defTabSz="488950">
              <a:defRPr/>
            </a:pPr>
            <a:r>
              <a:rPr lang="en-US" sz="1100" dirty="0">
                <a:solidFill>
                  <a:srgbClr val="FFFFFF"/>
                </a:solidFill>
                <a:latin typeface="Calibri Light" panose="020F0302020204030204"/>
                <a:cs typeface="Calibri" panose="020F0502020204030204" pitchFamily="34" charset="0"/>
              </a:rPr>
              <a:t>Delta Comparison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D3A7B40-BAC9-400A-A7EB-539F39D582B2}"/>
              </a:ext>
            </a:extLst>
          </p:cNvPr>
          <p:cNvCxnSpPr>
            <a:cxnSpLocks/>
          </p:cNvCxnSpPr>
          <p:nvPr/>
        </p:nvCxnSpPr>
        <p:spPr>
          <a:xfrm rot="5400000">
            <a:off x="3082734" y="6704082"/>
            <a:ext cx="1829448" cy="68503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4711BCE-CBB0-4181-85EF-74659FE31551}"/>
              </a:ext>
            </a:extLst>
          </p:cNvPr>
          <p:cNvCxnSpPr>
            <a:cxnSpLocks/>
          </p:cNvCxnSpPr>
          <p:nvPr/>
        </p:nvCxnSpPr>
        <p:spPr>
          <a:xfrm rot="10800000">
            <a:off x="3625335" y="6958755"/>
            <a:ext cx="705601" cy="12700"/>
          </a:xfrm>
          <a:prstGeom prst="bentConnector3">
            <a:avLst>
              <a:gd name="adj1" fmla="val 102419"/>
            </a:avLst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ylinder 89">
            <a:extLst>
              <a:ext uri="{FF2B5EF4-FFF2-40B4-BE49-F238E27FC236}">
                <a16:creationId xmlns:a16="http://schemas.microsoft.com/office/drawing/2014/main" id="{3C5CEF00-908F-41FA-88D3-6EB74FC5436D}"/>
              </a:ext>
            </a:extLst>
          </p:cNvPr>
          <p:cNvSpPr/>
          <p:nvPr/>
        </p:nvSpPr>
        <p:spPr>
          <a:xfrm>
            <a:off x="3769369" y="5395916"/>
            <a:ext cx="1288738" cy="703954"/>
          </a:xfrm>
          <a:prstGeom prst="can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wrap="square" lIns="0" tIns="0" rIns="0" bIns="0" rtlCol="0" anchor="ctr"/>
          <a:lstStyle/>
          <a:p>
            <a:pPr algn="ctr" defTabSz="914400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Profiles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EFA8B0-CD00-4C30-A802-A17448CBD74C}"/>
              </a:ext>
            </a:extLst>
          </p:cNvPr>
          <p:cNvSpPr/>
          <p:nvPr/>
        </p:nvSpPr>
        <p:spPr>
          <a:xfrm>
            <a:off x="1997154" y="5023431"/>
            <a:ext cx="5533815" cy="4282169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28A7351A-FF24-4DFE-A63E-C11C57544D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7154" y="5029973"/>
            <a:ext cx="1002175" cy="264378"/>
          </a:xfrm>
          <a:prstGeom prst="rect">
            <a:avLst/>
          </a:prstGeom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90EACBE3-0AA7-4AFA-9578-6DB42D45101C}"/>
              </a:ext>
            </a:extLst>
          </p:cNvPr>
          <p:cNvCxnSpPr>
            <a:cxnSpLocks/>
          </p:cNvCxnSpPr>
          <p:nvPr/>
        </p:nvCxnSpPr>
        <p:spPr>
          <a:xfrm rot="5400000">
            <a:off x="5888289" y="6708624"/>
            <a:ext cx="1153315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39A18234-7F2A-42E1-A0FE-FEC81F67F4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8996" y="6737571"/>
            <a:ext cx="1504950" cy="107487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C00D7E2-11A9-47D5-BA6E-CEA8ADCA9DFB}"/>
              </a:ext>
            </a:extLst>
          </p:cNvPr>
          <p:cNvSpPr/>
          <p:nvPr/>
        </p:nvSpPr>
        <p:spPr>
          <a:xfrm>
            <a:off x="2220944" y="8270131"/>
            <a:ext cx="1422164" cy="3934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8000" tIns="31296" rIns="108000" bIns="31296" numCol="1" spcCol="1270" anchor="ctr" anchorCtr="0">
            <a:noAutofit/>
          </a:bodyPr>
          <a:lstStyle/>
          <a:p>
            <a:pPr algn="ctr" defTabSz="488950">
              <a:defRPr/>
            </a:pPr>
            <a:r>
              <a:rPr lang="en-US" sz="1100" dirty="0">
                <a:solidFill>
                  <a:srgbClr val="FFFFFF"/>
                </a:solidFill>
                <a:latin typeface="Calibri Light" panose="020F0302020204030204"/>
                <a:cs typeface="Calibri" panose="020F0502020204030204" pitchFamily="34" charset="0"/>
              </a:rPr>
              <a:t>Aggregate Comparison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50DAAA4-4E15-4204-9640-719102ECA9C9}"/>
              </a:ext>
            </a:extLst>
          </p:cNvPr>
          <p:cNvCxnSpPr>
            <a:cxnSpLocks/>
          </p:cNvCxnSpPr>
          <p:nvPr/>
        </p:nvCxnSpPr>
        <p:spPr>
          <a:xfrm rot="10800000">
            <a:off x="3656756" y="7448531"/>
            <a:ext cx="705601" cy="12700"/>
          </a:xfrm>
          <a:prstGeom prst="bentConnector3">
            <a:avLst>
              <a:gd name="adj1" fmla="val 102419"/>
            </a:avLst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82B5F60-AD2A-4C89-A36B-2BA5313C158B}"/>
              </a:ext>
            </a:extLst>
          </p:cNvPr>
          <p:cNvCxnSpPr>
            <a:cxnSpLocks/>
          </p:cNvCxnSpPr>
          <p:nvPr/>
        </p:nvCxnSpPr>
        <p:spPr>
          <a:xfrm rot="10800000">
            <a:off x="3620932" y="6214682"/>
            <a:ext cx="705601" cy="12700"/>
          </a:xfrm>
          <a:prstGeom prst="bentConnector3">
            <a:avLst>
              <a:gd name="adj1" fmla="val 102419"/>
            </a:avLst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8D546B7-AF1F-427E-8002-A952C5A7184E}"/>
              </a:ext>
            </a:extLst>
          </p:cNvPr>
          <p:cNvSpPr/>
          <p:nvPr/>
        </p:nvSpPr>
        <p:spPr>
          <a:xfrm>
            <a:off x="2228171" y="5856832"/>
            <a:ext cx="1397285" cy="4508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8000" tIns="31296" rIns="108000" bIns="31296" numCol="1" spcCol="1270" anchor="ctr" anchorCtr="0">
            <a:noAutofit/>
          </a:bodyPr>
          <a:lstStyle/>
          <a:p>
            <a:pPr algn="ctr" defTabSz="488950">
              <a:defRPr/>
            </a:pPr>
            <a:r>
              <a:rPr lang="en-US" sz="1100" dirty="0">
                <a:solidFill>
                  <a:srgbClr val="FFFFFF"/>
                </a:solidFill>
                <a:latin typeface="Calibri Light" panose="020F0302020204030204"/>
                <a:cs typeface="Calibri" panose="020F0502020204030204" pitchFamily="34" charset="0"/>
              </a:rPr>
              <a:t>Full Actual Comparison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DE9D9CC-1B6A-4023-B4AA-CADE9A7302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34377" y="7944155"/>
            <a:ext cx="705600" cy="479127"/>
          </a:xfrm>
          <a:prstGeom prst="bentConnector3">
            <a:avLst>
              <a:gd name="adj1" fmla="val -541"/>
            </a:avLst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E55C407-CCDE-4E70-8F58-2044F7BEBBF2}"/>
              </a:ext>
            </a:extLst>
          </p:cNvPr>
          <p:cNvCxnSpPr>
            <a:cxnSpLocks/>
          </p:cNvCxnSpPr>
          <p:nvPr/>
        </p:nvCxnSpPr>
        <p:spPr>
          <a:xfrm rot="10800000">
            <a:off x="3677319" y="6577061"/>
            <a:ext cx="705601" cy="12700"/>
          </a:xfrm>
          <a:prstGeom prst="bentConnector3">
            <a:avLst>
              <a:gd name="adj1" fmla="val 102419"/>
            </a:avLst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5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694A20-97DC-4D94-97C6-304F4311B9A9}"/>
              </a:ext>
            </a:extLst>
          </p:cNvPr>
          <p:cNvSpPr/>
          <p:nvPr/>
        </p:nvSpPr>
        <p:spPr>
          <a:xfrm>
            <a:off x="4079120" y="128623"/>
            <a:ext cx="4033759" cy="413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2400" b="1" dirty="0">
                <a:solidFill>
                  <a:srgbClr val="7500C0"/>
                </a:solidFill>
                <a:latin typeface="Graphik"/>
              </a:rPr>
              <a:t>Comparison Profiles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55135F-24D1-44C6-9D66-414B486C1D69}"/>
              </a:ext>
            </a:extLst>
          </p:cNvPr>
          <p:cNvSpPr/>
          <p:nvPr/>
        </p:nvSpPr>
        <p:spPr>
          <a:xfrm>
            <a:off x="638882" y="899058"/>
            <a:ext cx="1266277" cy="6694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algn="ctr" defTabSz="914400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Full Actual Comparison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74364F-0662-4EE3-A7DA-2BA5FF2F9C98}"/>
              </a:ext>
            </a:extLst>
          </p:cNvPr>
          <p:cNvSpPr/>
          <p:nvPr/>
        </p:nvSpPr>
        <p:spPr>
          <a:xfrm>
            <a:off x="2590164" y="899058"/>
            <a:ext cx="1266277" cy="6694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algn="ctr" defTabSz="914400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Full Comparison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A4D97B-3580-4B06-8BAA-343400436D9E}"/>
              </a:ext>
            </a:extLst>
          </p:cNvPr>
          <p:cNvSpPr/>
          <p:nvPr/>
        </p:nvSpPr>
        <p:spPr>
          <a:xfrm>
            <a:off x="4540362" y="899058"/>
            <a:ext cx="1266277" cy="6694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algn="ctr" defTabSz="914400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Delta Comparison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35BD12-A670-4E68-ADC2-5E89C5123F03}"/>
              </a:ext>
            </a:extLst>
          </p:cNvPr>
          <p:cNvSpPr/>
          <p:nvPr/>
        </p:nvSpPr>
        <p:spPr>
          <a:xfrm>
            <a:off x="6490560" y="899058"/>
            <a:ext cx="1266277" cy="6694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algn="ctr" defTabSz="914400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Full Comparison (Columns Specified)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9DDE92-EAD8-4C5C-A176-F82C22E87095}"/>
              </a:ext>
            </a:extLst>
          </p:cNvPr>
          <p:cNvSpPr/>
          <p:nvPr/>
        </p:nvSpPr>
        <p:spPr>
          <a:xfrm>
            <a:off x="8440758" y="899058"/>
            <a:ext cx="1383726" cy="6694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algn="ctr" defTabSz="914400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Delta Comparison (Columns Specified)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290374-51C6-4A58-AD50-DAE1A4625279}"/>
              </a:ext>
            </a:extLst>
          </p:cNvPr>
          <p:cNvSpPr/>
          <p:nvPr/>
        </p:nvSpPr>
        <p:spPr>
          <a:xfrm>
            <a:off x="10390956" y="899058"/>
            <a:ext cx="1528142" cy="6694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/>
          <a:lstStyle/>
          <a:p>
            <a:pPr algn="ctr" defTabSz="914400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Aggregate Comparison (Columns Specified)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7E394A-C9B3-4B7C-B126-3E485507953E}"/>
              </a:ext>
            </a:extLst>
          </p:cNvPr>
          <p:cNvSpPr/>
          <p:nvPr/>
        </p:nvSpPr>
        <p:spPr>
          <a:xfrm>
            <a:off x="10260599" y="2216856"/>
            <a:ext cx="1788856" cy="749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Summation of a column (datatype – int, float, number)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E0795F-8E25-4706-99AB-0A0F0BB9BC2A}"/>
              </a:ext>
            </a:extLst>
          </p:cNvPr>
          <p:cNvSpPr/>
          <p:nvPr/>
        </p:nvSpPr>
        <p:spPr>
          <a:xfrm>
            <a:off x="10260599" y="3613894"/>
            <a:ext cx="1788856" cy="489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Count number of records in a column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A58314-28E8-4C1D-BE85-5AB70A6814D9}"/>
              </a:ext>
            </a:extLst>
          </p:cNvPr>
          <p:cNvSpPr/>
          <p:nvPr/>
        </p:nvSpPr>
        <p:spPr>
          <a:xfrm>
            <a:off x="4279072" y="2237933"/>
            <a:ext cx="1788856" cy="8855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Filter based on load date, group by clause or 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sql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queries</a:t>
            </a:r>
          </a:p>
          <a:p>
            <a:pPr algn="ctr" defTabSz="914400">
              <a:defRPr/>
            </a:pP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13DCDF-92AD-4942-A3E7-8828677FFDA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11155027" y="1568496"/>
            <a:ext cx="0" cy="64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6E63FC-7384-462A-A851-4E0D845C5AAA}"/>
              </a:ext>
            </a:extLst>
          </p:cNvPr>
          <p:cNvCxnSpPr>
            <a:cxnSpLocks/>
          </p:cNvCxnSpPr>
          <p:nvPr/>
        </p:nvCxnSpPr>
        <p:spPr>
          <a:xfrm flipV="1">
            <a:off x="11155027" y="2966483"/>
            <a:ext cx="0" cy="64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12F7C1-676E-4165-8397-0B35D070FCA3}"/>
              </a:ext>
            </a:extLst>
          </p:cNvPr>
          <p:cNvCxnSpPr>
            <a:cxnSpLocks/>
          </p:cNvCxnSpPr>
          <p:nvPr/>
        </p:nvCxnSpPr>
        <p:spPr>
          <a:xfrm flipV="1">
            <a:off x="5189150" y="3123450"/>
            <a:ext cx="0" cy="64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A8E342-EB10-4188-8413-A97C60310560}"/>
              </a:ext>
            </a:extLst>
          </p:cNvPr>
          <p:cNvSpPr/>
          <p:nvPr/>
        </p:nvSpPr>
        <p:spPr>
          <a:xfrm>
            <a:off x="377592" y="2237934"/>
            <a:ext cx="1788856" cy="489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Extract Oracle Table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C49589-E8E9-49E7-A875-E285BB9D0F8A}"/>
              </a:ext>
            </a:extLst>
          </p:cNvPr>
          <p:cNvCxnSpPr>
            <a:cxnSpLocks/>
          </p:cNvCxnSpPr>
          <p:nvPr/>
        </p:nvCxnSpPr>
        <p:spPr>
          <a:xfrm flipV="1">
            <a:off x="1287671" y="1568496"/>
            <a:ext cx="0" cy="64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11A394-3FF8-4152-AA38-E2DC4F6CFCD6}"/>
              </a:ext>
            </a:extLst>
          </p:cNvPr>
          <p:cNvCxnSpPr>
            <a:cxnSpLocks/>
          </p:cNvCxnSpPr>
          <p:nvPr/>
        </p:nvCxnSpPr>
        <p:spPr>
          <a:xfrm flipV="1">
            <a:off x="9158904" y="1568496"/>
            <a:ext cx="0" cy="64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BC0C46-3D31-4E10-9B95-1E759CCDE160}"/>
              </a:ext>
            </a:extLst>
          </p:cNvPr>
          <p:cNvCxnSpPr>
            <a:cxnSpLocks/>
          </p:cNvCxnSpPr>
          <p:nvPr/>
        </p:nvCxnSpPr>
        <p:spPr>
          <a:xfrm flipV="1">
            <a:off x="7123698" y="1568496"/>
            <a:ext cx="0" cy="64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6B679A-E37C-4917-9FB7-43B673DBBB60}"/>
              </a:ext>
            </a:extLst>
          </p:cNvPr>
          <p:cNvCxnSpPr>
            <a:cxnSpLocks/>
          </p:cNvCxnSpPr>
          <p:nvPr/>
        </p:nvCxnSpPr>
        <p:spPr>
          <a:xfrm flipV="1">
            <a:off x="5189150" y="1568496"/>
            <a:ext cx="0" cy="64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288EE4-EC60-4528-B51F-F98A24E7E956}"/>
              </a:ext>
            </a:extLst>
          </p:cNvPr>
          <p:cNvCxnSpPr>
            <a:cxnSpLocks/>
          </p:cNvCxnSpPr>
          <p:nvPr/>
        </p:nvCxnSpPr>
        <p:spPr>
          <a:xfrm flipV="1">
            <a:off x="3223302" y="1568496"/>
            <a:ext cx="0" cy="64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DE206F2-E8E5-48CA-B3A7-77CD36B0A035}"/>
              </a:ext>
            </a:extLst>
          </p:cNvPr>
          <p:cNvSpPr/>
          <p:nvPr/>
        </p:nvSpPr>
        <p:spPr>
          <a:xfrm>
            <a:off x="2328874" y="2237933"/>
            <a:ext cx="1788856" cy="6694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Generate 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hashkeys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for oracle and snowflake tables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6C71A7-52A6-4FC9-BF84-360D59021E0B}"/>
              </a:ext>
            </a:extLst>
          </p:cNvPr>
          <p:cNvSpPr/>
          <p:nvPr/>
        </p:nvSpPr>
        <p:spPr>
          <a:xfrm>
            <a:off x="377592" y="3369164"/>
            <a:ext cx="1788856" cy="489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Extract Snowflake Table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CE641E-2BF6-43AF-9763-BAB9B38F11B6}"/>
              </a:ext>
            </a:extLst>
          </p:cNvPr>
          <p:cNvCxnSpPr>
            <a:cxnSpLocks/>
          </p:cNvCxnSpPr>
          <p:nvPr/>
        </p:nvCxnSpPr>
        <p:spPr>
          <a:xfrm flipV="1">
            <a:off x="1292347" y="2720804"/>
            <a:ext cx="0" cy="64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F08DB-D16B-4C40-8032-B2D688D477DE}"/>
              </a:ext>
            </a:extLst>
          </p:cNvPr>
          <p:cNvCxnSpPr>
            <a:cxnSpLocks/>
          </p:cNvCxnSpPr>
          <p:nvPr/>
        </p:nvCxnSpPr>
        <p:spPr>
          <a:xfrm flipV="1">
            <a:off x="1287671" y="3858624"/>
            <a:ext cx="0" cy="64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5341C1D-6A2C-4FA6-9595-5A7068F4DC96}"/>
              </a:ext>
            </a:extLst>
          </p:cNvPr>
          <p:cNvSpPr/>
          <p:nvPr/>
        </p:nvSpPr>
        <p:spPr>
          <a:xfrm>
            <a:off x="393243" y="4489221"/>
            <a:ext cx="1788856" cy="489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Compare and post output in excel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576D53-16A9-4A93-88F1-1181D9BBC84D}"/>
              </a:ext>
            </a:extLst>
          </p:cNvPr>
          <p:cNvSpPr/>
          <p:nvPr/>
        </p:nvSpPr>
        <p:spPr>
          <a:xfrm>
            <a:off x="6277035" y="2216857"/>
            <a:ext cx="1788856" cy="8240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Generate 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hashkeys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for oracle and snowflake columns specified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BE35E1-4F7D-4987-9EAE-702B264FC2EF}"/>
              </a:ext>
            </a:extLst>
          </p:cNvPr>
          <p:cNvSpPr/>
          <p:nvPr/>
        </p:nvSpPr>
        <p:spPr>
          <a:xfrm>
            <a:off x="4279072" y="3792836"/>
            <a:ext cx="1788856" cy="8855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Generate 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hashkeys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for filtered data for oracle and snowflake tables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610961-A577-43D5-ABCC-49B51CC8D08F}"/>
              </a:ext>
            </a:extLst>
          </p:cNvPr>
          <p:cNvSpPr/>
          <p:nvPr/>
        </p:nvSpPr>
        <p:spPr>
          <a:xfrm>
            <a:off x="4279072" y="5343159"/>
            <a:ext cx="1788856" cy="489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Compare and post output in excel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96F23D-A2A4-4559-B552-20E72035DBCF}"/>
              </a:ext>
            </a:extLst>
          </p:cNvPr>
          <p:cNvCxnSpPr>
            <a:cxnSpLocks/>
          </p:cNvCxnSpPr>
          <p:nvPr/>
        </p:nvCxnSpPr>
        <p:spPr>
          <a:xfrm flipV="1">
            <a:off x="5202796" y="4694799"/>
            <a:ext cx="0" cy="64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FDE41E5-FF5D-404D-8613-F3E1C6327416}"/>
              </a:ext>
            </a:extLst>
          </p:cNvPr>
          <p:cNvSpPr/>
          <p:nvPr/>
        </p:nvSpPr>
        <p:spPr>
          <a:xfrm>
            <a:off x="8259347" y="2243029"/>
            <a:ext cx="1788856" cy="8855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Filter based on load date, group by clause or 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sql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queries</a:t>
            </a:r>
          </a:p>
          <a:p>
            <a:pPr algn="ctr" defTabSz="914400">
              <a:defRPr/>
            </a:pPr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24EFA7-E015-4940-B2D7-7A06809918F9}"/>
              </a:ext>
            </a:extLst>
          </p:cNvPr>
          <p:cNvSpPr/>
          <p:nvPr/>
        </p:nvSpPr>
        <p:spPr>
          <a:xfrm>
            <a:off x="8259347" y="3803079"/>
            <a:ext cx="1788856" cy="8240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Generate 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hashkeys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for filtered data for oracle and snowflake columns specified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1B02E65-3014-4E6E-B940-C34B45CC117F}"/>
              </a:ext>
            </a:extLst>
          </p:cNvPr>
          <p:cNvCxnSpPr>
            <a:cxnSpLocks/>
          </p:cNvCxnSpPr>
          <p:nvPr/>
        </p:nvCxnSpPr>
        <p:spPr>
          <a:xfrm flipV="1">
            <a:off x="9174183" y="3123450"/>
            <a:ext cx="0" cy="64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8D43DA0-AF3A-48A0-8FC2-DD03BA26C354}"/>
              </a:ext>
            </a:extLst>
          </p:cNvPr>
          <p:cNvSpPr/>
          <p:nvPr/>
        </p:nvSpPr>
        <p:spPr>
          <a:xfrm>
            <a:off x="2328332" y="3558349"/>
            <a:ext cx="1788856" cy="489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Compare and post output in excel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90F5186-77A7-4F7C-9849-5CB6C5C00827}"/>
              </a:ext>
            </a:extLst>
          </p:cNvPr>
          <p:cNvCxnSpPr>
            <a:cxnSpLocks/>
          </p:cNvCxnSpPr>
          <p:nvPr/>
        </p:nvCxnSpPr>
        <p:spPr>
          <a:xfrm flipV="1">
            <a:off x="3238611" y="2907370"/>
            <a:ext cx="0" cy="64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0B9B9F-44B0-4042-A283-C83375B7608C}"/>
              </a:ext>
            </a:extLst>
          </p:cNvPr>
          <p:cNvCxnSpPr>
            <a:cxnSpLocks/>
          </p:cNvCxnSpPr>
          <p:nvPr/>
        </p:nvCxnSpPr>
        <p:spPr>
          <a:xfrm flipV="1">
            <a:off x="7171463" y="3044984"/>
            <a:ext cx="0" cy="64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BEB4327-CA01-45C1-93FF-96933CAA2425}"/>
              </a:ext>
            </a:extLst>
          </p:cNvPr>
          <p:cNvSpPr/>
          <p:nvPr/>
        </p:nvSpPr>
        <p:spPr>
          <a:xfrm>
            <a:off x="6287239" y="3697416"/>
            <a:ext cx="1788856" cy="489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Compare and post output in excel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469634-83B6-472E-BE56-F3267BC69BE1}"/>
              </a:ext>
            </a:extLst>
          </p:cNvPr>
          <p:cNvSpPr/>
          <p:nvPr/>
        </p:nvSpPr>
        <p:spPr>
          <a:xfrm>
            <a:off x="8290353" y="5301667"/>
            <a:ext cx="1788856" cy="489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Compare and post output in excel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892D1C-73FD-412F-A49F-F45D7DEB5792}"/>
              </a:ext>
            </a:extLst>
          </p:cNvPr>
          <p:cNvCxnSpPr>
            <a:cxnSpLocks/>
          </p:cNvCxnSpPr>
          <p:nvPr/>
        </p:nvCxnSpPr>
        <p:spPr>
          <a:xfrm flipV="1">
            <a:off x="9184781" y="4635699"/>
            <a:ext cx="0" cy="64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A6EEEE-5FE7-4951-874B-2D34597AF9AD}"/>
              </a:ext>
            </a:extLst>
          </p:cNvPr>
          <p:cNvCxnSpPr>
            <a:cxnSpLocks/>
          </p:cNvCxnSpPr>
          <p:nvPr/>
        </p:nvCxnSpPr>
        <p:spPr>
          <a:xfrm flipV="1">
            <a:off x="11165625" y="4103354"/>
            <a:ext cx="0" cy="64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8D45A6E-0FEA-48D6-B373-C008487CDF26}"/>
              </a:ext>
            </a:extLst>
          </p:cNvPr>
          <p:cNvSpPr/>
          <p:nvPr/>
        </p:nvSpPr>
        <p:spPr>
          <a:xfrm>
            <a:off x="10260599" y="4757411"/>
            <a:ext cx="1788856" cy="4894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Compare and post output in excel</a:t>
            </a:r>
          </a:p>
        </p:txBody>
      </p:sp>
    </p:spTree>
    <p:extLst>
      <p:ext uri="{BB962C8B-B14F-4D97-AF65-F5344CB8AC3E}">
        <p14:creationId xmlns:p14="http://schemas.microsoft.com/office/powerpoint/2010/main" val="376916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73FD84-1A44-462E-AB62-F1538B43E9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4887" y="2157905"/>
            <a:ext cx="7863688" cy="25979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07F165-B712-4986-8A87-C9EF6BDAA633}"/>
              </a:ext>
            </a:extLst>
          </p:cNvPr>
          <p:cNvSpPr txBox="1"/>
          <p:nvPr/>
        </p:nvSpPr>
        <p:spPr>
          <a:xfrm flipH="1">
            <a:off x="362060" y="1589531"/>
            <a:ext cx="572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raphik Medium" panose="020B0603030202060203" pitchFamily="34" charset="0"/>
              </a:rPr>
              <a:t>PROFILE DETAILS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5B018-EE9B-437E-B3F1-5C5FBD166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87" y="5024729"/>
            <a:ext cx="11734609" cy="428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2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94B73-4830-4A33-B8E2-F2067837B5D7}"/>
              </a:ext>
            </a:extLst>
          </p:cNvPr>
          <p:cNvSpPr txBox="1"/>
          <p:nvPr/>
        </p:nvSpPr>
        <p:spPr>
          <a:xfrm flipH="1">
            <a:off x="93386" y="178548"/>
            <a:ext cx="572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raphik Medium" panose="020B0603030202060203" pitchFamily="34" charset="0"/>
              </a:rPr>
              <a:t>PYTHON SCRIPTS FLOWCHART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87F3DD-2D02-44C8-83E6-4561095FB20C}"/>
              </a:ext>
            </a:extLst>
          </p:cNvPr>
          <p:cNvSpPr/>
          <p:nvPr/>
        </p:nvSpPr>
        <p:spPr>
          <a:xfrm>
            <a:off x="3628365" y="692387"/>
            <a:ext cx="1122630" cy="40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9BF252-DAFC-4E2D-95C8-418A91B591DA}"/>
              </a:ext>
            </a:extLst>
          </p:cNvPr>
          <p:cNvSpPr/>
          <p:nvPr/>
        </p:nvSpPr>
        <p:spPr>
          <a:xfrm>
            <a:off x="3501617" y="1353291"/>
            <a:ext cx="1394233" cy="55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Create PROFILE TYPE from given list of profiles</a:t>
            </a:r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8D0A092C-5268-4E5D-8F7F-6FF3D69CF674}"/>
              </a:ext>
            </a:extLst>
          </p:cNvPr>
          <p:cNvSpPr/>
          <p:nvPr/>
        </p:nvSpPr>
        <p:spPr>
          <a:xfrm>
            <a:off x="3524852" y="2186213"/>
            <a:ext cx="1347762" cy="9596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Profiles are stored in Snowflake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013A21-D92F-4164-B499-603184CF3827}"/>
              </a:ext>
            </a:extLst>
          </p:cNvPr>
          <p:cNvSpPr/>
          <p:nvPr/>
        </p:nvSpPr>
        <p:spPr>
          <a:xfrm>
            <a:off x="3486623" y="3503482"/>
            <a:ext cx="1502875" cy="55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selects a profile from the list of profiles 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B7B3B5-A15C-47E2-80B6-DF93983A3E7A}"/>
              </a:ext>
            </a:extLst>
          </p:cNvPr>
          <p:cNvSpPr/>
          <p:nvPr/>
        </p:nvSpPr>
        <p:spPr>
          <a:xfrm>
            <a:off x="7646594" y="5842389"/>
            <a:ext cx="1122630" cy="40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E91047-A007-4E3C-AE41-D18CFDEF1890}"/>
              </a:ext>
            </a:extLst>
          </p:cNvPr>
          <p:cNvSpPr/>
          <p:nvPr/>
        </p:nvSpPr>
        <p:spPr>
          <a:xfrm>
            <a:off x="3543163" y="6636717"/>
            <a:ext cx="1502875" cy="649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Pandas library extracts the records and compares them based on </a:t>
            </a:r>
            <a:r>
              <a:rPr lang="en-US" sz="800" dirty="0" err="1"/>
              <a:t>hashkey</a:t>
            </a:r>
            <a:r>
              <a:rPr lang="en-US" sz="800" dirty="0"/>
              <a:t> (MD5)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7AB900B-FA31-473C-A8E6-B3B77B68C454}"/>
              </a:ext>
            </a:extLst>
          </p:cNvPr>
          <p:cNvSpPr/>
          <p:nvPr/>
        </p:nvSpPr>
        <p:spPr>
          <a:xfrm>
            <a:off x="3531702" y="7589514"/>
            <a:ext cx="1502874" cy="8510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Comparison Completed for matched records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EBC7D8-7859-40DC-A842-58ED323FFC45}"/>
              </a:ext>
            </a:extLst>
          </p:cNvPr>
          <p:cNvSpPr/>
          <p:nvPr/>
        </p:nvSpPr>
        <p:spPr>
          <a:xfrm>
            <a:off x="7456472" y="6522714"/>
            <a:ext cx="1502875" cy="55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Email the excel to appropriate team for further inspection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881012-B18E-4B23-9CEC-687895FCBEEA}"/>
              </a:ext>
            </a:extLst>
          </p:cNvPr>
          <p:cNvSpPr/>
          <p:nvPr/>
        </p:nvSpPr>
        <p:spPr>
          <a:xfrm>
            <a:off x="5453863" y="4596858"/>
            <a:ext cx="1502875" cy="55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Invalid table name or schema name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8A0703-85CB-45C1-B8E9-BD39771F3095}"/>
              </a:ext>
            </a:extLst>
          </p:cNvPr>
          <p:cNvSpPr/>
          <p:nvPr/>
        </p:nvSpPr>
        <p:spPr>
          <a:xfrm>
            <a:off x="3486623" y="5710787"/>
            <a:ext cx="1502875" cy="55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Python calls a stored procedure which generates </a:t>
            </a:r>
            <a:r>
              <a:rPr lang="en-US" sz="900" dirty="0" err="1"/>
              <a:t>hashkey</a:t>
            </a:r>
            <a:r>
              <a:rPr lang="en-US" sz="900" dirty="0"/>
              <a:t> for each record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916B09-751A-4759-A351-1325671DF637}"/>
              </a:ext>
            </a:extLst>
          </p:cNvPr>
          <p:cNvSpPr/>
          <p:nvPr/>
        </p:nvSpPr>
        <p:spPr>
          <a:xfrm>
            <a:off x="5556756" y="7729371"/>
            <a:ext cx="1502875" cy="55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Export the matched records to excel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D2F61C-EDC1-454D-A52B-9EDF185CDF83}"/>
              </a:ext>
            </a:extLst>
          </p:cNvPr>
          <p:cNvSpPr/>
          <p:nvPr/>
        </p:nvSpPr>
        <p:spPr>
          <a:xfrm>
            <a:off x="3541227" y="8657908"/>
            <a:ext cx="1502875" cy="552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Export the unmatched records to excel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40B529-A703-43C6-82B3-61F841DFD197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4189680" y="1092497"/>
            <a:ext cx="9054" cy="26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AFB804-45C5-42E8-B9FF-38C2CAE0418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198733" y="1905552"/>
            <a:ext cx="1" cy="28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A9D0EE-07A1-4C42-88B4-1F160BC4C0C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198734" y="3143689"/>
            <a:ext cx="39327" cy="35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4E250E-5522-41A0-8A18-F19354F1351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238061" y="4055743"/>
            <a:ext cx="11697" cy="35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C8C986-2511-4B3F-98F9-DD094DE36EC7}"/>
              </a:ext>
            </a:extLst>
          </p:cNvPr>
          <p:cNvCxnSpPr>
            <a:cxnSpLocks/>
          </p:cNvCxnSpPr>
          <p:nvPr/>
        </p:nvCxnSpPr>
        <p:spPr>
          <a:xfrm flipV="1">
            <a:off x="4898465" y="4887341"/>
            <a:ext cx="5555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D46731-49BD-473E-81C0-2B39454040B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281704" y="6226684"/>
            <a:ext cx="12897" cy="41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6970D0-FAAC-4580-B5F4-EC28218944B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283139" y="7286516"/>
            <a:ext cx="11462" cy="30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A2C2E3F-C464-4A8C-8350-243CEB95D693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4283139" y="8440541"/>
            <a:ext cx="9526" cy="21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5F3BEE9-CD30-41AC-80B4-34023C8B285E}"/>
              </a:ext>
            </a:extLst>
          </p:cNvPr>
          <p:cNvCxnSpPr>
            <a:cxnSpLocks/>
            <a:stCxn id="17" idx="3"/>
            <a:endCxn id="13" idx="2"/>
          </p:cNvCxnSpPr>
          <p:nvPr/>
        </p:nvCxnSpPr>
        <p:spPr>
          <a:xfrm flipV="1">
            <a:off x="5044102" y="7074975"/>
            <a:ext cx="3163808" cy="1859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6588826-F00C-4613-821E-6D183AE5D3EC}"/>
              </a:ext>
            </a:extLst>
          </p:cNvPr>
          <p:cNvCxnSpPr>
            <a:cxnSpLocks/>
          </p:cNvCxnSpPr>
          <p:nvPr/>
        </p:nvCxnSpPr>
        <p:spPr>
          <a:xfrm flipV="1">
            <a:off x="5001195" y="8024523"/>
            <a:ext cx="5555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CD3AA99-FE83-43A6-8FEC-EB66A49FCE1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207910" y="6226684"/>
            <a:ext cx="0" cy="29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04ED8F8-2CF7-4217-BD0B-9F09F84EB456}"/>
              </a:ext>
            </a:extLst>
          </p:cNvPr>
          <p:cNvSpPr txBox="1"/>
          <p:nvPr/>
        </p:nvSpPr>
        <p:spPr>
          <a:xfrm>
            <a:off x="5060513" y="4611861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17C626-C933-487B-B7DE-4D6BD708CAEA}"/>
              </a:ext>
            </a:extLst>
          </p:cNvPr>
          <p:cNvSpPr txBox="1"/>
          <p:nvPr/>
        </p:nvSpPr>
        <p:spPr>
          <a:xfrm>
            <a:off x="5089660" y="7762913"/>
            <a:ext cx="378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1BA077-5243-46DE-8C12-B03C3C565EB3}"/>
              </a:ext>
            </a:extLst>
          </p:cNvPr>
          <p:cNvSpPr txBox="1"/>
          <p:nvPr/>
        </p:nvSpPr>
        <p:spPr>
          <a:xfrm>
            <a:off x="4302191" y="8418420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E909F2-6F99-415D-87A0-3CB010DF2CAC}"/>
              </a:ext>
            </a:extLst>
          </p:cNvPr>
          <p:cNvSpPr txBox="1"/>
          <p:nvPr/>
        </p:nvSpPr>
        <p:spPr>
          <a:xfrm>
            <a:off x="4189680" y="5347458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60700175-DD94-4CF3-9935-CC21ADBD595C}"/>
              </a:ext>
            </a:extLst>
          </p:cNvPr>
          <p:cNvSpPr/>
          <p:nvPr/>
        </p:nvSpPr>
        <p:spPr>
          <a:xfrm>
            <a:off x="3564179" y="4409930"/>
            <a:ext cx="1347762" cy="9596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Table, Schema details fetched by Python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00147A1-58E6-4DA4-8222-14AE53158714}"/>
              </a:ext>
            </a:extLst>
          </p:cNvPr>
          <p:cNvCxnSpPr>
            <a:cxnSpLocks/>
          </p:cNvCxnSpPr>
          <p:nvPr/>
        </p:nvCxnSpPr>
        <p:spPr>
          <a:xfrm>
            <a:off x="4238060" y="5377603"/>
            <a:ext cx="11697" cy="35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8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</TotalTime>
  <Words>702</Words>
  <Application>Microsoft Office PowerPoint</Application>
  <PresentationFormat>Custom</PresentationFormat>
  <Paragraphs>158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Graphik</vt:lpstr>
      <vt:lpstr>Graphik Black</vt:lpstr>
      <vt:lpstr>Graphik Medium</vt:lpstr>
      <vt:lpstr>Office Theme</vt:lpstr>
      <vt:lpstr>1_Office Theme</vt:lpstr>
      <vt:lpstr>OGG REPLICATION TO SNOWFLAKE</vt:lpstr>
      <vt:lpstr>PowerPoint Presentation</vt:lpstr>
      <vt:lpstr>PowerPoint Presentation</vt:lpstr>
      <vt:lpstr>PowerPoint Presentation</vt:lpstr>
      <vt:lpstr>RECONCILIATION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Raza Imam, Syed A.</dc:creator>
  <cp:lastModifiedBy>Bahulikar, Akshay</cp:lastModifiedBy>
  <cp:revision>39</cp:revision>
  <dcterms:created xsi:type="dcterms:W3CDTF">2021-09-09T05:20:51Z</dcterms:created>
  <dcterms:modified xsi:type="dcterms:W3CDTF">2021-10-20T11:55:37Z</dcterms:modified>
</cp:coreProperties>
</file>