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13"/>
  </p:notesMasterIdLst>
  <p:handoutMasterIdLst>
    <p:handoutMasterId r:id="rId14"/>
  </p:handoutMasterIdLst>
  <p:sldIdLst>
    <p:sldId id="261" r:id="rId8"/>
    <p:sldId id="16075" r:id="rId9"/>
    <p:sldId id="16083" r:id="rId10"/>
    <p:sldId id="16084" r:id="rId11"/>
    <p:sldId id="160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8523" autoAdjust="0"/>
  </p:normalViewPr>
  <p:slideViewPr>
    <p:cSldViewPr snapToGrid="0" showGuides="1">
      <p:cViewPr varScale="1">
        <p:scale>
          <a:sx n="65" d="100"/>
          <a:sy n="65" d="100"/>
        </p:scale>
        <p:origin x="6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23/05/2022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include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56DAA-BB3D-F946-9706-04EB48E9A0B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9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include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56DAA-BB3D-F946-9706-04EB48E9A0B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9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include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56DAA-BB3D-F946-9706-04EB48E9A0B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1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to include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56DAA-BB3D-F946-9706-04EB48E9A0B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BDDEF2-76F1-46E0-9E04-5482AADB8248}"/>
              </a:ext>
            </a:extLst>
          </p:cNvPr>
          <p:cNvSpPr/>
          <p:nvPr userDrawn="1"/>
        </p:nvSpPr>
        <p:spPr>
          <a:xfrm>
            <a:off x="0" y="1600200"/>
            <a:ext cx="12192000" cy="4451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9CC51-C03F-4B05-96DA-739306ADD953}"/>
              </a:ext>
            </a:extLst>
          </p:cNvPr>
          <p:cNvSpPr/>
          <p:nvPr userDrawn="1"/>
        </p:nvSpPr>
        <p:spPr>
          <a:xfrm>
            <a:off x="0" y="1806575"/>
            <a:ext cx="12192000" cy="3413125"/>
          </a:xfrm>
          <a:prstGeom prst="rect">
            <a:avLst/>
          </a:prstGeom>
          <a:solidFill>
            <a:srgbClr val="006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2000" noProof="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A88E0F-8B5A-48DC-AC88-27057B766117}"/>
              </a:ext>
            </a:extLst>
          </p:cNvPr>
          <p:cNvCxnSpPr>
            <a:cxnSpLocks/>
          </p:cNvCxnSpPr>
          <p:nvPr userDrawn="1"/>
        </p:nvCxnSpPr>
        <p:spPr>
          <a:xfrm>
            <a:off x="1238400" y="3161507"/>
            <a:ext cx="496095" cy="0"/>
          </a:xfrm>
          <a:prstGeom prst="line">
            <a:avLst/>
          </a:prstGeom>
          <a:ln w="34925">
            <a:solidFill>
              <a:srgbClr val="94D6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5A9C-21B5-4A60-A1D6-A96987A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173" y="5467348"/>
            <a:ext cx="1659300" cy="2540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EF70DCA-41DF-4573-AA75-55A0A5D4E142}" type="datetime6">
              <a:rPr lang="en-GB" smtClean="0"/>
              <a:t>May 22</a:t>
            </a:fld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2B9DA68-53DC-4F7E-B641-33008510A9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54378"/>
            <a:ext cx="2067079" cy="653101"/>
          </a:xfrm>
          <a:prstGeom prst="rect">
            <a:avLst/>
          </a:prstGeom>
        </p:spPr>
      </p:pic>
      <p:sp>
        <p:nvSpPr>
          <p:cNvPr id="4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F7022DE5-08F6-4681-A4F1-3FED93450D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8400" y="3331029"/>
            <a:ext cx="10375902" cy="774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Confidentiality.Confidentiality&quot;,&quot;type&quot;:&quot;text&quot;}}" title="Form.Confidentiality.Confidentiality">
            <a:extLst>
              <a:ext uri="{FF2B5EF4-FFF2-40B4-BE49-F238E27FC236}">
                <a16:creationId xmlns:a16="http://schemas.microsoft.com/office/drawing/2014/main" id="{E0A377F2-94E4-4D60-A81B-922888DB6A6C}"/>
              </a:ext>
            </a:extLst>
          </p:cNvPr>
          <p:cNvSpPr/>
          <p:nvPr userDrawn="1"/>
        </p:nvSpPr>
        <p:spPr>
          <a:xfrm>
            <a:off x="3697288" y="6438737"/>
            <a:ext cx="4797425" cy="153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GB" sz="1000" noProof="0" dirty="0">
              <a:solidFill>
                <a:schemeClr val="tx2"/>
              </a:solidFill>
            </a:endParaRPr>
          </a:p>
        </p:txBody>
      </p:sp>
      <p:sp>
        <p:nvSpPr>
          <p:cNvPr id="31" name="text" descr="{&quot;templafy&quot;:{&quot;binding&quot;:&quot;Translations.PresenterName&quot;,&quot;type&quot;:&quot;text&quot;}}" title="Translations.PresenterName">
            <a:extLst>
              <a:ext uri="{FF2B5EF4-FFF2-40B4-BE49-F238E27FC236}">
                <a16:creationId xmlns:a16="http://schemas.microsoft.com/office/drawing/2014/main" id="{3CAFC86E-A9C4-4065-80C8-474B8A9DD8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8400" y="4096800"/>
            <a:ext cx="7200000" cy="254000"/>
          </a:xfrm>
        </p:spPr>
        <p:txBody>
          <a:bodyPr/>
          <a:lstStyle>
            <a:lvl1pPr marL="0" indent="0">
              <a:buNone/>
              <a:defRPr sz="1400">
                <a:solidFill>
                  <a:srgbClr val="94D6EF"/>
                </a:solidFill>
              </a:defRPr>
            </a:lvl1pPr>
          </a:lstStyle>
          <a:p>
            <a:pPr lvl="0"/>
            <a:r>
              <a:rPr lang="en-GB" dirty="0"/>
              <a:t>Insert name of presenter</a:t>
            </a:r>
          </a:p>
        </p:txBody>
      </p:sp>
      <p:sp>
        <p:nvSpPr>
          <p:cNvPr id="32" name="text" descr="{&quot;templafy&quot;:{&quot;binding&quot;:&quot;Translations.PresenterTitle&quot;,&quot;type&quot;:&quot;text&quot;}}" title="Translations.PresenterTitle">
            <a:extLst>
              <a:ext uri="{FF2B5EF4-FFF2-40B4-BE49-F238E27FC236}">
                <a16:creationId xmlns:a16="http://schemas.microsoft.com/office/drawing/2014/main" id="{8C261911-F1B2-437B-AADD-509AF4C6E8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8400" y="4348800"/>
            <a:ext cx="7200000" cy="254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title of presenter</a:t>
            </a:r>
          </a:p>
        </p:txBody>
      </p:sp>
      <p:sp>
        <p:nvSpPr>
          <p:cNvPr id="12" name="text" descr="{&quot;templafy&quot;:{&quot;binding&quot;:&quot;Translations.PresenterName&quot;,&quot;type&quot;:&quot;text&quot;}}" title="Translations.PresenterName">
            <a:extLst>
              <a:ext uri="{FF2B5EF4-FFF2-40B4-BE49-F238E27FC236}">
                <a16:creationId xmlns:a16="http://schemas.microsoft.com/office/drawing/2014/main" id="{EBA0AC61-CBF9-458C-AAB0-5EF0FEFA1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8400" y="4615200"/>
            <a:ext cx="7200000" cy="254000"/>
          </a:xfrm>
        </p:spPr>
        <p:txBody>
          <a:bodyPr/>
          <a:lstStyle>
            <a:lvl1pPr marL="0" indent="0">
              <a:buNone/>
              <a:defRPr sz="1400">
                <a:solidFill>
                  <a:srgbClr val="94D6EF"/>
                </a:solidFill>
              </a:defRPr>
            </a:lvl1pPr>
          </a:lstStyle>
          <a:p>
            <a:pPr lvl="0"/>
            <a:r>
              <a:rPr lang="en-GB" dirty="0"/>
              <a:t>Insert name of presenter</a:t>
            </a:r>
          </a:p>
        </p:txBody>
      </p:sp>
      <p:sp>
        <p:nvSpPr>
          <p:cNvPr id="13" name="text" descr="{&quot;templafy&quot;:{&quot;binding&quot;:&quot;Translations.PresenterTitle&quot;,&quot;type&quot;:&quot;text&quot;}}" title="Translations.PresenterTitle">
            <a:extLst>
              <a:ext uri="{FF2B5EF4-FFF2-40B4-BE49-F238E27FC236}">
                <a16:creationId xmlns:a16="http://schemas.microsoft.com/office/drawing/2014/main" id="{C51ADBB6-27B3-4A55-B7DC-54E2251F46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8400" y="4867200"/>
            <a:ext cx="7200000" cy="254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title of presenter</a:t>
            </a:r>
          </a:p>
        </p:txBody>
      </p:sp>
      <p:sp>
        <p:nvSpPr>
          <p:cNvPr id="28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BFE8C3AA-F8FD-49FF-882E-D266D2F41D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3930" y="2338511"/>
            <a:ext cx="10405145" cy="66944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half" idx="2" hasCustomPrompt="1"/>
          </p:nvPr>
        </p:nvSpPr>
        <p:spPr>
          <a:xfrm>
            <a:off x="478800" y="1663200"/>
            <a:ext cx="5472000" cy="4129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" descr="{&quot;templafy&quot;:{&quot;type&quot;:&quot;text&quot;,&quot;binding&quot;:&quot;Translations.PPText&quot;}}" title="Translations.PPText">
            <a:extLst>
              <a:ext uri="{FF2B5EF4-FFF2-40B4-BE49-F238E27FC236}">
                <a16:creationId xmlns:a16="http://schemas.microsoft.com/office/drawing/2014/main" id="{1ADA5917-26E3-45EF-B978-39B8C82BF8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2400" y="410400"/>
            <a:ext cx="5472000" cy="5382000"/>
          </a:xfrm>
          <a:solidFill>
            <a:srgbClr val="006193"/>
          </a:solidFill>
        </p:spPr>
        <p:txBody>
          <a:bodyPr lIns="360000" tIns="360000" rIns="360000" bIns="360000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0E5A16F0-A71B-47F3-9705-CBA62D6B69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766800"/>
            <a:ext cx="547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1E6E9454-46B9-4F3B-A536-C5131850C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410400"/>
            <a:ext cx="5472000" cy="30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C0466C5C-4BD3-456E-B769-BF98F1310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33945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08C87-C1CA-4AAE-8EEA-B0EC4F79EA11}"/>
              </a:ext>
            </a:extLst>
          </p:cNvPr>
          <p:cNvSpPr/>
          <p:nvPr userDrawn="1"/>
        </p:nvSpPr>
        <p:spPr>
          <a:xfrm>
            <a:off x="478800" y="1562400"/>
            <a:ext cx="9982800" cy="423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idx="1" hasCustomPrompt="1"/>
          </p:nvPr>
        </p:nvSpPr>
        <p:spPr>
          <a:xfrm>
            <a:off x="478800" y="1562400"/>
            <a:ext cx="6814800" cy="4234996"/>
          </a:xfrm>
          <a:noFill/>
        </p:spPr>
        <p:txBody>
          <a:bodyPr lIns="180000" tIns="180000" rIns="180000" bIns="18000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text" descr="{&quot;templafy&quot;:{&quot;type&quot;:&quot;text&quot;,&quot;binding&quot;:&quot;Translations.PPPicture&quot;}}" title="Translations.PPPicture">
            <a:extLst>
              <a:ext uri="{FF2B5EF4-FFF2-40B4-BE49-F238E27FC236}">
                <a16:creationId xmlns:a16="http://schemas.microsoft.com/office/drawing/2014/main" id="{6A06D9A5-1172-40D4-BC36-29B3B2EEB2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32800" y="1879200"/>
            <a:ext cx="3960000" cy="3603625"/>
          </a:xfrm>
        </p:spPr>
        <p:txBody>
          <a:bodyPr tIns="72000"/>
          <a:lstStyle>
            <a:lvl1pPr marL="0" indent="0" algn="ctr">
              <a:buNone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19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53F0EFDE-08FF-4A12-9E07-BB4F7A4CDC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6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FC3D6B0A-753C-4D3C-9B36-0B2339823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7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5417F737-77DD-41F9-BE97-B8ED59928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353878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FFF74144-37C9-4455-B9CC-B0D2250DFE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292400"/>
            <a:ext cx="35892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4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half" idx="2" hasCustomPrompt="1"/>
          </p:nvPr>
        </p:nvSpPr>
        <p:spPr>
          <a:xfrm>
            <a:off x="478800" y="1662113"/>
            <a:ext cx="3600000" cy="378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95072CBA-D3F6-401D-8B4D-69ED43B79A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1400" y="1292400"/>
            <a:ext cx="35892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6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quarter" idx="4" hasCustomPrompt="1"/>
          </p:nvPr>
        </p:nvSpPr>
        <p:spPr>
          <a:xfrm>
            <a:off x="4296000" y="1662113"/>
            <a:ext cx="3600000" cy="378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BB1A0E77-272D-48EE-8B65-F8842060ED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23375" y="1292400"/>
            <a:ext cx="35892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15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C8C002F9-B4B0-4496-82C0-0F1BCF15C3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13849" y="1662113"/>
            <a:ext cx="3600000" cy="378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3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965F7029-A5C6-4183-A7EC-EFB97A3A03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C68211D3-260C-405C-B0B3-966408927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3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F8E9336B-871F-4D3E-9702-811B82CA3D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289269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63E94A03-A420-4B79-A262-F7F63A78C6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2924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21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AD11A5CE-BF1D-4D65-B282-E10E52F66E6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40575" y="12924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22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455D52D0-FAB7-42EB-BAFF-F65FA976F8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8800" y="36792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25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9714AB00-9A70-4F0A-A845-E9CAF435319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8857" y="36792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17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31E8E455-4E44-433E-B54D-D3A51F5721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9EB7591F-6277-4B78-8D2C-E9631F8AB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4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8327F646-6881-4F3C-9A11-4BC7603F36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  <p:sp>
        <p:nvSpPr>
          <p:cNvPr id="23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1ACCD8C8-7DF5-46A3-87D1-17497DB9062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8800" y="1669535"/>
            <a:ext cx="5472000" cy="1915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6B6378CE-FAA9-4C28-AD5A-E22562B6765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40575" y="1669535"/>
            <a:ext cx="5472000" cy="1915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59BEDDA4-9479-4A5E-BD55-5301B156AF99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478800" y="4046400"/>
            <a:ext cx="5472000" cy="1915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652D095B-8CDE-45FA-B015-C237A6947401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6238857" y="4046400"/>
            <a:ext cx="5472000" cy="1915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57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3DEA39-0EAB-416C-9B09-5ED27B54F658}"/>
              </a:ext>
            </a:extLst>
          </p:cNvPr>
          <p:cNvSpPr/>
          <p:nvPr userDrawn="1"/>
        </p:nvSpPr>
        <p:spPr>
          <a:xfrm>
            <a:off x="0" y="1692000"/>
            <a:ext cx="12192000" cy="4244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30F4C-5743-4986-80FB-8151E6457F6B}"/>
              </a:ext>
            </a:extLst>
          </p:cNvPr>
          <p:cNvSpPr/>
          <p:nvPr userDrawn="1"/>
        </p:nvSpPr>
        <p:spPr>
          <a:xfrm>
            <a:off x="479630" y="2059200"/>
            <a:ext cx="2700000" cy="34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38C7D-AC64-4B7A-B5EC-BCB227956E9A}"/>
              </a:ext>
            </a:extLst>
          </p:cNvPr>
          <p:cNvSpPr/>
          <p:nvPr userDrawn="1"/>
        </p:nvSpPr>
        <p:spPr>
          <a:xfrm>
            <a:off x="3323945" y="2059200"/>
            <a:ext cx="2700000" cy="34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555446-4D21-45E2-BCDE-E5A307767E67}"/>
              </a:ext>
            </a:extLst>
          </p:cNvPr>
          <p:cNvSpPr/>
          <p:nvPr userDrawn="1"/>
        </p:nvSpPr>
        <p:spPr>
          <a:xfrm>
            <a:off x="6168260" y="2059200"/>
            <a:ext cx="2700000" cy="34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ABCA6C-6909-4B4B-AA11-49E20F77E570}"/>
              </a:ext>
            </a:extLst>
          </p:cNvPr>
          <p:cNvSpPr/>
          <p:nvPr userDrawn="1"/>
        </p:nvSpPr>
        <p:spPr>
          <a:xfrm>
            <a:off x="9012575" y="2059200"/>
            <a:ext cx="2700000" cy="34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text" descr="{&quot;templafy&quot;:{&quot;type&quot;:&quot;text&quot;,&quot;binding&quot;:&quot;Translations.PPText&quot;}}" title="Translations.PPText">
            <a:extLst>
              <a:ext uri="{FF2B5EF4-FFF2-40B4-BE49-F238E27FC236}">
                <a16:creationId xmlns:a16="http://schemas.microsoft.com/office/drawing/2014/main" id="{073FF8DC-E1AA-465D-A45C-C462F056EC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30" y="2185200"/>
            <a:ext cx="2185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" descr="{&quot;templafy&quot;:{&quot;type&quot;:&quot;text&quot;,&quot;binding&quot;:&quot;Translations.PPText&quot;}}" title="Translations.PPText">
            <a:extLst>
              <a:ext uri="{FF2B5EF4-FFF2-40B4-BE49-F238E27FC236}">
                <a16:creationId xmlns:a16="http://schemas.microsoft.com/office/drawing/2014/main" id="{38858500-6D6A-4997-AAD1-ECDDF9DF01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1345" y="2185200"/>
            <a:ext cx="2185200" cy="3240000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A6301C04-1FCF-4BD1-BF9C-3A6004470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25660" y="2185200"/>
            <a:ext cx="2185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BBC31C21-9134-4A3F-888D-54BBB4ADF1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69975" y="2185200"/>
            <a:ext cx="2185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46A659E9-4A32-4587-BFD7-EA996DF57A9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4E221D44-1F6F-46A1-B182-70BE2C920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4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6D59D4D2-7D60-4560-8BB7-509E86891A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87344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86D83E88-C1B3-4E11-AD07-ABE3CECEA0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4B69381A-D3A4-49EA-875C-E14F1DAEA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2953C362-73ED-4A9A-918C-E4F410409D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39752" y="1806575"/>
            <a:ext cx="228036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view a dropdown menu of possible slide layouts</a:t>
            </a:r>
            <a:endParaRPr lang="en-GB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498494" y="1815926"/>
            <a:ext cx="2196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</a:t>
            </a:r>
            <a:b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settings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8076214" y="1806575"/>
            <a:ext cx="2358243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view of guides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1921" y="3444894"/>
            <a:ext cx="257143" cy="2857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02021C-F6D2-4E6A-8629-C6315B3791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9631" y="2789820"/>
            <a:ext cx="457143" cy="2571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28D6C-AC8F-46DD-96BA-C0A5E4DDB3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66052" y="5077014"/>
            <a:ext cx="475428" cy="1767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6631300" y="3022889"/>
            <a:ext cx="341204" cy="321707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CB77F55A-FFA2-402F-B40F-8F779E0D889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66053" y="4393369"/>
            <a:ext cx="328881" cy="505501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74EBBED2-6C3D-4EF3-81AF-CC99C81AD46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03714" y="2041703"/>
            <a:ext cx="538465" cy="172841"/>
          </a:xfrm>
          <a:prstGeom prst="rect">
            <a:avLst/>
          </a:prstGeom>
        </p:spPr>
      </p:pic>
      <p:pic>
        <p:nvPicPr>
          <p:cNvPr id="23" name="Picture 19">
            <a:extLst>
              <a:ext uri="{FF2B5EF4-FFF2-40B4-BE49-F238E27FC236}">
                <a16:creationId xmlns:a16="http://schemas.microsoft.com/office/drawing/2014/main" id="{1F335833-63D9-4A9D-A1D1-07499FE2305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7444" y="3829283"/>
            <a:ext cx="313788" cy="5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7F89329-DCB4-43EC-A6AC-25D646B510A4}" type="datetime6">
              <a:rPr lang="en-GB" smtClean="0"/>
              <a:t>May 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25452" y="1636762"/>
            <a:ext cx="10935816" cy="2789137"/>
          </a:xfrm>
          <a:prstGeom prst="rect">
            <a:avLst/>
          </a:prstGeom>
        </p:spPr>
        <p:txBody>
          <a:bodyPr vert="horz" lIns="0" tIns="0" rIns="0" bIns="0" anchor="t"/>
          <a:lstStyle>
            <a:lvl1pPr marL="228594" indent="-228594" algn="l" defTabSz="1217054" rtl="0" eaLnBrk="1" fontAlgn="base" hangingPunct="1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100000"/>
              <a:buFont typeface="Wingdings" charset="2"/>
              <a:buChar char="§"/>
              <a:defRPr lang="en-AU" sz="1600" b="0" kern="1200" baseline="0" dirty="0" smtClean="0">
                <a:solidFill>
                  <a:schemeClr val="tx1"/>
                </a:solidFill>
                <a:latin typeface="+mn-lt"/>
                <a:ea typeface="SimHei" panose="02010609060101010101" pitchFamily="49" charset="-122"/>
                <a:cs typeface="ＭＳ Ｐゴシック" charset="0"/>
              </a:defRPr>
            </a:lvl1pPr>
            <a:lvl2pPr marL="482588" indent="-234945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lang="en-AU" sz="1600" b="0" kern="1200" baseline="0" dirty="0" smtClean="0">
                <a:solidFill>
                  <a:schemeClr val="tx1"/>
                </a:solidFill>
                <a:latin typeface="+mn-lt"/>
                <a:ea typeface="SimHei" panose="02010609060101010101" pitchFamily="49" charset="-122"/>
                <a:cs typeface="+mn-cs"/>
              </a:defRPr>
            </a:lvl2pPr>
            <a:lvl3pPr marL="715415" indent="-228594" algn="l" defTabSz="1217054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100000"/>
              <a:buFont typeface="Lucida Grande"/>
              <a:buChar char="-"/>
              <a:defRPr lang="en-AU" sz="1600" b="0" kern="1200" baseline="0" dirty="0" smtClean="0">
                <a:solidFill>
                  <a:schemeClr val="tx1"/>
                </a:solidFill>
                <a:latin typeface="+mn-lt"/>
                <a:ea typeface="SimHei" panose="02010609060101010101" pitchFamily="49" charset="-122"/>
                <a:cs typeface="ＭＳ Ｐゴシック" charset="0"/>
              </a:defRPr>
            </a:lvl3pPr>
            <a:lvl4pPr marL="958827" indent="-239178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600" baseline="0">
                <a:solidFill>
                  <a:schemeClr val="tx1"/>
                </a:solidFill>
                <a:ea typeface="SimHei" panose="02010609060101010101" pitchFamily="49" charset="-122"/>
              </a:defRPr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AU" dirty="0"/>
              <a:t>Click to add text</a:t>
            </a:r>
          </a:p>
          <a:p>
            <a:pPr marL="476239" lvl="1" indent="-228594" algn="l" defTabSz="1217054" rtl="0" eaLnBrk="1" fontAlgn="base" hangingPunct="1">
              <a:spcBef>
                <a:spcPts val="0"/>
              </a:spcBef>
              <a:spcAft>
                <a:spcPts val="400"/>
              </a:spcAft>
              <a:buClr>
                <a:srgbClr val="094D80"/>
              </a:buClr>
              <a:buFont typeface="Arial" charset="0"/>
              <a:buChar char="–"/>
            </a:pPr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  <a:endParaRPr lang="en-US" dirty="0"/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23334" y="1065082"/>
            <a:ext cx="10937935" cy="40163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 defTabSz="1217054" rtl="0" eaLnBrk="1" fontAlgn="base" hangingPunct="1">
              <a:spcBef>
                <a:spcPts val="800"/>
              </a:spcBef>
              <a:spcAft>
                <a:spcPts val="800"/>
              </a:spcAft>
              <a:buFont typeface="Wingdings" charset="0"/>
              <a:buNone/>
              <a:defRPr lang="en-US" sz="1867" b="0" kern="1200" baseline="0" dirty="0">
                <a:solidFill>
                  <a:schemeClr val="tx1"/>
                </a:solidFill>
                <a:latin typeface="Arial"/>
                <a:ea typeface="SimHei" panose="02010609060101010101" pitchFamily="49" charset="-122"/>
                <a:cs typeface="Arial"/>
              </a:defRPr>
            </a:lvl1pPr>
          </a:lstStyle>
          <a:p>
            <a:pPr lvl="0"/>
            <a:r>
              <a:rPr lang="en-AU" dirty="0"/>
              <a:t>Click to edit subtitle</a:t>
            </a:r>
            <a:endParaRPr lang="en-US" dirty="0"/>
          </a:p>
        </p:txBody>
      </p:sp>
      <p:sp>
        <p:nvSpPr>
          <p:cNvPr id="17" name="Title 9"/>
          <p:cNvSpPr>
            <a:spLocks noGrp="1"/>
          </p:cNvSpPr>
          <p:nvPr>
            <p:ph type="title" hasCustomPrompt="1"/>
          </p:nvPr>
        </p:nvSpPr>
        <p:spPr>
          <a:xfrm>
            <a:off x="423334" y="394245"/>
            <a:ext cx="10937935" cy="63032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lnSpc>
                <a:spcPct val="90000"/>
              </a:lnSpc>
              <a:defRPr lang="en-US" sz="2400" b="1" kern="1200" baseline="0" dirty="0">
                <a:solidFill>
                  <a:schemeClr val="tx2"/>
                </a:solidFill>
                <a:latin typeface="Arial" pitchFamily="34" charset="0"/>
                <a:ea typeface="SimHei" panose="02010609060101010101" pitchFamily="49" charset="-122"/>
                <a:cs typeface="Arial" pitchFamily="34" charset="0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2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0">
          <p15:clr>
            <a:srgbClr val="FBAE40"/>
          </p15:clr>
        </p15:guide>
        <p15:guide id="2" pos="55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BDDEF2-76F1-46E0-9E04-5482AADB8248}"/>
              </a:ext>
            </a:extLst>
          </p:cNvPr>
          <p:cNvSpPr/>
          <p:nvPr userDrawn="1"/>
        </p:nvSpPr>
        <p:spPr>
          <a:xfrm>
            <a:off x="0" y="1600200"/>
            <a:ext cx="12192000" cy="4451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9" name="text" descr="{&quot;templafy&quot;:{&quot;type&quot;:&quot;text&quot;,&quot;binding&quot;:&quot;Translations.PPPicture&quot;}}" title="Translations.PPPicture">
            <a:extLst>
              <a:ext uri="{FF2B5EF4-FFF2-40B4-BE49-F238E27FC236}">
                <a16:creationId xmlns:a16="http://schemas.microsoft.com/office/drawing/2014/main" id="{A3065A29-0777-42B2-91F2-107E6602A5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52115" y="1806575"/>
            <a:ext cx="5439884" cy="3413125"/>
          </a:xfrm>
          <a:custGeom>
            <a:avLst/>
            <a:gdLst>
              <a:gd name="connsiteX0" fmla="*/ 752312 w 4887433"/>
              <a:gd name="connsiteY0" fmla="*/ 0 h 3413125"/>
              <a:gd name="connsiteX1" fmla="*/ 4887433 w 4887433"/>
              <a:gd name="connsiteY1" fmla="*/ 0 h 3413125"/>
              <a:gd name="connsiteX2" fmla="*/ 4887433 w 4887433"/>
              <a:gd name="connsiteY2" fmla="*/ 3413125 h 3413125"/>
              <a:gd name="connsiteX3" fmla="*/ 0 w 4887433"/>
              <a:gd name="connsiteY3" fmla="*/ 3413125 h 3413125"/>
              <a:gd name="connsiteX0" fmla="*/ 683851 w 4887433"/>
              <a:gd name="connsiteY0" fmla="*/ 0 h 3413125"/>
              <a:gd name="connsiteX1" fmla="*/ 4887433 w 4887433"/>
              <a:gd name="connsiteY1" fmla="*/ 0 h 3413125"/>
              <a:gd name="connsiteX2" fmla="*/ 4887433 w 4887433"/>
              <a:gd name="connsiteY2" fmla="*/ 3413125 h 3413125"/>
              <a:gd name="connsiteX3" fmla="*/ 0 w 4887433"/>
              <a:gd name="connsiteY3" fmla="*/ 3413125 h 3413125"/>
              <a:gd name="connsiteX4" fmla="*/ 683851 w 4887433"/>
              <a:gd name="connsiteY4" fmla="*/ 0 h 3413125"/>
              <a:gd name="connsiteX0" fmla="*/ 675293 w 4887433"/>
              <a:gd name="connsiteY0" fmla="*/ 2381 h 3413125"/>
              <a:gd name="connsiteX1" fmla="*/ 4887433 w 4887433"/>
              <a:gd name="connsiteY1" fmla="*/ 0 h 3413125"/>
              <a:gd name="connsiteX2" fmla="*/ 4887433 w 4887433"/>
              <a:gd name="connsiteY2" fmla="*/ 3413125 h 3413125"/>
              <a:gd name="connsiteX3" fmla="*/ 0 w 4887433"/>
              <a:gd name="connsiteY3" fmla="*/ 3413125 h 3413125"/>
              <a:gd name="connsiteX4" fmla="*/ 675293 w 4887433"/>
              <a:gd name="connsiteY4" fmla="*/ 2381 h 3413125"/>
              <a:gd name="connsiteX0" fmla="*/ 675293 w 4887433"/>
              <a:gd name="connsiteY0" fmla="*/ 2381 h 3413125"/>
              <a:gd name="connsiteX1" fmla="*/ 4887433 w 4887433"/>
              <a:gd name="connsiteY1" fmla="*/ 0 h 3413125"/>
              <a:gd name="connsiteX2" fmla="*/ 4887433 w 4887433"/>
              <a:gd name="connsiteY2" fmla="*/ 3413125 h 3413125"/>
              <a:gd name="connsiteX3" fmla="*/ 0 w 4887433"/>
              <a:gd name="connsiteY3" fmla="*/ 3413125 h 3413125"/>
              <a:gd name="connsiteX4" fmla="*/ 675293 w 4887433"/>
              <a:gd name="connsiteY4" fmla="*/ 2381 h 3413125"/>
              <a:gd name="connsiteX0" fmla="*/ 675293 w 4887433"/>
              <a:gd name="connsiteY0" fmla="*/ 2381 h 3413125"/>
              <a:gd name="connsiteX1" fmla="*/ 4887433 w 4887433"/>
              <a:gd name="connsiteY1" fmla="*/ 0 h 3413125"/>
              <a:gd name="connsiteX2" fmla="*/ 4887433 w 4887433"/>
              <a:gd name="connsiteY2" fmla="*/ 3413125 h 3413125"/>
              <a:gd name="connsiteX3" fmla="*/ 0 w 4887433"/>
              <a:gd name="connsiteY3" fmla="*/ 3413125 h 3413125"/>
              <a:gd name="connsiteX4" fmla="*/ 675293 w 4887433"/>
              <a:gd name="connsiteY4" fmla="*/ 2381 h 34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7433" h="3413125">
                <a:moveTo>
                  <a:pt x="675293" y="2381"/>
                </a:moveTo>
                <a:lnTo>
                  <a:pt x="4887433" y="0"/>
                </a:lnTo>
                <a:lnTo>
                  <a:pt x="4887433" y="3413125"/>
                </a:lnTo>
                <a:lnTo>
                  <a:pt x="0" y="3413125"/>
                </a:lnTo>
                <a:cubicBezTo>
                  <a:pt x="227237" y="2275417"/>
                  <a:pt x="445916" y="1144851"/>
                  <a:pt x="675293" y="2381"/>
                </a:cubicBezTo>
                <a:close/>
              </a:path>
            </a:pathLst>
          </a:custGeom>
          <a:noFill/>
        </p:spPr>
        <p:txBody>
          <a:bodyPr wrap="square" tIns="7200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AF24A0-71B1-475F-8122-C3EEF8F042B2}"/>
              </a:ext>
            </a:extLst>
          </p:cNvPr>
          <p:cNvSpPr/>
          <p:nvPr userDrawn="1"/>
        </p:nvSpPr>
        <p:spPr>
          <a:xfrm>
            <a:off x="1" y="1806575"/>
            <a:ext cx="7504426" cy="3413125"/>
          </a:xfrm>
          <a:custGeom>
            <a:avLst/>
            <a:gdLst>
              <a:gd name="connsiteX0" fmla="*/ 0 w 7504426"/>
              <a:gd name="connsiteY0" fmla="*/ 0 h 3413125"/>
              <a:gd name="connsiteX1" fmla="*/ 7504426 w 7504426"/>
              <a:gd name="connsiteY1" fmla="*/ 0 h 3413125"/>
              <a:gd name="connsiteX2" fmla="*/ 6752114 w 7504426"/>
              <a:gd name="connsiteY2" fmla="*/ 3413125 h 3413125"/>
              <a:gd name="connsiteX3" fmla="*/ 0 w 7504426"/>
              <a:gd name="connsiteY3" fmla="*/ 3413125 h 34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4426" h="3413125">
                <a:moveTo>
                  <a:pt x="0" y="0"/>
                </a:moveTo>
                <a:lnTo>
                  <a:pt x="7504426" y="0"/>
                </a:lnTo>
                <a:lnTo>
                  <a:pt x="6752114" y="3413125"/>
                </a:lnTo>
                <a:lnTo>
                  <a:pt x="0" y="3413125"/>
                </a:lnTo>
                <a:close/>
              </a:path>
            </a:pathLst>
          </a:custGeom>
          <a:solidFill>
            <a:srgbClr val="006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2000" noProof="0" dirty="0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A88E0F-8B5A-48DC-AC88-27057B766117}"/>
              </a:ext>
            </a:extLst>
          </p:cNvPr>
          <p:cNvCxnSpPr>
            <a:cxnSpLocks/>
          </p:cNvCxnSpPr>
          <p:nvPr userDrawn="1"/>
        </p:nvCxnSpPr>
        <p:spPr>
          <a:xfrm>
            <a:off x="1238400" y="3161507"/>
            <a:ext cx="496095" cy="0"/>
          </a:xfrm>
          <a:prstGeom prst="line">
            <a:avLst/>
          </a:prstGeom>
          <a:ln w="34925">
            <a:solidFill>
              <a:srgbClr val="94D6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" descr="{&quot;templafy&quot;:{&quot;binding&quot;:&quot;Translations.PresenterName&quot;,&quot;type&quot;:&quot;text&quot;}}" title="Translations.PresenterName">
            <a:extLst>
              <a:ext uri="{FF2B5EF4-FFF2-40B4-BE49-F238E27FC236}">
                <a16:creationId xmlns:a16="http://schemas.microsoft.com/office/drawing/2014/main" id="{CA8A2FCA-24B0-4398-AD3D-7985C35E8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8400" y="4096800"/>
            <a:ext cx="5483975" cy="254000"/>
          </a:xfrm>
        </p:spPr>
        <p:txBody>
          <a:bodyPr/>
          <a:lstStyle>
            <a:lvl1pPr marL="0" indent="0">
              <a:buNone/>
              <a:defRPr sz="1400">
                <a:solidFill>
                  <a:srgbClr val="94D6EF"/>
                </a:solidFill>
              </a:defRPr>
            </a:lvl1pPr>
          </a:lstStyle>
          <a:p>
            <a:pPr lvl="0"/>
            <a:r>
              <a:rPr lang="en-GB" dirty="0"/>
              <a:t>Insert name of presenter</a:t>
            </a:r>
          </a:p>
        </p:txBody>
      </p:sp>
      <p:sp>
        <p:nvSpPr>
          <p:cNvPr id="13" name="text" descr="{&quot;templafy&quot;:{&quot;binding&quot;:&quot;Translations.PresenterTitle&quot;,&quot;type&quot;:&quot;text&quot;}}" title="Translations.PresenterTitle">
            <a:extLst>
              <a:ext uri="{FF2B5EF4-FFF2-40B4-BE49-F238E27FC236}">
                <a16:creationId xmlns:a16="http://schemas.microsoft.com/office/drawing/2014/main" id="{9588BB37-74F0-4BCF-8861-E357F0895F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8400" y="4348800"/>
            <a:ext cx="5483975" cy="254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title of presenter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5A9C-21B5-4A60-A1D6-A96987A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173" y="5467348"/>
            <a:ext cx="1659300" cy="2540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BF64BA1-36DA-4F05-B9E0-B1B6389EFA79}" type="datetime6">
              <a:rPr lang="en-GB" smtClean="0"/>
              <a:t>May 22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995706-6637-4682-9AA7-FEB2BDDF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54378"/>
            <a:ext cx="2067079" cy="653101"/>
          </a:xfrm>
          <a:prstGeom prst="rect">
            <a:avLst/>
          </a:prstGeom>
        </p:spPr>
      </p:pic>
      <p:sp>
        <p:nvSpPr>
          <p:cNvPr id="18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6836095F-D040-4080-8779-34122BF6C49E}"/>
              </a:ext>
            </a:extLst>
          </p:cNvPr>
          <p:cNvSpPr txBox="1"/>
          <p:nvPr userDrawn="1"/>
        </p:nvSpPr>
        <p:spPr>
          <a:xfrm>
            <a:off x="1238400" y="2580886"/>
            <a:ext cx="5478941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0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156723CE-1A81-41AB-B008-8CC2206D3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8400" y="3331029"/>
            <a:ext cx="5482800" cy="774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21" name="text" descr="{&quot;templafy&quot;:{&quot;binding&quot;:&quot;Form.Confidentiality.Confidentiality&quot;,&quot;type&quot;:&quot;text&quot;}}" title="Form.Confidentiality.Confidentiality">
            <a:extLst>
              <a:ext uri="{FF2B5EF4-FFF2-40B4-BE49-F238E27FC236}">
                <a16:creationId xmlns:a16="http://schemas.microsoft.com/office/drawing/2014/main" id="{B33EDD64-6525-4D90-9329-C8706E5F2573}"/>
              </a:ext>
            </a:extLst>
          </p:cNvPr>
          <p:cNvSpPr/>
          <p:nvPr userDrawn="1"/>
        </p:nvSpPr>
        <p:spPr>
          <a:xfrm>
            <a:off x="3697288" y="6438737"/>
            <a:ext cx="4797425" cy="153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GB" sz="1000" noProof="0" dirty="0">
              <a:solidFill>
                <a:schemeClr val="tx2"/>
              </a:solidFill>
            </a:endParaRPr>
          </a:p>
        </p:txBody>
      </p:sp>
      <p:sp>
        <p:nvSpPr>
          <p:cNvPr id="14" name="text" descr="{&quot;templafy&quot;:{&quot;binding&quot;:&quot;Translations.PresenterName&quot;,&quot;type&quot;:&quot;text&quot;}}" title="Translations.PresenterName">
            <a:extLst>
              <a:ext uri="{FF2B5EF4-FFF2-40B4-BE49-F238E27FC236}">
                <a16:creationId xmlns:a16="http://schemas.microsoft.com/office/drawing/2014/main" id="{317F0062-2199-42A9-A851-CB8E3FB145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8400" y="4615200"/>
            <a:ext cx="5483975" cy="254000"/>
          </a:xfrm>
        </p:spPr>
        <p:txBody>
          <a:bodyPr/>
          <a:lstStyle>
            <a:lvl1pPr marL="0" indent="0">
              <a:buNone/>
              <a:defRPr sz="1400">
                <a:solidFill>
                  <a:srgbClr val="94D6EF"/>
                </a:solidFill>
              </a:defRPr>
            </a:lvl1pPr>
          </a:lstStyle>
          <a:p>
            <a:pPr lvl="0"/>
            <a:r>
              <a:rPr lang="en-GB" dirty="0"/>
              <a:t>Insert name of presenter</a:t>
            </a:r>
          </a:p>
        </p:txBody>
      </p:sp>
      <p:sp>
        <p:nvSpPr>
          <p:cNvPr id="15" name="text" descr="{&quot;templafy&quot;:{&quot;binding&quot;:&quot;Translations.PresenterTitle&quot;,&quot;type&quot;:&quot;text&quot;}}" title="Translations.PresenterTitle">
            <a:extLst>
              <a:ext uri="{FF2B5EF4-FFF2-40B4-BE49-F238E27FC236}">
                <a16:creationId xmlns:a16="http://schemas.microsoft.com/office/drawing/2014/main" id="{27170ECC-55A8-4FF9-A83F-487D103266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8400" y="4867200"/>
            <a:ext cx="5483975" cy="254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title of presenter</a:t>
            </a:r>
          </a:p>
        </p:txBody>
      </p:sp>
      <p:sp>
        <p:nvSpPr>
          <p:cNvPr id="2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C68DB937-5A3A-4FDE-8A9B-259A1CE31AB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3930" y="2338511"/>
            <a:ext cx="5503151" cy="66944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2324100"/>
            <a:ext cx="12193200" cy="2235200"/>
          </a:xfrm>
          <a:prstGeom prst="rect">
            <a:avLst/>
          </a:prstGeom>
          <a:solidFill>
            <a:srgbClr val="006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2000" noProof="0" dirty="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B30A3F-05F8-4260-BB6D-E37AB1E079FE}"/>
              </a:ext>
            </a:extLst>
          </p:cNvPr>
          <p:cNvCxnSpPr>
            <a:cxnSpLocks/>
          </p:cNvCxnSpPr>
          <p:nvPr userDrawn="1"/>
        </p:nvCxnSpPr>
        <p:spPr>
          <a:xfrm>
            <a:off x="1003300" y="3698082"/>
            <a:ext cx="589756" cy="0"/>
          </a:xfrm>
          <a:prstGeom prst="line">
            <a:avLst/>
          </a:prstGeom>
          <a:ln w="34925">
            <a:solidFill>
              <a:srgbClr val="94D6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48258F9-66AC-44C3-BFD7-475645621D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00" y="6368400"/>
            <a:ext cx="1150801" cy="363600"/>
          </a:xfrm>
          <a:prstGeom prst="rect">
            <a:avLst/>
          </a:prstGeom>
        </p:spPr>
      </p:pic>
      <p:sp>
        <p:nvSpPr>
          <p:cNvPr id="6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19A32ED9-7798-439C-A7C6-76EE2C00FC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3300" y="2539999"/>
            <a:ext cx="10626725" cy="958849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19136460-297D-4A3C-B11A-A7F2EE9881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idx="1" hasCustomPrompt="1"/>
          </p:nvPr>
        </p:nvSpPr>
        <p:spPr>
          <a:xfrm>
            <a:off x="478800" y="1663200"/>
            <a:ext cx="11232000" cy="3827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A6C39FC3-6ADF-402D-9F16-8E263316F8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anchor="b"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  <p:sp>
        <p:nvSpPr>
          <p:cNvPr id="4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1705531A-FB2A-4877-AA8D-48010D80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410400"/>
            <a:ext cx="11232000" cy="30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8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EB832806-EEE8-477B-AAE3-B3B92F78BE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1292400"/>
            <a:ext cx="11232000" cy="23495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3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idx="1" hasCustomPrompt="1"/>
          </p:nvPr>
        </p:nvSpPr>
        <p:spPr>
          <a:xfrm>
            <a:off x="478800" y="1663200"/>
            <a:ext cx="11232000" cy="3826800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A6C39FC3-6ADF-402D-9F16-8E263316F8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anchor="b"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DE4BE040-452B-4E67-AEB3-667F094678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8DD789A8-598E-4E30-A83D-AB47A07328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403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idx="1" hasCustomPrompt="1"/>
          </p:nvPr>
        </p:nvSpPr>
        <p:spPr>
          <a:xfrm>
            <a:off x="478800" y="1663200"/>
            <a:ext cx="5472000" cy="3827462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370AB2B5-CF83-450E-885A-49375A7DF45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0463" y="1663200"/>
            <a:ext cx="5472000" cy="3827462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A6C39FC3-6ADF-402D-9F16-8E263316F8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anchor="b"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24FDC147-BBD8-470E-801D-021F043BC9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4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9184543B-7F83-4420-A053-4AF74AF5BA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30FA7653-914B-4BC1-B6F8-09EE800270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12924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19" name="text" descr="{&quot;templafy&quot;:{&quot;binding&quot;:&quot;Translations.PPHeadline&quot;,&quot;type&quot;:&quot;text&quot;}}" title="Translations.PPHeadline">
            <a:extLst>
              <a:ext uri="{FF2B5EF4-FFF2-40B4-BE49-F238E27FC236}">
                <a16:creationId xmlns:a16="http://schemas.microsoft.com/office/drawing/2014/main" id="{58001054-E60D-4F49-B939-80067F9B35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461" y="1292400"/>
            <a:ext cx="5472000" cy="21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400" b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edit headline</a:t>
            </a:r>
          </a:p>
        </p:txBody>
      </p:sp>
      <p:sp>
        <p:nvSpPr>
          <p:cNvPr id="4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half" idx="2" hasCustomPrompt="1"/>
          </p:nvPr>
        </p:nvSpPr>
        <p:spPr>
          <a:xfrm>
            <a:off x="478800" y="1663200"/>
            <a:ext cx="5472000" cy="38268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quarter" idx="4" hasCustomPrompt="1"/>
          </p:nvPr>
        </p:nvSpPr>
        <p:spPr>
          <a:xfrm>
            <a:off x="6240461" y="1663200"/>
            <a:ext cx="5472000" cy="38268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A72FD277-70CC-46B6-935E-F2AFB4C9BE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  <p:sp>
        <p:nvSpPr>
          <p:cNvPr id="13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226C3959-18D9-4E7C-9659-B70E8CF385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633F353F-30F1-4877-982B-1312F58BE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18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idx="1" hasCustomPrompt="1"/>
          </p:nvPr>
        </p:nvSpPr>
        <p:spPr>
          <a:xfrm>
            <a:off x="478800" y="1666800"/>
            <a:ext cx="5472000" cy="4244974"/>
          </a:xfrm>
          <a:solidFill>
            <a:schemeClr val="bg2"/>
          </a:solidFill>
        </p:spPr>
        <p:txBody>
          <a:bodyPr lIns="180000" tIns="180000" rIns="180000" bIns="18000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" descr="{&quot;templafy&quot;:{&quot;binding&quot;:&quot;Translations.PPText&quot;,&quot;type&quot;:&quot;text&quot;}}" title="Translations.PPText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2400" y="1666800"/>
            <a:ext cx="5472000" cy="4249548"/>
          </a:xfrm>
          <a:solidFill>
            <a:srgbClr val="006193"/>
          </a:solidFill>
        </p:spPr>
        <p:txBody>
          <a:bodyPr lIns="180000" tIns="180000" rIns="180000" bIns="180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85236F89-6FA5-4BAF-8566-5146784F64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766800"/>
            <a:ext cx="1123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4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287079A7-46D8-4DCF-A966-542D23ACF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E0862817-2978-469A-9657-307CA742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 descr="{&quot;templafy&quot;:{&quot;binding&quot;:&quot;Translations.PPText&quot;,&quot;type&quot;:&quot;text&quot;}}" title="Translations.PPText"/>
          <p:cNvSpPr>
            <a:spLocks noGrp="1"/>
          </p:cNvSpPr>
          <p:nvPr>
            <p:ph sz="half" idx="2" hasCustomPrompt="1"/>
          </p:nvPr>
        </p:nvSpPr>
        <p:spPr>
          <a:xfrm>
            <a:off x="478800" y="1663200"/>
            <a:ext cx="5472000" cy="41292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" descr="{&quot;templafy&quot;:{&quot;type&quot;:&quot;text&quot;,&quot;binding&quot;:&quot;Translations.PPText&quot;}}" title="Translations.PPText">
            <a:extLst>
              <a:ext uri="{FF2B5EF4-FFF2-40B4-BE49-F238E27FC236}">
                <a16:creationId xmlns:a16="http://schemas.microsoft.com/office/drawing/2014/main" id="{1ADA5917-26E3-45EF-B978-39B8C82BF8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2400" y="410400"/>
            <a:ext cx="5472000" cy="5382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3000" b="1">
                <a:solidFill>
                  <a:srgbClr val="006193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1" name="text" descr="{&quot;templafy&quot;:{&quot;binding&quot;:&quot;Translations.Subtitle&quot;,&quot;type&quot;:&quot;text&quot;}}" title="Translations.Subtitle">
            <a:extLst>
              <a:ext uri="{FF2B5EF4-FFF2-40B4-BE49-F238E27FC236}">
                <a16:creationId xmlns:a16="http://schemas.microsoft.com/office/drawing/2014/main" id="{258DC839-9448-410D-8A57-6B5DA8BAA0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800" y="766800"/>
            <a:ext cx="5472000" cy="27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" descr="{&quot;templafy&quot;:{&quot;binding&quot;:&quot;Translations.PPTitle&quot;,&quot;type&quot;:&quot;text&quot;}}" title="Translations.PPTitle">
            <a:extLst>
              <a:ext uri="{FF2B5EF4-FFF2-40B4-BE49-F238E27FC236}">
                <a16:creationId xmlns:a16="http://schemas.microsoft.com/office/drawing/2014/main" id="{AE5F8820-96B3-45FB-BBC9-CB14A6494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410400"/>
            <a:ext cx="5472000" cy="30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" descr="{&quot;templafy&quot;:{&quot;binding&quot;:&quot;Translations.PresentationSource&quot;,&quot;type&quot;:&quot;text&quot;}}" title="Translations.PresentationSource">
            <a:extLst>
              <a:ext uri="{FF2B5EF4-FFF2-40B4-BE49-F238E27FC236}">
                <a16:creationId xmlns:a16="http://schemas.microsoft.com/office/drawing/2014/main" id="{384AAC86-4740-4BF0-8E36-06D43145D1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6073200"/>
            <a:ext cx="11232000" cy="111600"/>
          </a:xfrm>
        </p:spPr>
        <p:txBody>
          <a:bodyPr wrap="square" anchor="b" anchorCtr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800" b="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800" b="0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4pPr>
            <a:lvl5pPr marL="0" indent="0">
              <a:spcAft>
                <a:spcPts val="0"/>
              </a:spcAft>
              <a:buFont typeface="Arial" panose="020B0604020202020204" pitchFamily="34" charset="0"/>
              <a:buChar char="​"/>
              <a:defRPr sz="900" b="0"/>
            </a:lvl5pPr>
          </a:lstStyle>
          <a:p>
            <a:pPr lvl="0"/>
            <a:r>
              <a:rPr lang="en-GB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9269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410400"/>
            <a:ext cx="11232000" cy="30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663200"/>
            <a:ext cx="11232000" cy="42349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7, Small Header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Infographic</a:t>
            </a:r>
          </a:p>
        </p:txBody>
      </p:sp>
      <p:sp>
        <p:nvSpPr>
          <p:cNvPr id="10" name="text" descr="{&quot;templafy&quot;:{&quot;binding&quot;:&quot;Form.Confidentiality.Confidentiality&quot;,&quot;type&quot;:&quot;text&quot;}}" title="Form.Confidentiality.Confidentiality">
            <a:extLst>
              <a:ext uri="{FF2B5EF4-FFF2-40B4-BE49-F238E27FC236}">
                <a16:creationId xmlns:a16="http://schemas.microsoft.com/office/drawing/2014/main" id="{1F526A67-D951-492F-93C5-0E821B94252E}"/>
              </a:ext>
            </a:extLst>
          </p:cNvPr>
          <p:cNvSpPr/>
          <p:nvPr userDrawn="1"/>
        </p:nvSpPr>
        <p:spPr>
          <a:xfrm>
            <a:off x="3697288" y="6473256"/>
            <a:ext cx="4797425" cy="153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GB" sz="1000" noProof="0" dirty="0">
              <a:solidFill>
                <a:schemeClr val="tx2"/>
              </a:solidFill>
            </a:endParaRPr>
          </a:p>
        </p:txBody>
      </p:sp>
      <p:sp>
        <p:nvSpPr>
          <p:cNvPr id="4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8F5FA12D-9C27-49F2-808D-955CDC5C5660}"/>
              </a:ext>
            </a:extLst>
          </p:cNvPr>
          <p:cNvSpPr txBox="1"/>
          <p:nvPr userDrawn="1"/>
        </p:nvSpPr>
        <p:spPr>
          <a:xfrm>
            <a:off x="1000127" y="6473256"/>
            <a:ext cx="265271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endParaRPr lang="en-GB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485CB-8F5C-449B-87A5-673C774D64D6}"/>
              </a:ext>
            </a:extLst>
          </p:cNvPr>
          <p:cNvCxnSpPr>
            <a:cxnSpLocks/>
          </p:cNvCxnSpPr>
          <p:nvPr userDrawn="1"/>
        </p:nvCxnSpPr>
        <p:spPr>
          <a:xfrm>
            <a:off x="0" y="6242400"/>
            <a:ext cx="12192000" cy="0"/>
          </a:xfrm>
          <a:prstGeom prst="line">
            <a:avLst/>
          </a:prstGeom>
          <a:ln>
            <a:solidFill>
              <a:srgbClr val="E4E1D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F5151CD-C55C-4CA6-AFFD-37D46A9B14A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00" y="6368400"/>
            <a:ext cx="1150801" cy="3636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572C34-6807-438A-8169-8DABDD20312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0000" y="6464103"/>
            <a:ext cx="242338" cy="17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6="http://schemas.microsoft.com/office/drawing/2014/main" xmlns:ma14="http://schemas.microsoft.com/office/mac/drawingml/2011/main" xmlns:p14="http://schemas.microsoft.com/office/powerpoint/2010/main" xmlns:p15="http://schemas.microsoft.com/office/powerpoint/2012/main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6="http://schemas.microsoft.com/office/drawing/2014/main" xmlns:ma14="http://schemas.microsoft.com/office/mac/drawingml/2011/main" xmlns:p14="http://schemas.microsoft.com/office/powerpoint/2010/main" xmlns:p15="http://schemas.microsoft.com/office/powerpoint/2012/main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16="http://schemas.microsoft.com/office/drawing/2014/main" xmlns:a14="http://schemas.microsoft.com/office/drawing/2010/main" xmlns:p14="http://schemas.microsoft.com/office/powerpoint/2010/main" xmlns:p15="http://schemas.microsoft.com/office/powerpoint/2012/main"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rgbClr val="8D847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fld id="{91270AED-9B57-3943-988F-815CA556DED6}" type="slidenum">
              <a:rPr lang="en-GB" sz="1000" b="0" smtClean="0">
                <a:solidFill>
                  <a:schemeClr val="tx1"/>
                </a:solidFill>
              </a:rPr>
              <a:pPr algn="l"/>
              <a:t>‹#›</a:t>
            </a:fld>
            <a:endParaRPr lang="en-GB" sz="1000" b="0" dirty="0">
              <a:solidFill>
                <a:schemeClr val="tx1"/>
              </a:solidFill>
            </a:endParaRPr>
          </a:p>
        </p:txBody>
      </p:sp>
      <p:sp>
        <p:nvSpPr>
          <p:cNvPr id="9" name="text" descr="{&quot;templafy&quot;:{&quot;id&quot;:&quot;c8d440fa-9fe7-4805-87f3-992d76b30b5f&quot;}}" title="Form.Confidentiality.Confidentiality">
            <a:extLst>
              <a:ext uri="{FF2B5EF4-FFF2-40B4-BE49-F238E27FC236}">
                <a16:creationId xmlns:a16="http://schemas.microsoft.com/office/drawing/2014/main" id="{1F28A649-C25B-43CC-A39D-304605D49177}"/>
              </a:ext>
            </a:extLst>
          </p:cNvPr>
          <p:cNvSpPr/>
          <p:nvPr userDrawn="1"/>
        </p:nvSpPr>
        <p:spPr>
          <a:xfrm>
            <a:off x="3697288" y="6438737"/>
            <a:ext cx="4797425" cy="153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GB" sz="1000" noProof="0" dirty="0">
                <a:solidFill>
                  <a:schemeClr val="tx2"/>
                </a:solidFill>
              </a:rPr>
              <a:t>Fidelity International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31" r:id="rId3"/>
    <p:sldLayoutId id="2147483772" r:id="rId4"/>
    <p:sldLayoutId id="2147483775" r:id="rId5"/>
    <p:sldLayoutId id="2147483732" r:id="rId6"/>
    <p:sldLayoutId id="2147483774" r:id="rId7"/>
    <p:sldLayoutId id="2147483755" r:id="rId8"/>
    <p:sldLayoutId id="2147483768" r:id="rId9"/>
    <p:sldLayoutId id="2147483769" r:id="rId10"/>
    <p:sldLayoutId id="2147483756" r:id="rId11"/>
    <p:sldLayoutId id="2147483766" r:id="rId12"/>
    <p:sldLayoutId id="2147483776" r:id="rId13"/>
    <p:sldLayoutId id="2147483764" r:id="rId14"/>
    <p:sldLayoutId id="2147483743" r:id="rId15"/>
    <p:sldLayoutId id="2147483760" r:id="rId16"/>
    <p:sldLayoutId id="2147483751" r:id="rId17"/>
    <p:sldLayoutId id="2147483778" r:id="rId18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006193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006193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006193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​"/>
        <a:tabLst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​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​"/>
        <a:defRPr sz="10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​"/>
        <a:defRPr sz="72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00" userDrawn="1">
          <p15:clr>
            <a:srgbClr val="F26B43"/>
          </p15:clr>
        </p15:guide>
        <p15:guide id="3" orient="horz" pos="411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812" userDrawn="1">
          <p15:clr>
            <a:srgbClr val="F26B43"/>
          </p15:clr>
        </p15:guide>
        <p15:guide id="6" orient="horz" pos="1047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D689C2-C793-4383-8400-97634AF7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 23</a:t>
            </a:r>
            <a:endParaRPr lang="en-GB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022EB8-E94E-4AC5-9783-928DDD9151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6406079-7D80-4402-ABEA-387281653D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FIL Snowflake Reconciliation Framework	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112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028821F-9586-1445-9683-C6FDE70B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" y="171045"/>
            <a:ext cx="10937935" cy="630327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1219170">
              <a:spcBef>
                <a:spcPts val="0"/>
              </a:spcBef>
            </a:pPr>
            <a:r>
              <a:rPr lang="en-US" u="sng" kern="0" dirty="0"/>
              <a:t>Secret Manager E2E Architecture</a:t>
            </a:r>
            <a:endParaRPr lang="en-GB" sz="1600" b="0" u="sng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ADE6D-A84C-4645-BA2F-59D776D4E2A7}"/>
              </a:ext>
            </a:extLst>
          </p:cNvPr>
          <p:cNvSpPr/>
          <p:nvPr/>
        </p:nvSpPr>
        <p:spPr>
          <a:xfrm>
            <a:off x="1825824" y="671644"/>
            <a:ext cx="7137274" cy="551471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87824D-E967-4231-A026-FA45858AAB6C}"/>
              </a:ext>
            </a:extLst>
          </p:cNvPr>
          <p:cNvSpPr/>
          <p:nvPr/>
        </p:nvSpPr>
        <p:spPr>
          <a:xfrm>
            <a:off x="2930808" y="1759202"/>
            <a:ext cx="4580301" cy="22097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6181A-18CF-4168-8270-0DE8B3D123D1}"/>
              </a:ext>
            </a:extLst>
          </p:cNvPr>
          <p:cNvSpPr txBox="1"/>
          <p:nvPr/>
        </p:nvSpPr>
        <p:spPr>
          <a:xfrm>
            <a:off x="6934888" y="1772360"/>
            <a:ext cx="798339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200" b="1" dirty="0"/>
              <a:t>VPC</a:t>
            </a:r>
          </a:p>
        </p:txBody>
      </p:sp>
      <p:pic>
        <p:nvPicPr>
          <p:cNvPr id="64" name="Graphic 11">
            <a:extLst>
              <a:ext uri="{FF2B5EF4-FFF2-40B4-BE49-F238E27FC236}">
                <a16:creationId xmlns:a16="http://schemas.microsoft.com/office/drawing/2014/main" id="{38B646CF-A8AE-4830-BEEE-2CB3DBB3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4245" y="684219"/>
            <a:ext cx="516629" cy="516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E57FD2A-F0D9-405F-8BDD-329C5E41D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008" y="1011777"/>
            <a:ext cx="1433419" cy="3781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5BA05CD-986F-4FB7-A291-86F7AD9DE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441" y="965035"/>
            <a:ext cx="515314" cy="62386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3E0447-15CE-4D6C-9133-7BC99153F92F}"/>
              </a:ext>
            </a:extLst>
          </p:cNvPr>
          <p:cNvSpPr txBox="1"/>
          <p:nvPr/>
        </p:nvSpPr>
        <p:spPr>
          <a:xfrm>
            <a:off x="5639098" y="1427561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Route53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B7935CB-3EC8-4FF9-ACE3-108CF033EAAD}"/>
              </a:ext>
            </a:extLst>
          </p:cNvPr>
          <p:cNvSpPr/>
          <p:nvPr/>
        </p:nvSpPr>
        <p:spPr>
          <a:xfrm>
            <a:off x="4765036" y="1120538"/>
            <a:ext cx="479112" cy="1200710"/>
          </a:xfrm>
          <a:prstGeom prst="bentArrow">
            <a:avLst>
              <a:gd name="adj1" fmla="val 15575"/>
              <a:gd name="adj2" fmla="val 19110"/>
              <a:gd name="adj3" fmla="val 25000"/>
              <a:gd name="adj4" fmla="val 461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733425-5D7D-4355-ABD8-F4E35DAFE042}"/>
              </a:ext>
            </a:extLst>
          </p:cNvPr>
          <p:cNvSpPr txBox="1"/>
          <p:nvPr/>
        </p:nvSpPr>
        <p:spPr>
          <a:xfrm>
            <a:off x="3831656" y="1855993"/>
            <a:ext cx="1224660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HTTPS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B82E10E0-5815-43F5-AB5F-FC8A780DDD81}"/>
              </a:ext>
            </a:extLst>
          </p:cNvPr>
          <p:cNvSpPr/>
          <p:nvPr/>
        </p:nvSpPr>
        <p:spPr>
          <a:xfrm>
            <a:off x="6015976" y="1069990"/>
            <a:ext cx="3941453" cy="193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D51B26-A1CD-42DD-BB8F-11BA66EC0083}"/>
              </a:ext>
            </a:extLst>
          </p:cNvPr>
          <p:cNvSpPr txBox="1"/>
          <p:nvPr/>
        </p:nvSpPr>
        <p:spPr>
          <a:xfrm>
            <a:off x="7312731" y="1263897"/>
            <a:ext cx="1224660" cy="35702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Private Link</a:t>
            </a:r>
            <a:br>
              <a:rPr lang="en-US" sz="1100" dirty="0"/>
            </a:br>
            <a:r>
              <a:rPr lang="en-US" sz="1100" dirty="0"/>
              <a:t>(HTTPS)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D41659-8979-4631-B2AC-9778ECE457F9}"/>
              </a:ext>
            </a:extLst>
          </p:cNvPr>
          <p:cNvGrpSpPr/>
          <p:nvPr/>
        </p:nvGrpSpPr>
        <p:grpSpPr>
          <a:xfrm>
            <a:off x="458995" y="2175015"/>
            <a:ext cx="1208258" cy="1057025"/>
            <a:chOff x="1093948" y="2371975"/>
            <a:chExt cx="1208258" cy="10570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ACEB43-F3FF-4B9A-B4C6-9D8FA0B880B1}"/>
                </a:ext>
              </a:extLst>
            </p:cNvPr>
            <p:cNvSpPr/>
            <p:nvPr/>
          </p:nvSpPr>
          <p:spPr>
            <a:xfrm>
              <a:off x="1093948" y="2371975"/>
              <a:ext cx="1208258" cy="1057025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6" name="Picture 7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50B2086-9CB7-4065-801F-B971BB85C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22828" y="2487492"/>
              <a:ext cx="706306" cy="572722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5554B5-65F1-483F-BFF2-6353C242E96B}"/>
                </a:ext>
              </a:extLst>
            </p:cNvPr>
            <p:cNvSpPr txBox="1"/>
            <p:nvPr/>
          </p:nvSpPr>
          <p:spPr bwMode="auto">
            <a:xfrm>
              <a:off x="1157820" y="3087368"/>
              <a:ext cx="1086629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" tIns="9144" rIns="9144" bIns="9144" rtlCol="0" anchor="b" anchorCtr="0">
              <a:spAutoFit/>
            </a:bodyPr>
            <a:lstStyle/>
            <a:p>
              <a:pPr algn="ctr">
                <a:spcBef>
                  <a:spcPct val="0"/>
                </a:spcBef>
                <a:buClr>
                  <a:srgbClr val="01286D"/>
                </a:buClr>
                <a:buSzPct val="80000"/>
                <a:buFont typeface="Wingdings" pitchFamily="2" charset="2"/>
                <a:buNone/>
              </a:pPr>
              <a:r>
                <a:rPr lang="en-IN" sz="1050" dirty="0">
                  <a:solidFill>
                    <a:schemeClr val="tx1"/>
                  </a:solidFill>
                </a:rPr>
                <a:t>Source</a:t>
              </a:r>
            </a:p>
            <a:p>
              <a:pPr algn="ctr">
                <a:spcBef>
                  <a:spcPct val="0"/>
                </a:spcBef>
                <a:buClr>
                  <a:srgbClr val="01286D"/>
                </a:buClr>
                <a:buSzPct val="80000"/>
                <a:buFont typeface="Wingdings" pitchFamily="2" charset="2"/>
                <a:buNone/>
              </a:pPr>
              <a:r>
                <a:rPr lang="en-IN" sz="1050" dirty="0"/>
                <a:t>(FDW Database)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Arrow: Up-Down 77">
            <a:extLst>
              <a:ext uri="{FF2B5EF4-FFF2-40B4-BE49-F238E27FC236}">
                <a16:creationId xmlns:a16="http://schemas.microsoft.com/office/drawing/2014/main" id="{0C7D4C5D-D2F5-4722-9A86-37FF631D3435}"/>
              </a:ext>
            </a:extLst>
          </p:cNvPr>
          <p:cNvSpPr/>
          <p:nvPr/>
        </p:nvSpPr>
        <p:spPr>
          <a:xfrm rot="5400000">
            <a:off x="2103448" y="2110680"/>
            <a:ext cx="209278" cy="108166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0A474424-AFE2-4862-AB7B-EDFEA2CCE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3480" y="2429729"/>
            <a:ext cx="357400" cy="357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39F9E3-D0F7-4F94-BEBE-8CEFA869C10B}"/>
              </a:ext>
            </a:extLst>
          </p:cNvPr>
          <p:cNvSpPr txBox="1"/>
          <p:nvPr/>
        </p:nvSpPr>
        <p:spPr>
          <a:xfrm>
            <a:off x="2429668" y="2167653"/>
            <a:ext cx="1176452" cy="18004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50" dirty="0"/>
              <a:t>Direct Connect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85A9AEA-E982-4995-9235-F13697D38458}"/>
              </a:ext>
            </a:extLst>
          </p:cNvPr>
          <p:cNvSpPr/>
          <p:nvPr/>
        </p:nvSpPr>
        <p:spPr>
          <a:xfrm rot="5400000">
            <a:off x="3795605" y="1932010"/>
            <a:ext cx="152743" cy="136996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F3703D-E019-4E64-98FD-B9765D6EE81C}"/>
              </a:ext>
            </a:extLst>
          </p:cNvPr>
          <p:cNvSpPr txBox="1"/>
          <p:nvPr/>
        </p:nvSpPr>
        <p:spPr>
          <a:xfrm>
            <a:off x="1831771" y="2705742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TLS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5D89469-1D12-4EF2-BA8B-78A3F32944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49" y="3849793"/>
            <a:ext cx="384254" cy="384254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E6E109B2-5146-422F-9504-F0498A307DE2}"/>
              </a:ext>
            </a:extLst>
          </p:cNvPr>
          <p:cNvSpPr/>
          <p:nvPr/>
        </p:nvSpPr>
        <p:spPr>
          <a:xfrm rot="16200000" flipH="1">
            <a:off x="3641075" y="2911531"/>
            <a:ext cx="1085693" cy="771347"/>
          </a:xfrm>
          <a:prstGeom prst="bentArrow">
            <a:avLst>
              <a:gd name="adj1" fmla="val 9550"/>
              <a:gd name="adj2" fmla="val 10322"/>
              <a:gd name="adj3" fmla="val 25000"/>
              <a:gd name="adj4" fmla="val 20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3C309D-AB86-4807-A560-6A544190D704}"/>
              </a:ext>
            </a:extLst>
          </p:cNvPr>
          <p:cNvSpPr txBox="1"/>
          <p:nvPr/>
        </p:nvSpPr>
        <p:spPr>
          <a:xfrm>
            <a:off x="3842101" y="3805570"/>
            <a:ext cx="1224660" cy="172355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/>
              <a:t>VPC Endpoint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A57E54-B902-45DA-8D2F-BD35E4C485ED}"/>
              </a:ext>
            </a:extLst>
          </p:cNvPr>
          <p:cNvSpPr txBox="1"/>
          <p:nvPr/>
        </p:nvSpPr>
        <p:spPr>
          <a:xfrm>
            <a:off x="1774316" y="2371268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extract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4FB92B-C6B7-46D7-BECB-D7B8E5533B26}"/>
              </a:ext>
            </a:extLst>
          </p:cNvPr>
          <p:cNvSpPr txBox="1"/>
          <p:nvPr/>
        </p:nvSpPr>
        <p:spPr>
          <a:xfrm>
            <a:off x="8711885" y="1239817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extract data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CA39AFF-406F-4F69-9429-4BFF2EC7D3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92" y="2350504"/>
            <a:ext cx="573400" cy="557809"/>
          </a:xfrm>
          <a:prstGeom prst="rect">
            <a:avLst/>
          </a:prstGeom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67AD3D8A-0F78-411F-A0E0-F172949142F8}"/>
              </a:ext>
            </a:extLst>
          </p:cNvPr>
          <p:cNvSpPr/>
          <p:nvPr/>
        </p:nvSpPr>
        <p:spPr>
          <a:xfrm rot="5400000">
            <a:off x="5541514" y="2084697"/>
            <a:ext cx="173675" cy="86374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BE41B-7A1E-4286-9989-0235B46ECF41}"/>
              </a:ext>
            </a:extLst>
          </p:cNvPr>
          <p:cNvSpPr txBox="1"/>
          <p:nvPr/>
        </p:nvSpPr>
        <p:spPr>
          <a:xfrm>
            <a:off x="6282611" y="2918576"/>
            <a:ext cx="713984" cy="35702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dirty="0"/>
              <a:t>Secret Manager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C1F99B-3C39-4B99-8294-55D76F734C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8294" y="2388544"/>
            <a:ext cx="467355" cy="4777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FFCBC1-9A76-401B-81FE-F4754483B1B6}"/>
              </a:ext>
            </a:extLst>
          </p:cNvPr>
          <p:cNvSpPr txBox="1"/>
          <p:nvPr/>
        </p:nvSpPr>
        <p:spPr>
          <a:xfrm>
            <a:off x="4245234" y="2927735"/>
            <a:ext cx="1176452" cy="341632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50" dirty="0"/>
              <a:t>Fargate cluster with ECS</a:t>
            </a:r>
          </a:p>
        </p:txBody>
      </p:sp>
    </p:spTree>
    <p:extLst>
      <p:ext uri="{BB962C8B-B14F-4D97-AF65-F5344CB8AC3E}">
        <p14:creationId xmlns:p14="http://schemas.microsoft.com/office/powerpoint/2010/main" val="410979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028821F-9586-1445-9683-C6FDE70B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" y="97303"/>
            <a:ext cx="10937935" cy="630327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1219170">
              <a:spcBef>
                <a:spcPts val="0"/>
              </a:spcBef>
            </a:pPr>
            <a:r>
              <a:rPr lang="en-US" u="sng" kern="0" dirty="0"/>
              <a:t>AWS Secret Manager Overview</a:t>
            </a:r>
            <a:endParaRPr lang="en-GB" sz="1600" b="0" u="sng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75C5AE-80B1-4C78-8F70-90A30B86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" y="548812"/>
            <a:ext cx="9690936" cy="25778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A3231E-742D-417B-B9EC-AB16053C5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9" y="3126658"/>
            <a:ext cx="9690936" cy="2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3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028821F-9586-1445-9683-C6FDE70B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" y="171045"/>
            <a:ext cx="10937935" cy="630327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1219170">
              <a:spcBef>
                <a:spcPts val="0"/>
              </a:spcBef>
            </a:pPr>
            <a:r>
              <a:rPr lang="en-US" u="sng" kern="0" dirty="0"/>
              <a:t>Secret Manager Low Level Architecture</a:t>
            </a:r>
            <a:endParaRPr lang="en-GB" sz="1600" b="0" u="sng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ADE6D-A84C-4645-BA2F-59D776D4E2A7}"/>
              </a:ext>
            </a:extLst>
          </p:cNvPr>
          <p:cNvSpPr/>
          <p:nvPr/>
        </p:nvSpPr>
        <p:spPr>
          <a:xfrm>
            <a:off x="1825824" y="671644"/>
            <a:ext cx="7137274" cy="551471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87824D-E967-4231-A026-FA45858AAB6C}"/>
              </a:ext>
            </a:extLst>
          </p:cNvPr>
          <p:cNvSpPr/>
          <p:nvPr/>
        </p:nvSpPr>
        <p:spPr>
          <a:xfrm>
            <a:off x="3736542" y="2121517"/>
            <a:ext cx="4580301" cy="16267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50" dirty="0">
              <a:solidFill>
                <a:sysClr val="windowText" lastClr="000000"/>
              </a:solidFill>
            </a:endParaRPr>
          </a:p>
        </p:txBody>
      </p:sp>
      <p:pic>
        <p:nvPicPr>
          <p:cNvPr id="64" name="Graphic 11">
            <a:extLst>
              <a:ext uri="{FF2B5EF4-FFF2-40B4-BE49-F238E27FC236}">
                <a16:creationId xmlns:a16="http://schemas.microsoft.com/office/drawing/2014/main" id="{38B646CF-A8AE-4830-BEEE-2CB3DBB3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4245" y="684219"/>
            <a:ext cx="516629" cy="516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E57FD2A-F0D9-405F-8BDD-329C5E41D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008" y="1011777"/>
            <a:ext cx="1433419" cy="3781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5BA05CD-986F-4FB7-A291-86F7AD9DE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441" y="965035"/>
            <a:ext cx="515314" cy="62386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3E0447-15CE-4D6C-9133-7BC99153F92F}"/>
              </a:ext>
            </a:extLst>
          </p:cNvPr>
          <p:cNvSpPr txBox="1"/>
          <p:nvPr/>
        </p:nvSpPr>
        <p:spPr>
          <a:xfrm>
            <a:off x="5639098" y="1427561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Route53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B7935CB-3EC8-4FF9-ACE3-108CF033EAAD}"/>
              </a:ext>
            </a:extLst>
          </p:cNvPr>
          <p:cNvSpPr/>
          <p:nvPr/>
        </p:nvSpPr>
        <p:spPr>
          <a:xfrm>
            <a:off x="4765036" y="1120538"/>
            <a:ext cx="479112" cy="1200710"/>
          </a:xfrm>
          <a:prstGeom prst="bentArrow">
            <a:avLst>
              <a:gd name="adj1" fmla="val 15575"/>
              <a:gd name="adj2" fmla="val 19110"/>
              <a:gd name="adj3" fmla="val 25000"/>
              <a:gd name="adj4" fmla="val 461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733425-5D7D-4355-ABD8-F4E35DAFE042}"/>
              </a:ext>
            </a:extLst>
          </p:cNvPr>
          <p:cNvSpPr txBox="1"/>
          <p:nvPr/>
        </p:nvSpPr>
        <p:spPr>
          <a:xfrm>
            <a:off x="3831656" y="1855993"/>
            <a:ext cx="1224660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HTTPS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B82E10E0-5815-43F5-AB5F-FC8A780DDD81}"/>
              </a:ext>
            </a:extLst>
          </p:cNvPr>
          <p:cNvSpPr/>
          <p:nvPr/>
        </p:nvSpPr>
        <p:spPr>
          <a:xfrm>
            <a:off x="6015976" y="1069990"/>
            <a:ext cx="3941453" cy="193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D51B26-A1CD-42DD-BB8F-11BA66EC0083}"/>
              </a:ext>
            </a:extLst>
          </p:cNvPr>
          <p:cNvSpPr txBox="1"/>
          <p:nvPr/>
        </p:nvSpPr>
        <p:spPr>
          <a:xfrm>
            <a:off x="7312731" y="1263897"/>
            <a:ext cx="1224660" cy="35702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Private Link</a:t>
            </a:r>
            <a:br>
              <a:rPr lang="en-US" sz="1100" dirty="0"/>
            </a:br>
            <a:r>
              <a:rPr lang="en-US" sz="1100" dirty="0"/>
              <a:t>(HTTPS)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D41659-8979-4631-B2AC-9778ECE457F9}"/>
              </a:ext>
            </a:extLst>
          </p:cNvPr>
          <p:cNvGrpSpPr/>
          <p:nvPr/>
        </p:nvGrpSpPr>
        <p:grpSpPr>
          <a:xfrm>
            <a:off x="458995" y="2175015"/>
            <a:ext cx="1208258" cy="1057025"/>
            <a:chOff x="1093948" y="2371975"/>
            <a:chExt cx="1208258" cy="10570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ACEB43-F3FF-4B9A-B4C6-9D8FA0B880B1}"/>
                </a:ext>
              </a:extLst>
            </p:cNvPr>
            <p:cNvSpPr/>
            <p:nvPr/>
          </p:nvSpPr>
          <p:spPr>
            <a:xfrm>
              <a:off x="1093948" y="2371975"/>
              <a:ext cx="1208258" cy="1057025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6" name="Picture 7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50B2086-9CB7-4065-801F-B971BB85C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22828" y="2487492"/>
              <a:ext cx="706306" cy="572722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5554B5-65F1-483F-BFF2-6353C242E96B}"/>
                </a:ext>
              </a:extLst>
            </p:cNvPr>
            <p:cNvSpPr txBox="1"/>
            <p:nvPr/>
          </p:nvSpPr>
          <p:spPr bwMode="auto">
            <a:xfrm>
              <a:off x="1157820" y="3087368"/>
              <a:ext cx="1086629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" tIns="9144" rIns="9144" bIns="9144" rtlCol="0" anchor="b" anchorCtr="0">
              <a:spAutoFit/>
            </a:bodyPr>
            <a:lstStyle/>
            <a:p>
              <a:pPr algn="ctr">
                <a:spcBef>
                  <a:spcPct val="0"/>
                </a:spcBef>
                <a:buClr>
                  <a:srgbClr val="01286D"/>
                </a:buClr>
                <a:buSzPct val="80000"/>
                <a:buFont typeface="Wingdings" pitchFamily="2" charset="2"/>
                <a:buNone/>
              </a:pPr>
              <a:r>
                <a:rPr lang="en-IN" sz="1050" dirty="0">
                  <a:solidFill>
                    <a:schemeClr val="tx1"/>
                  </a:solidFill>
                </a:rPr>
                <a:t>Source</a:t>
              </a:r>
            </a:p>
            <a:p>
              <a:pPr algn="ctr">
                <a:spcBef>
                  <a:spcPct val="0"/>
                </a:spcBef>
                <a:buClr>
                  <a:srgbClr val="01286D"/>
                </a:buClr>
                <a:buSzPct val="80000"/>
                <a:buFont typeface="Wingdings" pitchFamily="2" charset="2"/>
                <a:buNone/>
              </a:pPr>
              <a:r>
                <a:rPr lang="en-IN" sz="1050" dirty="0"/>
                <a:t>(FDW Database)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Arrow: Up-Down 77">
            <a:extLst>
              <a:ext uri="{FF2B5EF4-FFF2-40B4-BE49-F238E27FC236}">
                <a16:creationId xmlns:a16="http://schemas.microsoft.com/office/drawing/2014/main" id="{0C7D4C5D-D2F5-4722-9A86-37FF631D3435}"/>
              </a:ext>
            </a:extLst>
          </p:cNvPr>
          <p:cNvSpPr/>
          <p:nvPr/>
        </p:nvSpPr>
        <p:spPr>
          <a:xfrm rot="5400000">
            <a:off x="2103448" y="2110680"/>
            <a:ext cx="209278" cy="108166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0A474424-AFE2-4862-AB7B-EDFEA2CCE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3480" y="2429729"/>
            <a:ext cx="357400" cy="357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39F9E3-D0F7-4F94-BEBE-8CEFA869C10B}"/>
              </a:ext>
            </a:extLst>
          </p:cNvPr>
          <p:cNvSpPr txBox="1"/>
          <p:nvPr/>
        </p:nvSpPr>
        <p:spPr>
          <a:xfrm>
            <a:off x="2429668" y="2167653"/>
            <a:ext cx="1176452" cy="18004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50" dirty="0"/>
              <a:t>Direct Connect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85A9AEA-E982-4995-9235-F13697D38458}"/>
              </a:ext>
            </a:extLst>
          </p:cNvPr>
          <p:cNvSpPr/>
          <p:nvPr/>
        </p:nvSpPr>
        <p:spPr>
          <a:xfrm rot="5400000">
            <a:off x="3795605" y="1932010"/>
            <a:ext cx="152743" cy="136996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F3703D-E019-4E64-98FD-B9765D6EE81C}"/>
              </a:ext>
            </a:extLst>
          </p:cNvPr>
          <p:cNvSpPr txBox="1"/>
          <p:nvPr/>
        </p:nvSpPr>
        <p:spPr>
          <a:xfrm>
            <a:off x="1831771" y="2705742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TLS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A57E54-B902-45DA-8D2F-BD35E4C485ED}"/>
              </a:ext>
            </a:extLst>
          </p:cNvPr>
          <p:cNvSpPr txBox="1"/>
          <p:nvPr/>
        </p:nvSpPr>
        <p:spPr>
          <a:xfrm>
            <a:off x="1774316" y="2371268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extract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4FB92B-C6B7-46D7-BECB-D7B8E5533B26}"/>
              </a:ext>
            </a:extLst>
          </p:cNvPr>
          <p:cNvSpPr txBox="1"/>
          <p:nvPr/>
        </p:nvSpPr>
        <p:spPr>
          <a:xfrm>
            <a:off x="8711885" y="1239817"/>
            <a:ext cx="897376" cy="18774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100" dirty="0"/>
              <a:t>extract data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CA39AFF-406F-4F69-9429-4BFF2EC7D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04" y="4225022"/>
            <a:ext cx="573400" cy="557809"/>
          </a:xfrm>
          <a:prstGeom prst="rect">
            <a:avLst/>
          </a:prstGeom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67AD3D8A-0F78-411F-A0E0-F172949142F8}"/>
              </a:ext>
            </a:extLst>
          </p:cNvPr>
          <p:cNvSpPr/>
          <p:nvPr/>
        </p:nvSpPr>
        <p:spPr>
          <a:xfrm rot="10800000">
            <a:off x="4765036" y="2966084"/>
            <a:ext cx="191738" cy="121903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BE41B-7A1E-4286-9989-0235B46ECF41}"/>
              </a:ext>
            </a:extLst>
          </p:cNvPr>
          <p:cNvSpPr txBox="1"/>
          <p:nvPr/>
        </p:nvSpPr>
        <p:spPr>
          <a:xfrm>
            <a:off x="4574204" y="4822737"/>
            <a:ext cx="713984" cy="35702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dirty="0"/>
              <a:t>Secret Manager</a:t>
            </a:r>
          </a:p>
        </p:txBody>
      </p:sp>
      <p:pic>
        <p:nvPicPr>
          <p:cNvPr id="31" name="Picture 30" descr="Logo&#10;&#10;Description automatically generated with medium confidence">
            <a:extLst>
              <a:ext uri="{FF2B5EF4-FFF2-40B4-BE49-F238E27FC236}">
                <a16:creationId xmlns:a16="http://schemas.microsoft.com/office/drawing/2014/main" id="{803E75C5-BF97-435D-8F9B-5C8AB72CE0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25" y="2343586"/>
            <a:ext cx="1106270" cy="6195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1F7D14-32FD-4FD1-99C5-2733BF16812D}"/>
              </a:ext>
            </a:extLst>
          </p:cNvPr>
          <p:cNvSpPr txBox="1"/>
          <p:nvPr/>
        </p:nvSpPr>
        <p:spPr>
          <a:xfrm>
            <a:off x="5311285" y="2422939"/>
            <a:ext cx="1654906" cy="695575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dirty="0"/>
              <a:t>Python script to extract key-value pairs as a json object from secret key using Secret ARN ID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EF4C36-3EE0-40BE-A81C-7A01C341B8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0254" y="2151497"/>
            <a:ext cx="467355" cy="4777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0FC3C9C-55E9-4CAD-AAF8-D5260A07970A}"/>
              </a:ext>
            </a:extLst>
          </p:cNvPr>
          <p:cNvSpPr txBox="1"/>
          <p:nvPr/>
        </p:nvSpPr>
        <p:spPr>
          <a:xfrm>
            <a:off x="7270813" y="2677041"/>
            <a:ext cx="1176452" cy="341632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50" dirty="0"/>
              <a:t>Fargate cluster with ECS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CAF8A7-B0B7-430C-91AF-3D40BC301662}"/>
              </a:ext>
            </a:extLst>
          </p:cNvPr>
          <p:cNvSpPr txBox="1"/>
          <p:nvPr/>
        </p:nvSpPr>
        <p:spPr>
          <a:xfrm>
            <a:off x="2373647" y="2901059"/>
            <a:ext cx="2120112" cy="526298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dirty="0"/>
              <a:t>Python connects to source DB using connection details fetched from secret 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779BD-31FC-4CA0-AB51-3ED60957FE80}"/>
              </a:ext>
            </a:extLst>
          </p:cNvPr>
          <p:cNvSpPr txBox="1"/>
          <p:nvPr/>
        </p:nvSpPr>
        <p:spPr>
          <a:xfrm>
            <a:off x="5944238" y="720989"/>
            <a:ext cx="2993084" cy="35702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dirty="0"/>
              <a:t>Python connects to Snowflake using connection details fetched from secret manager</a:t>
            </a:r>
          </a:p>
        </p:txBody>
      </p:sp>
    </p:spTree>
    <p:extLst>
      <p:ext uri="{BB962C8B-B14F-4D97-AF65-F5344CB8AC3E}">
        <p14:creationId xmlns:p14="http://schemas.microsoft.com/office/powerpoint/2010/main" val="52335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028821F-9586-1445-9683-C6FDE70B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" y="97303"/>
            <a:ext cx="10937935" cy="630327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defTabSz="1219170">
              <a:spcBef>
                <a:spcPts val="0"/>
              </a:spcBef>
            </a:pPr>
            <a:r>
              <a:rPr lang="en-US" u="sng" kern="0" dirty="0"/>
              <a:t>AWS Secret Manager Python Script</a:t>
            </a:r>
            <a:endParaRPr lang="en-GB" sz="1600" b="0" u="sng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E19CD-0EB8-420A-B790-CE80025B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" y="412466"/>
            <a:ext cx="8515350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29195-2230-447D-9C5A-5592B032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9" y="4066072"/>
            <a:ext cx="7505700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DC641-0787-473E-B93A-731EA9045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5197"/>
            <a:ext cx="8115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Fidelity 16:9">
  <a:themeElements>
    <a:clrScheme name="Fidelity">
      <a:dk1>
        <a:srgbClr val="20242B"/>
      </a:dk1>
      <a:lt1>
        <a:srgbClr val="FFFFFF"/>
      </a:lt1>
      <a:dk2>
        <a:srgbClr val="525C6C"/>
      </a:dk2>
      <a:lt2>
        <a:srgbClr val="F0F0F1"/>
      </a:lt2>
      <a:accent1>
        <a:srgbClr val="018BC8"/>
      </a:accent1>
      <a:accent2>
        <a:srgbClr val="EA6A19"/>
      </a:accent2>
      <a:accent3>
        <a:srgbClr val="FFC000"/>
      </a:accent3>
      <a:accent4>
        <a:srgbClr val="82C823"/>
      </a:accent4>
      <a:accent5>
        <a:srgbClr val="11C5C5"/>
      </a:accent5>
      <a:accent6>
        <a:srgbClr val="C74BD5"/>
      </a:accent6>
      <a:hlink>
        <a:srgbClr val="1175AA"/>
      </a:hlink>
      <a:folHlink>
        <a:srgbClr val="9514A3"/>
      </a:folHlink>
    </a:clrScheme>
    <a:fontScheme name="Fidel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B25">
      <a:srgbClr val="ECF9FD"/>
    </a:custClr>
    <a:custClr name="B50">
      <a:srgbClr val="C5EBF9"/>
    </a:custClr>
    <a:custClr name="O25">
      <a:srgbClr val="FFF2D9"/>
    </a:custClr>
    <a:custClr name="Y25">
      <a:srgbClr val="FFFAE3"/>
    </a:custClr>
    <a:custClr name="G25">
      <a:srgbClr val="F1F9E0"/>
    </a:custClr>
    <a:custClr name="T25">
      <a:srgbClr val="DBF9F9"/>
    </a:custClr>
    <a:custClr name="P25">
      <a:srgbClr val="F7E4F9"/>
    </a:custClr>
    <a:custClr name="Grey25">
      <a:srgbClr val="F7F7F8"/>
    </a:custClr>
    <a:custClr name="Grey50">
      <a:srgbClr val="EEEFF0"/>
    </a:custClr>
    <a:custClr name="RED">
      <a:srgbClr val="B72F2A"/>
    </a:custClr>
    <a:custClr name="B100">
      <a:srgbClr val="83D4F2"/>
    </a:custClr>
    <a:custClr name="B200">
      <a:srgbClr val="42BDEA"/>
    </a:custClr>
    <a:custClr name="O200">
      <a:srgbClr val="FFC24D"/>
    </a:custClr>
    <a:custClr name="Y200">
      <a:srgbClr val="FFE57C"/>
    </a:custClr>
    <a:custClr name="G200">
      <a:srgbClr val="BEE46E"/>
    </a:custClr>
    <a:custClr name="T200">
      <a:srgbClr val="54E0E0"/>
    </a:custClr>
    <a:custClr name="P200">
      <a:srgbClr val="D881E2"/>
    </a:custClr>
    <a:custClr name="Grey100">
      <a:srgbClr val="DCDEE1"/>
    </a:custClr>
    <a:custClr name="Grey200">
      <a:srgbClr val="B9BDC4"/>
    </a:custClr>
    <a:custClr name="W50">
      <a:srgbClr val="E4E1DE"/>
    </a:custClr>
    <a:custClr name="B300">
      <a:srgbClr val="00A6E3"/>
    </a:custClr>
    <a:custClr name="B500">
      <a:srgbClr val="016FAD"/>
    </a:custClr>
    <a:custClr name="O400">
      <a:srgbClr val="FF9B19"/>
    </a:custClr>
    <a:custClr name="Y400">
      <a:srgbClr val="FFCD22"/>
    </a:custClr>
    <a:custClr name="G500">
      <a:srgbClr val="61B815"/>
    </a:custClr>
    <a:custClr name="T500">
      <a:srgbClr val="17B8B8"/>
    </a:custClr>
    <a:custClr name="P500">
      <a:srgbClr val="9514A3"/>
    </a:custClr>
    <a:custClr name="Grey300">
      <a:srgbClr val="979DA6"/>
    </a:custClr>
    <a:custClr name="Grey400">
      <a:srgbClr val="747C89"/>
    </a:custClr>
    <a:custClr name="W300">
      <a:srgbClr val="BAB4AE"/>
    </a:custClr>
    <a:custClr name="B600">
      <a:srgbClr val="016193"/>
    </a:custClr>
    <a:custClr name="B700">
      <a:srgbClr val="00527C"/>
    </a:custClr>
    <a:custClr name="O700">
      <a:srgbClr val="D14905"/>
    </a:custClr>
    <a:custClr name="Y700">
      <a:srgbClr val="D99F00"/>
    </a:custClr>
    <a:custClr name="G700">
      <a:srgbClr val="338808"/>
    </a:custClr>
    <a:custClr name="T700">
      <a:srgbClr val="028080"/>
    </a:custClr>
    <a:custClr name="P700">
      <a:srgbClr val="72217B"/>
    </a:custClr>
    <a:custClr name="Grey500">
      <a:srgbClr val="515B6B"/>
    </a:custClr>
    <a:custClr name="Grey600">
      <a:srgbClr val="414956"/>
    </a:custClr>
    <a:custClr name="W500">
      <a:srgbClr val="9F968D"/>
    </a:custClr>
    <a:custClr name="B800">
      <a:srgbClr val="004263"/>
    </a:custClr>
    <a:custClr name="B900">
      <a:srgbClr val="00314A"/>
    </a:custClr>
    <a:custClr name="O900">
      <a:srgbClr val="7F2A00"/>
    </a:custClr>
    <a:custClr name="Y900">
      <a:srgbClr val="AE7400"/>
    </a:custClr>
    <a:custClr name="G900">
      <a:srgbClr val="1F5205"/>
    </a:custClr>
    <a:custClr name="T900">
      <a:srgbClr val="014D4D"/>
    </a:custClr>
    <a:custClr name="P900">
      <a:srgbClr val="44144A"/>
    </a:custClr>
    <a:custClr name="Grey800">
      <a:srgbClr val="20242B"/>
    </a:custClr>
    <a:custClr name="Grey900">
      <a:srgbClr val="101215"/>
    </a:custClr>
    <a:custClr name="W800">
      <a:srgbClr val="504B47"/>
    </a:custClr>
  </a:custClrLst>
  <a:extLst>
    <a:ext uri="{05A4C25C-085E-4340-85A3-A5531E510DB2}">
      <thm15:themeFamily xmlns:thm15="http://schemas.microsoft.com/office/thememl/2012/main" name="Blank.pptx" id="{F78616ED-6E36-4ABD-8B73-B55A1B995EC3}" vid="{4A0F0FC5-C0C3-4D2C-AA04-5833B9E8283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25">
      <a:srgbClr val="ECF9FD"/>
    </a:custClr>
    <a:custClr name="B50">
      <a:srgbClr val="C5EBF9"/>
    </a:custClr>
    <a:custClr name="O25">
      <a:srgbClr val="FFF2D9"/>
    </a:custClr>
    <a:custClr name="Y25">
      <a:srgbClr val="FFFAE3"/>
    </a:custClr>
    <a:custClr name="G25">
      <a:srgbClr val="F1F9E0"/>
    </a:custClr>
    <a:custClr name="T25">
      <a:srgbClr val="DBF9F9"/>
    </a:custClr>
    <a:custClr name="P25">
      <a:srgbClr val="F7E4F9"/>
    </a:custClr>
    <a:custClr name="Grey25">
      <a:srgbClr val="F7F7F8"/>
    </a:custClr>
    <a:custClr name="Grey50">
      <a:srgbClr val="EEEFF0"/>
    </a:custClr>
    <a:custClr name="RED">
      <a:srgbClr val="B72F2A"/>
    </a:custClr>
    <a:custClr name="B100">
      <a:srgbClr val="83D4F2"/>
    </a:custClr>
    <a:custClr name="B200">
      <a:srgbClr val="42BDEA"/>
    </a:custClr>
    <a:custClr name="O200">
      <a:srgbClr val="FFC24D"/>
    </a:custClr>
    <a:custClr name="Y200">
      <a:srgbClr val="FFE57C"/>
    </a:custClr>
    <a:custClr name="G200">
      <a:srgbClr val="BEE46E"/>
    </a:custClr>
    <a:custClr name="T200">
      <a:srgbClr val="54E0E0"/>
    </a:custClr>
    <a:custClr name="P200">
      <a:srgbClr val="D881E2"/>
    </a:custClr>
    <a:custClr name="Grey100">
      <a:srgbClr val="DCDEE1"/>
    </a:custClr>
    <a:custClr name="Grey200">
      <a:srgbClr val="B9BDC4"/>
    </a:custClr>
    <a:custClr name="W50">
      <a:srgbClr val="E4E1DE"/>
    </a:custClr>
    <a:custClr name="B300">
      <a:srgbClr val="00A6E3"/>
    </a:custClr>
    <a:custClr name="B500">
      <a:srgbClr val="016FAD"/>
    </a:custClr>
    <a:custClr name="O400">
      <a:srgbClr val="FF9B19"/>
    </a:custClr>
    <a:custClr name="Y400">
      <a:srgbClr val="FFCD22"/>
    </a:custClr>
    <a:custClr name="G500">
      <a:srgbClr val="61B815"/>
    </a:custClr>
    <a:custClr name="T500">
      <a:srgbClr val="17B8B8"/>
    </a:custClr>
    <a:custClr name="P500">
      <a:srgbClr val="9514A3"/>
    </a:custClr>
    <a:custClr name="Grey300">
      <a:srgbClr val="979DA6"/>
    </a:custClr>
    <a:custClr name="Grey400">
      <a:srgbClr val="747C89"/>
    </a:custClr>
    <a:custClr name="W300">
      <a:srgbClr val="BAB4AE"/>
    </a:custClr>
    <a:custClr name="B600">
      <a:srgbClr val="016193"/>
    </a:custClr>
    <a:custClr name="B700">
      <a:srgbClr val="00527C"/>
    </a:custClr>
    <a:custClr name="O700">
      <a:srgbClr val="D14905"/>
    </a:custClr>
    <a:custClr name="Y700">
      <a:srgbClr val="D99F00"/>
    </a:custClr>
    <a:custClr name="G700">
      <a:srgbClr val="338808"/>
    </a:custClr>
    <a:custClr name="T700">
      <a:srgbClr val="028080"/>
    </a:custClr>
    <a:custClr name="P700">
      <a:srgbClr val="72217B"/>
    </a:custClr>
    <a:custClr name="Grey500">
      <a:srgbClr val="515B6B"/>
    </a:custClr>
    <a:custClr name="Grey600">
      <a:srgbClr val="414956"/>
    </a:custClr>
    <a:custClr name="W500">
      <a:srgbClr val="9F968D"/>
    </a:custClr>
    <a:custClr name="B800">
      <a:srgbClr val="004263"/>
    </a:custClr>
    <a:custClr name="B900">
      <a:srgbClr val="00314A"/>
    </a:custClr>
    <a:custClr name="O900">
      <a:srgbClr val="7F2A00"/>
    </a:custClr>
    <a:custClr name="Y900">
      <a:srgbClr val="AE7400"/>
    </a:custClr>
    <a:custClr name="G900">
      <a:srgbClr val="1F5205"/>
    </a:custClr>
    <a:custClr name="T900">
      <a:srgbClr val="014D4D"/>
    </a:custClr>
    <a:custClr name="P900">
      <a:srgbClr val="44144A"/>
    </a:custClr>
    <a:custClr name="Grey800">
      <a:srgbClr val="20242B"/>
    </a:custClr>
    <a:custClr name="Grey900">
      <a:srgbClr val="101215"/>
    </a:custClr>
    <a:custClr name="W800">
      <a:srgbClr val="504B4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25">
      <a:srgbClr val="ECF9FD"/>
    </a:custClr>
    <a:custClr name="B50">
      <a:srgbClr val="C5EBF9"/>
    </a:custClr>
    <a:custClr name="O25">
      <a:srgbClr val="FFF2D9"/>
    </a:custClr>
    <a:custClr name="Y25">
      <a:srgbClr val="FFFAE3"/>
    </a:custClr>
    <a:custClr name="G25">
      <a:srgbClr val="F1F9E0"/>
    </a:custClr>
    <a:custClr name="T25">
      <a:srgbClr val="DBF9F9"/>
    </a:custClr>
    <a:custClr name="P25">
      <a:srgbClr val="F7E4F9"/>
    </a:custClr>
    <a:custClr name="Grey25">
      <a:srgbClr val="F7F7F8"/>
    </a:custClr>
    <a:custClr name="Grey50">
      <a:srgbClr val="EEEFF0"/>
    </a:custClr>
    <a:custClr name="RED">
      <a:srgbClr val="B72F2A"/>
    </a:custClr>
    <a:custClr name="B100">
      <a:srgbClr val="83D4F2"/>
    </a:custClr>
    <a:custClr name="B200">
      <a:srgbClr val="42BDEA"/>
    </a:custClr>
    <a:custClr name="O200">
      <a:srgbClr val="FFC24D"/>
    </a:custClr>
    <a:custClr name="Y200">
      <a:srgbClr val="FFE57C"/>
    </a:custClr>
    <a:custClr name="G200">
      <a:srgbClr val="BEE46E"/>
    </a:custClr>
    <a:custClr name="T200">
      <a:srgbClr val="54E0E0"/>
    </a:custClr>
    <a:custClr name="P200">
      <a:srgbClr val="D881E2"/>
    </a:custClr>
    <a:custClr name="Grey100">
      <a:srgbClr val="DCDEE1"/>
    </a:custClr>
    <a:custClr name="Grey200">
      <a:srgbClr val="B9BDC4"/>
    </a:custClr>
    <a:custClr name="W50">
      <a:srgbClr val="E4E1DE"/>
    </a:custClr>
    <a:custClr name="B300">
      <a:srgbClr val="00A6E3"/>
    </a:custClr>
    <a:custClr name="B500">
      <a:srgbClr val="016FAD"/>
    </a:custClr>
    <a:custClr name="O400">
      <a:srgbClr val="FF9B19"/>
    </a:custClr>
    <a:custClr name="Y400">
      <a:srgbClr val="FFCD22"/>
    </a:custClr>
    <a:custClr name="G500">
      <a:srgbClr val="61B815"/>
    </a:custClr>
    <a:custClr name="T500">
      <a:srgbClr val="17B8B8"/>
    </a:custClr>
    <a:custClr name="P500">
      <a:srgbClr val="9514A3"/>
    </a:custClr>
    <a:custClr name="Grey300">
      <a:srgbClr val="979DA6"/>
    </a:custClr>
    <a:custClr name="Grey400">
      <a:srgbClr val="747C89"/>
    </a:custClr>
    <a:custClr name="W300">
      <a:srgbClr val="BAB4AE"/>
    </a:custClr>
    <a:custClr name="B600">
      <a:srgbClr val="016193"/>
    </a:custClr>
    <a:custClr name="B700">
      <a:srgbClr val="00527C"/>
    </a:custClr>
    <a:custClr name="O700">
      <a:srgbClr val="D14905"/>
    </a:custClr>
    <a:custClr name="Y700">
      <a:srgbClr val="D99F00"/>
    </a:custClr>
    <a:custClr name="G700">
      <a:srgbClr val="338808"/>
    </a:custClr>
    <a:custClr name="T700">
      <a:srgbClr val="028080"/>
    </a:custClr>
    <a:custClr name="P700">
      <a:srgbClr val="72217B"/>
    </a:custClr>
    <a:custClr name="Grey500">
      <a:srgbClr val="515B6B"/>
    </a:custClr>
    <a:custClr name="Grey600">
      <a:srgbClr val="414956"/>
    </a:custClr>
    <a:custClr name="W500">
      <a:srgbClr val="9F968D"/>
    </a:custClr>
    <a:custClr name="B800">
      <a:srgbClr val="004263"/>
    </a:custClr>
    <a:custClr name="B900">
      <a:srgbClr val="00314A"/>
    </a:custClr>
    <a:custClr name="O900">
      <a:srgbClr val="7F2A00"/>
    </a:custClr>
    <a:custClr name="Y900">
      <a:srgbClr val="AE7400"/>
    </a:custClr>
    <a:custClr name="G900">
      <a:srgbClr val="1F5205"/>
    </a:custClr>
    <a:custClr name="T900">
      <a:srgbClr val="014D4D"/>
    </a:custClr>
    <a:custClr name="P900">
      <a:srgbClr val="44144A"/>
    </a:custClr>
    <a:custClr name="Grey800">
      <a:srgbClr val="20242B"/>
    </a:custClr>
    <a:custClr name="Grey900">
      <a:srgbClr val="101215"/>
    </a:custClr>
    <a:custClr name="W800">
      <a:srgbClr val="504B4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88340726082632","enableDocumentContentUpdater":true,"version":"1.5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505577126086067","enableDocumentContentUpdater":true,"version":"1.5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false,"placeholder":"","lines":0,"helpTexts":{"prefix":"","postfix":""},"spacing":{},"type":"textBox","name":"PresentationTitle","label":"Presentation title","fullyQualifiedName":"PresentationTitle"},{"dataSource":"Confidentiality","displayColumn":"confidentiality","filter":{"column":"iana","otherFieldName":"Language","fullyQualifiedOtherFieldName":"Language","otherFieldColumn":"iana","formReference":"userProfile","operator":"equals"},"hideIfNoUserInteractionRequired":false,"distinct":true,"required":true,"autoSelectFirstOption":false,"helpTexts":{"prefix":"","postfix":""},"spacing":{},"type":"dropDown","name":"Confidentiality","label":"Confidentiality","fullyQualifiedName":"Confidentiality"}],"formDataEntries":[]}]]></Templafy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],"transformationConfigurations":[{"language":"{{DocumentLanguage}}","disableUpdates":false,"type":"proofingLanguage"}],"templateName":"Fidelity 16_9 widescreen - general use","templateDescription":"","enableDocumentContentUpdater":true,"version":"1.5"}]]></TemplafyTemplateConfiguration>
</file>

<file path=customXml/itemProps1.xml><?xml version="1.0" encoding="utf-8"?>
<ds:datastoreItem xmlns:ds="http://schemas.openxmlformats.org/officeDocument/2006/customXml" ds:itemID="{DD2C9ED0-606A-4057-B39C-16E6C0A73836}">
  <ds:schemaRefs/>
</ds:datastoreItem>
</file>

<file path=customXml/itemProps2.xml><?xml version="1.0" encoding="utf-8"?>
<ds:datastoreItem xmlns:ds="http://schemas.openxmlformats.org/officeDocument/2006/customXml" ds:itemID="{883EA4D8-4D1C-4FDF-9967-9D8285D7C56A}">
  <ds:schemaRefs/>
</ds:datastoreItem>
</file>

<file path=customXml/itemProps3.xml><?xml version="1.0" encoding="utf-8"?>
<ds:datastoreItem xmlns:ds="http://schemas.openxmlformats.org/officeDocument/2006/customXml" ds:itemID="{9C2DB028-41FE-4654-B9F0-8CE3873A0886}">
  <ds:schemaRefs/>
</ds:datastoreItem>
</file>

<file path=customXml/itemProps4.xml><?xml version="1.0" encoding="utf-8"?>
<ds:datastoreItem xmlns:ds="http://schemas.openxmlformats.org/officeDocument/2006/customXml" ds:itemID="{C4BB4756-7CD7-4985-914D-626C34B9B227}">
  <ds:schemaRefs/>
</ds:datastoreItem>
</file>

<file path=customXml/itemProps5.xml><?xml version="1.0" encoding="utf-8"?>
<ds:datastoreItem xmlns:ds="http://schemas.openxmlformats.org/officeDocument/2006/customXml" ds:itemID="{8512B754-74F9-48A6-89FA-C336F1569B0F}">
  <ds:schemaRefs/>
</ds:datastoreItem>
</file>

<file path=customXml/itemProps6.xml><?xml version="1.0" encoding="utf-8"?>
<ds:datastoreItem xmlns:ds="http://schemas.openxmlformats.org/officeDocument/2006/customXml" ds:itemID="{ABDB677E-943A-4300-8CA9-4F301892790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145</Words>
  <Application>Microsoft Office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Grande</vt:lpstr>
      <vt:lpstr>Arial</vt:lpstr>
      <vt:lpstr>Times New Roman</vt:lpstr>
      <vt:lpstr>Wingdings</vt:lpstr>
      <vt:lpstr>Fidelity 16:9</vt:lpstr>
      <vt:lpstr>PowerPoint Presentation</vt:lpstr>
      <vt:lpstr>Secret Manager E2E Architecture</vt:lpstr>
      <vt:lpstr>AWS Secret Manager Overview</vt:lpstr>
      <vt:lpstr>Secret Manager Low Level Architecture</vt:lpstr>
      <vt:lpstr>AWS Secret Manager Python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Asghar Raza Imam, Syed</dc:creator>
  <cp:lastModifiedBy>Bahulikar, Akshay Devidas</cp:lastModifiedBy>
  <cp:revision>177</cp:revision>
  <dcterms:created xsi:type="dcterms:W3CDTF">2021-11-18T12:34:16Z</dcterms:created>
  <dcterms:modified xsi:type="dcterms:W3CDTF">2022-05-23T07:46:59Z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2021-03-05T16:15:09.5608263Z</vt:lpwstr>
  </property>
</Properties>
</file>