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9" r:id="rId4"/>
    <p:sldId id="263" r:id="rId5"/>
    <p:sldId id="261" r:id="rId6"/>
    <p:sldId id="268" r:id="rId7"/>
    <p:sldId id="270"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878594C-ACCE-4233-D590-85AB6B81DC3D}" name="Mayo Adebiyi" initials="MA" userId="04817cc15a29f38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CF6C72-4812-48FE-96C7-FF88329DA621}" v="48" dt="2023-10-05T04:18:12.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A431A0-8364-445B-9BC1-6131E4340C8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E3FC002-57EB-4852-A5D4-8FFFF387866C}">
      <dgm:prSet/>
      <dgm:spPr/>
      <dgm:t>
        <a:bodyPr/>
        <a:lstStyle/>
        <a:p>
          <a:r>
            <a:rPr lang="en-GB"/>
            <a:t>Channels – The chatbot will be on a website and be integrated with Telegram</a:t>
          </a:r>
          <a:endParaRPr lang="en-US"/>
        </a:p>
      </dgm:t>
    </dgm:pt>
    <dgm:pt modelId="{4026DF67-D7F4-4ECB-BF17-4C97961CCC26}" type="parTrans" cxnId="{CC3A67D7-3BB8-4F46-830A-9D0CD9E0D667}">
      <dgm:prSet/>
      <dgm:spPr/>
      <dgm:t>
        <a:bodyPr/>
        <a:lstStyle/>
        <a:p>
          <a:endParaRPr lang="en-US" sz="3600"/>
        </a:p>
      </dgm:t>
    </dgm:pt>
    <dgm:pt modelId="{64FFA7BA-C710-4C48-8663-4B0EBAC6C77B}" type="sibTrans" cxnId="{CC3A67D7-3BB8-4F46-830A-9D0CD9E0D667}">
      <dgm:prSet/>
      <dgm:spPr/>
      <dgm:t>
        <a:bodyPr/>
        <a:lstStyle/>
        <a:p>
          <a:endParaRPr lang="en-US"/>
        </a:p>
      </dgm:t>
    </dgm:pt>
    <dgm:pt modelId="{52DC8D0E-71AC-46CC-8722-43ABA63EF53E}">
      <dgm:prSet/>
      <dgm:spPr/>
      <dgm:t>
        <a:bodyPr/>
        <a:lstStyle/>
        <a:p>
          <a:r>
            <a:rPr lang="en-GB"/>
            <a:t>Languages – One language for now , expansion would be based on demand </a:t>
          </a:r>
          <a:endParaRPr lang="en-US"/>
        </a:p>
      </dgm:t>
    </dgm:pt>
    <dgm:pt modelId="{2D6C24E3-1C6F-4E48-B819-3F8350DE8ABE}" type="parTrans" cxnId="{8627F4A9-7515-418C-8DC6-767461105C96}">
      <dgm:prSet/>
      <dgm:spPr/>
      <dgm:t>
        <a:bodyPr/>
        <a:lstStyle/>
        <a:p>
          <a:endParaRPr lang="en-US" sz="3600"/>
        </a:p>
      </dgm:t>
    </dgm:pt>
    <dgm:pt modelId="{D5E9FE1E-24E4-460F-B508-5276FEF263A5}" type="sibTrans" cxnId="{8627F4A9-7515-418C-8DC6-767461105C96}">
      <dgm:prSet/>
      <dgm:spPr/>
      <dgm:t>
        <a:bodyPr/>
        <a:lstStyle/>
        <a:p>
          <a:endParaRPr lang="en-US"/>
        </a:p>
      </dgm:t>
    </dgm:pt>
    <dgm:pt modelId="{E1AAE1E3-362A-4AF5-90DF-BA2C826E187A}">
      <dgm:prSet/>
      <dgm:spPr/>
      <dgm:t>
        <a:bodyPr/>
        <a:lstStyle/>
        <a:p>
          <a:r>
            <a:rPr lang="en-GB"/>
            <a:t>Chatbot tone – Very friendly and warm </a:t>
          </a:r>
          <a:endParaRPr lang="en-US"/>
        </a:p>
      </dgm:t>
    </dgm:pt>
    <dgm:pt modelId="{B25650B7-B127-4E00-AAB7-3F911525E272}" type="parTrans" cxnId="{80312F28-2F7E-4B6C-A967-9FBC333AD856}">
      <dgm:prSet/>
      <dgm:spPr/>
      <dgm:t>
        <a:bodyPr/>
        <a:lstStyle/>
        <a:p>
          <a:endParaRPr lang="en-US" sz="3600"/>
        </a:p>
      </dgm:t>
    </dgm:pt>
    <dgm:pt modelId="{C8F2ECB7-9885-478B-9018-2E73695EC56A}" type="sibTrans" cxnId="{80312F28-2F7E-4B6C-A967-9FBC333AD856}">
      <dgm:prSet/>
      <dgm:spPr/>
      <dgm:t>
        <a:bodyPr/>
        <a:lstStyle/>
        <a:p>
          <a:endParaRPr lang="en-US"/>
        </a:p>
      </dgm:t>
    </dgm:pt>
    <dgm:pt modelId="{5FDD24B1-EC70-4E96-A634-CAE8DAE0E56A}">
      <dgm:prSet/>
      <dgm:spPr/>
      <dgm:t>
        <a:bodyPr/>
        <a:lstStyle/>
        <a:p>
          <a:r>
            <a:rPr lang="en-GB"/>
            <a:t>KPI metric – Feedback at the end of the conversation </a:t>
          </a:r>
          <a:endParaRPr lang="en-US"/>
        </a:p>
      </dgm:t>
    </dgm:pt>
    <dgm:pt modelId="{8A7D964E-346B-45BF-B34B-B73DAFB38FAC}" type="parTrans" cxnId="{EC0A93CF-8F93-4786-866C-48A0C4E3D10B}">
      <dgm:prSet/>
      <dgm:spPr/>
      <dgm:t>
        <a:bodyPr/>
        <a:lstStyle/>
        <a:p>
          <a:endParaRPr lang="en-US" sz="3600"/>
        </a:p>
      </dgm:t>
    </dgm:pt>
    <dgm:pt modelId="{2225461E-F5AE-4864-B335-F6FE26DF4CFF}" type="sibTrans" cxnId="{EC0A93CF-8F93-4786-866C-48A0C4E3D10B}">
      <dgm:prSet/>
      <dgm:spPr/>
      <dgm:t>
        <a:bodyPr/>
        <a:lstStyle/>
        <a:p>
          <a:endParaRPr lang="en-US"/>
        </a:p>
      </dgm:t>
    </dgm:pt>
    <dgm:pt modelId="{BA5F08CB-1011-4C01-AA7E-C1F8AF3FAA75}">
      <dgm:prSet/>
      <dgm:spPr/>
      <dgm:t>
        <a:bodyPr/>
        <a:lstStyle/>
        <a:p>
          <a:r>
            <a:rPr lang="en-GB"/>
            <a:t>Hosting – Microsoft Azure</a:t>
          </a:r>
          <a:endParaRPr lang="en-US"/>
        </a:p>
      </dgm:t>
    </dgm:pt>
    <dgm:pt modelId="{779DD1EC-F8F3-4F50-84DE-D551765F2006}" type="parTrans" cxnId="{0037D453-83E3-4A88-99CF-D1D1362F4CA3}">
      <dgm:prSet/>
      <dgm:spPr/>
      <dgm:t>
        <a:bodyPr/>
        <a:lstStyle/>
        <a:p>
          <a:endParaRPr lang="en-US" sz="3600"/>
        </a:p>
      </dgm:t>
    </dgm:pt>
    <dgm:pt modelId="{188F787B-7219-4E4E-A294-5A6898B1C06A}" type="sibTrans" cxnId="{0037D453-83E3-4A88-99CF-D1D1362F4CA3}">
      <dgm:prSet/>
      <dgm:spPr/>
      <dgm:t>
        <a:bodyPr/>
        <a:lstStyle/>
        <a:p>
          <a:endParaRPr lang="en-US"/>
        </a:p>
      </dgm:t>
    </dgm:pt>
    <dgm:pt modelId="{7501FF84-B492-4720-9C28-53D1082D43A4}" type="pres">
      <dgm:prSet presAssocID="{68A431A0-8364-445B-9BC1-6131E4340C88}" presName="linear" presStyleCnt="0">
        <dgm:presLayoutVars>
          <dgm:animLvl val="lvl"/>
          <dgm:resizeHandles val="exact"/>
        </dgm:presLayoutVars>
      </dgm:prSet>
      <dgm:spPr/>
    </dgm:pt>
    <dgm:pt modelId="{3DEC6547-DBB0-4D5B-924B-B3D0D2324DD4}" type="pres">
      <dgm:prSet presAssocID="{DE3FC002-57EB-4852-A5D4-8FFFF387866C}" presName="parentText" presStyleLbl="node1" presStyleIdx="0" presStyleCnt="5">
        <dgm:presLayoutVars>
          <dgm:chMax val="0"/>
          <dgm:bulletEnabled val="1"/>
        </dgm:presLayoutVars>
      </dgm:prSet>
      <dgm:spPr/>
    </dgm:pt>
    <dgm:pt modelId="{BF70781A-0C76-4E98-AC10-76389FDE73D7}" type="pres">
      <dgm:prSet presAssocID="{64FFA7BA-C710-4C48-8663-4B0EBAC6C77B}" presName="spacer" presStyleCnt="0"/>
      <dgm:spPr/>
    </dgm:pt>
    <dgm:pt modelId="{4DFD5778-0D72-4E28-B20A-EBE16CC66846}" type="pres">
      <dgm:prSet presAssocID="{52DC8D0E-71AC-46CC-8722-43ABA63EF53E}" presName="parentText" presStyleLbl="node1" presStyleIdx="1" presStyleCnt="5">
        <dgm:presLayoutVars>
          <dgm:chMax val="0"/>
          <dgm:bulletEnabled val="1"/>
        </dgm:presLayoutVars>
      </dgm:prSet>
      <dgm:spPr/>
    </dgm:pt>
    <dgm:pt modelId="{37527C15-D521-4C06-BCBC-AA2A5B9868B7}" type="pres">
      <dgm:prSet presAssocID="{D5E9FE1E-24E4-460F-B508-5276FEF263A5}" presName="spacer" presStyleCnt="0"/>
      <dgm:spPr/>
    </dgm:pt>
    <dgm:pt modelId="{6487483F-8578-4150-97F4-EECD44ED783B}" type="pres">
      <dgm:prSet presAssocID="{E1AAE1E3-362A-4AF5-90DF-BA2C826E187A}" presName="parentText" presStyleLbl="node1" presStyleIdx="2" presStyleCnt="5">
        <dgm:presLayoutVars>
          <dgm:chMax val="0"/>
          <dgm:bulletEnabled val="1"/>
        </dgm:presLayoutVars>
      </dgm:prSet>
      <dgm:spPr/>
    </dgm:pt>
    <dgm:pt modelId="{A8047022-4F96-44E0-A4D4-8464AFBDFD66}" type="pres">
      <dgm:prSet presAssocID="{C8F2ECB7-9885-478B-9018-2E73695EC56A}" presName="spacer" presStyleCnt="0"/>
      <dgm:spPr/>
    </dgm:pt>
    <dgm:pt modelId="{28774031-ED1A-42DD-ADA6-B8F733882D0C}" type="pres">
      <dgm:prSet presAssocID="{5FDD24B1-EC70-4E96-A634-CAE8DAE0E56A}" presName="parentText" presStyleLbl="node1" presStyleIdx="3" presStyleCnt="5">
        <dgm:presLayoutVars>
          <dgm:chMax val="0"/>
          <dgm:bulletEnabled val="1"/>
        </dgm:presLayoutVars>
      </dgm:prSet>
      <dgm:spPr/>
    </dgm:pt>
    <dgm:pt modelId="{532688CC-BBBB-4BBB-9A66-AC7D34640C45}" type="pres">
      <dgm:prSet presAssocID="{2225461E-F5AE-4864-B335-F6FE26DF4CFF}" presName="spacer" presStyleCnt="0"/>
      <dgm:spPr/>
    </dgm:pt>
    <dgm:pt modelId="{16482182-02BE-4D68-9B38-D22D31B36688}" type="pres">
      <dgm:prSet presAssocID="{BA5F08CB-1011-4C01-AA7E-C1F8AF3FAA75}" presName="parentText" presStyleLbl="node1" presStyleIdx="4" presStyleCnt="5">
        <dgm:presLayoutVars>
          <dgm:chMax val="0"/>
          <dgm:bulletEnabled val="1"/>
        </dgm:presLayoutVars>
      </dgm:prSet>
      <dgm:spPr/>
    </dgm:pt>
  </dgm:ptLst>
  <dgm:cxnLst>
    <dgm:cxn modelId="{80312F28-2F7E-4B6C-A967-9FBC333AD856}" srcId="{68A431A0-8364-445B-9BC1-6131E4340C88}" destId="{E1AAE1E3-362A-4AF5-90DF-BA2C826E187A}" srcOrd="2" destOrd="0" parTransId="{B25650B7-B127-4E00-AAB7-3F911525E272}" sibTransId="{C8F2ECB7-9885-478B-9018-2E73695EC56A}"/>
    <dgm:cxn modelId="{0037D453-83E3-4A88-99CF-D1D1362F4CA3}" srcId="{68A431A0-8364-445B-9BC1-6131E4340C88}" destId="{BA5F08CB-1011-4C01-AA7E-C1F8AF3FAA75}" srcOrd="4" destOrd="0" parTransId="{779DD1EC-F8F3-4F50-84DE-D551765F2006}" sibTransId="{188F787B-7219-4E4E-A294-5A6898B1C06A}"/>
    <dgm:cxn modelId="{A31E648B-B1F3-4823-B29C-C1DBEFFC1510}" type="presOf" srcId="{BA5F08CB-1011-4C01-AA7E-C1F8AF3FAA75}" destId="{16482182-02BE-4D68-9B38-D22D31B36688}" srcOrd="0" destOrd="0" presId="urn:microsoft.com/office/officeart/2005/8/layout/vList2"/>
    <dgm:cxn modelId="{8627F4A9-7515-418C-8DC6-767461105C96}" srcId="{68A431A0-8364-445B-9BC1-6131E4340C88}" destId="{52DC8D0E-71AC-46CC-8722-43ABA63EF53E}" srcOrd="1" destOrd="0" parTransId="{2D6C24E3-1C6F-4E48-B819-3F8350DE8ABE}" sibTransId="{D5E9FE1E-24E4-460F-B508-5276FEF263A5}"/>
    <dgm:cxn modelId="{30B47EAF-FB28-4E20-96CA-1E808FA60F43}" type="presOf" srcId="{52DC8D0E-71AC-46CC-8722-43ABA63EF53E}" destId="{4DFD5778-0D72-4E28-B20A-EBE16CC66846}" srcOrd="0" destOrd="0" presId="urn:microsoft.com/office/officeart/2005/8/layout/vList2"/>
    <dgm:cxn modelId="{1166E0B7-B2A1-49BD-8760-633980F22AEB}" type="presOf" srcId="{DE3FC002-57EB-4852-A5D4-8FFFF387866C}" destId="{3DEC6547-DBB0-4D5B-924B-B3D0D2324DD4}" srcOrd="0" destOrd="0" presId="urn:microsoft.com/office/officeart/2005/8/layout/vList2"/>
    <dgm:cxn modelId="{D1B562CE-1252-4634-8109-CDD088C5A866}" type="presOf" srcId="{E1AAE1E3-362A-4AF5-90DF-BA2C826E187A}" destId="{6487483F-8578-4150-97F4-EECD44ED783B}" srcOrd="0" destOrd="0" presId="urn:microsoft.com/office/officeart/2005/8/layout/vList2"/>
    <dgm:cxn modelId="{EC0A93CF-8F93-4786-866C-48A0C4E3D10B}" srcId="{68A431A0-8364-445B-9BC1-6131E4340C88}" destId="{5FDD24B1-EC70-4E96-A634-CAE8DAE0E56A}" srcOrd="3" destOrd="0" parTransId="{8A7D964E-346B-45BF-B34B-B73DAFB38FAC}" sibTransId="{2225461E-F5AE-4864-B335-F6FE26DF4CFF}"/>
    <dgm:cxn modelId="{CC3A67D7-3BB8-4F46-830A-9D0CD9E0D667}" srcId="{68A431A0-8364-445B-9BC1-6131E4340C88}" destId="{DE3FC002-57EB-4852-A5D4-8FFFF387866C}" srcOrd="0" destOrd="0" parTransId="{4026DF67-D7F4-4ECB-BF17-4C97961CCC26}" sibTransId="{64FFA7BA-C710-4C48-8663-4B0EBAC6C77B}"/>
    <dgm:cxn modelId="{B37068ED-7E53-4821-AEA5-8826830868BB}" type="presOf" srcId="{68A431A0-8364-445B-9BC1-6131E4340C88}" destId="{7501FF84-B492-4720-9C28-53D1082D43A4}" srcOrd="0" destOrd="0" presId="urn:microsoft.com/office/officeart/2005/8/layout/vList2"/>
    <dgm:cxn modelId="{233848F5-8ABF-44BD-8C08-58C42D837C10}" type="presOf" srcId="{5FDD24B1-EC70-4E96-A634-CAE8DAE0E56A}" destId="{28774031-ED1A-42DD-ADA6-B8F733882D0C}" srcOrd="0" destOrd="0" presId="urn:microsoft.com/office/officeart/2005/8/layout/vList2"/>
    <dgm:cxn modelId="{FECED5B7-372E-4D25-9E44-A5FF735905C6}" type="presParOf" srcId="{7501FF84-B492-4720-9C28-53D1082D43A4}" destId="{3DEC6547-DBB0-4D5B-924B-B3D0D2324DD4}" srcOrd="0" destOrd="0" presId="urn:microsoft.com/office/officeart/2005/8/layout/vList2"/>
    <dgm:cxn modelId="{83E7CDAF-E11F-4710-957E-F924A5CA3BDE}" type="presParOf" srcId="{7501FF84-B492-4720-9C28-53D1082D43A4}" destId="{BF70781A-0C76-4E98-AC10-76389FDE73D7}" srcOrd="1" destOrd="0" presId="urn:microsoft.com/office/officeart/2005/8/layout/vList2"/>
    <dgm:cxn modelId="{9FC9EFD8-0409-4437-A9A8-D7194EA83C2E}" type="presParOf" srcId="{7501FF84-B492-4720-9C28-53D1082D43A4}" destId="{4DFD5778-0D72-4E28-B20A-EBE16CC66846}" srcOrd="2" destOrd="0" presId="urn:microsoft.com/office/officeart/2005/8/layout/vList2"/>
    <dgm:cxn modelId="{D45A724D-221A-4406-BBD5-A1E42D7FB510}" type="presParOf" srcId="{7501FF84-B492-4720-9C28-53D1082D43A4}" destId="{37527C15-D521-4C06-BCBC-AA2A5B9868B7}" srcOrd="3" destOrd="0" presId="urn:microsoft.com/office/officeart/2005/8/layout/vList2"/>
    <dgm:cxn modelId="{23F1C72C-A800-49D6-B524-1CE3D494B304}" type="presParOf" srcId="{7501FF84-B492-4720-9C28-53D1082D43A4}" destId="{6487483F-8578-4150-97F4-EECD44ED783B}" srcOrd="4" destOrd="0" presId="urn:microsoft.com/office/officeart/2005/8/layout/vList2"/>
    <dgm:cxn modelId="{E3E00553-E78D-48AB-BE42-E30664FEBA83}" type="presParOf" srcId="{7501FF84-B492-4720-9C28-53D1082D43A4}" destId="{A8047022-4F96-44E0-A4D4-8464AFBDFD66}" srcOrd="5" destOrd="0" presId="urn:microsoft.com/office/officeart/2005/8/layout/vList2"/>
    <dgm:cxn modelId="{B4D46915-B6A1-4906-9258-38BF1B2D5C7B}" type="presParOf" srcId="{7501FF84-B492-4720-9C28-53D1082D43A4}" destId="{28774031-ED1A-42DD-ADA6-B8F733882D0C}" srcOrd="6" destOrd="0" presId="urn:microsoft.com/office/officeart/2005/8/layout/vList2"/>
    <dgm:cxn modelId="{F93E0BB7-52E4-4AB5-AA45-7AD184862476}" type="presParOf" srcId="{7501FF84-B492-4720-9C28-53D1082D43A4}" destId="{532688CC-BBBB-4BBB-9A66-AC7D34640C45}" srcOrd="7" destOrd="0" presId="urn:microsoft.com/office/officeart/2005/8/layout/vList2"/>
    <dgm:cxn modelId="{B8F828B7-A615-40CC-9A77-EC2AD402EC44}" type="presParOf" srcId="{7501FF84-B492-4720-9C28-53D1082D43A4}" destId="{16482182-02BE-4D68-9B38-D22D31B3668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6863E0-4409-4A99-8E0A-11119D296339}" type="doc">
      <dgm:prSet loTypeId="urn:microsoft.com/office/officeart/2016/7/layout/LinearArrowProcessNumbered" loCatId="process" qsTypeId="urn:microsoft.com/office/officeart/2005/8/quickstyle/simple1" qsCatId="simple" csTypeId="urn:microsoft.com/office/officeart/2005/8/colors/colorful3" csCatId="colorful"/>
      <dgm:spPr/>
      <dgm:t>
        <a:bodyPr/>
        <a:lstStyle/>
        <a:p>
          <a:endParaRPr lang="en-US"/>
        </a:p>
      </dgm:t>
    </dgm:pt>
    <dgm:pt modelId="{C1F030F2-8DCC-438E-810E-D21C385D5AC1}">
      <dgm:prSet/>
      <dgm:spPr/>
      <dgm:t>
        <a:bodyPr/>
        <a:lstStyle/>
        <a:p>
          <a:r>
            <a:rPr lang="en-IN" b="1"/>
            <a:t>Choose a Platform</a:t>
          </a:r>
          <a:endParaRPr lang="en-US"/>
        </a:p>
      </dgm:t>
    </dgm:pt>
    <dgm:pt modelId="{E89ED740-CE98-4E27-A54F-2FB3C5C04B60}" type="parTrans" cxnId="{241B4490-172B-4B0F-A62D-FABF1C36FD36}">
      <dgm:prSet/>
      <dgm:spPr/>
      <dgm:t>
        <a:bodyPr/>
        <a:lstStyle/>
        <a:p>
          <a:endParaRPr lang="en-US"/>
        </a:p>
      </dgm:t>
    </dgm:pt>
    <dgm:pt modelId="{ABF3D17D-C11D-453B-9B50-B11969B88C70}" type="sibTrans" cxnId="{241B4490-172B-4B0F-A62D-FABF1C36FD36}">
      <dgm:prSet phldrT="1" phldr="0"/>
      <dgm:spPr/>
      <dgm:t>
        <a:bodyPr/>
        <a:lstStyle/>
        <a:p>
          <a:r>
            <a:rPr lang="en-US"/>
            <a:t>1</a:t>
          </a:r>
        </a:p>
      </dgm:t>
    </dgm:pt>
    <dgm:pt modelId="{A8F59CE3-83E5-46C9-B2EF-C12A044D959C}">
      <dgm:prSet/>
      <dgm:spPr/>
      <dgm:t>
        <a:bodyPr/>
        <a:lstStyle/>
        <a:p>
          <a:r>
            <a:rPr lang="en-IN" b="1"/>
            <a:t>Design Your Chatbot</a:t>
          </a:r>
          <a:endParaRPr lang="en-US"/>
        </a:p>
      </dgm:t>
    </dgm:pt>
    <dgm:pt modelId="{452C3C13-5818-443A-B6BB-A9AC02D8B6ED}" type="parTrans" cxnId="{ACFADB08-9A03-4D69-9555-794AC00F2BA0}">
      <dgm:prSet/>
      <dgm:spPr/>
      <dgm:t>
        <a:bodyPr/>
        <a:lstStyle/>
        <a:p>
          <a:endParaRPr lang="en-US"/>
        </a:p>
      </dgm:t>
    </dgm:pt>
    <dgm:pt modelId="{EA081943-129F-4387-9E9E-5912CD6C904A}" type="sibTrans" cxnId="{ACFADB08-9A03-4D69-9555-794AC00F2BA0}">
      <dgm:prSet phldrT="2" phldr="0"/>
      <dgm:spPr/>
      <dgm:t>
        <a:bodyPr/>
        <a:lstStyle/>
        <a:p>
          <a:r>
            <a:rPr lang="en-US"/>
            <a:t>2</a:t>
          </a:r>
        </a:p>
      </dgm:t>
    </dgm:pt>
    <dgm:pt modelId="{98B87029-D288-4DBF-A62F-61BB7851AF76}">
      <dgm:prSet/>
      <dgm:spPr/>
      <dgm:t>
        <a:bodyPr/>
        <a:lstStyle/>
        <a:p>
          <a:r>
            <a:rPr lang="en-IN" b="1"/>
            <a:t>Data and APIs</a:t>
          </a:r>
          <a:endParaRPr lang="en-US"/>
        </a:p>
      </dgm:t>
    </dgm:pt>
    <dgm:pt modelId="{507F56F9-82E3-475D-A6D5-BCB1BB6F181E}" type="parTrans" cxnId="{E2DC89B9-6048-4EFF-8B20-160A5DF8873B}">
      <dgm:prSet/>
      <dgm:spPr/>
      <dgm:t>
        <a:bodyPr/>
        <a:lstStyle/>
        <a:p>
          <a:endParaRPr lang="en-US"/>
        </a:p>
      </dgm:t>
    </dgm:pt>
    <dgm:pt modelId="{39D5737E-34E3-4344-BE64-3D2B6D59124D}" type="sibTrans" cxnId="{E2DC89B9-6048-4EFF-8B20-160A5DF8873B}">
      <dgm:prSet phldrT="3" phldr="0"/>
      <dgm:spPr/>
      <dgm:t>
        <a:bodyPr/>
        <a:lstStyle/>
        <a:p>
          <a:r>
            <a:rPr lang="en-US"/>
            <a:t>3</a:t>
          </a:r>
        </a:p>
      </dgm:t>
    </dgm:pt>
    <dgm:pt modelId="{A9351524-823F-4FCF-838A-58A5EA0F757E}">
      <dgm:prSet/>
      <dgm:spPr/>
      <dgm:t>
        <a:bodyPr/>
        <a:lstStyle/>
        <a:p>
          <a:r>
            <a:rPr lang="en-IN" b="1"/>
            <a:t>Design the Conversation Flow</a:t>
          </a:r>
          <a:endParaRPr lang="en-US"/>
        </a:p>
      </dgm:t>
    </dgm:pt>
    <dgm:pt modelId="{08F05C0A-70DF-4895-80EE-A5ABE2ABF57D}" type="parTrans" cxnId="{4A1AD2B4-5A25-4398-B977-BB5B0620D595}">
      <dgm:prSet/>
      <dgm:spPr/>
      <dgm:t>
        <a:bodyPr/>
        <a:lstStyle/>
        <a:p>
          <a:endParaRPr lang="en-US"/>
        </a:p>
      </dgm:t>
    </dgm:pt>
    <dgm:pt modelId="{144DC0AA-7D55-4808-8E3F-BC633EE0C5A3}" type="sibTrans" cxnId="{4A1AD2B4-5A25-4398-B977-BB5B0620D595}">
      <dgm:prSet phldrT="4" phldr="0"/>
      <dgm:spPr/>
      <dgm:t>
        <a:bodyPr/>
        <a:lstStyle/>
        <a:p>
          <a:r>
            <a:rPr lang="en-US"/>
            <a:t>4</a:t>
          </a:r>
        </a:p>
      </dgm:t>
    </dgm:pt>
    <dgm:pt modelId="{A4EB5BE6-3195-4610-BB42-3A6BC6E20B0A}">
      <dgm:prSet/>
      <dgm:spPr/>
      <dgm:t>
        <a:bodyPr/>
        <a:lstStyle/>
        <a:p>
          <a:r>
            <a:rPr lang="en-IN" b="1"/>
            <a:t>Natural Language Processing (NLP)</a:t>
          </a:r>
          <a:endParaRPr lang="en-US"/>
        </a:p>
      </dgm:t>
    </dgm:pt>
    <dgm:pt modelId="{7FFEFA59-B31F-4740-BC6B-42F719EBCEC2}" type="parTrans" cxnId="{46617EBC-279A-4A35-AF3D-360E6267948C}">
      <dgm:prSet/>
      <dgm:spPr/>
      <dgm:t>
        <a:bodyPr/>
        <a:lstStyle/>
        <a:p>
          <a:endParaRPr lang="en-US"/>
        </a:p>
      </dgm:t>
    </dgm:pt>
    <dgm:pt modelId="{A42EFB21-D186-4F70-B3A7-E4353FCD82D0}" type="sibTrans" cxnId="{46617EBC-279A-4A35-AF3D-360E6267948C}">
      <dgm:prSet phldrT="5" phldr="0"/>
      <dgm:spPr/>
      <dgm:t>
        <a:bodyPr/>
        <a:lstStyle/>
        <a:p>
          <a:r>
            <a:rPr lang="en-US"/>
            <a:t>5</a:t>
          </a:r>
        </a:p>
      </dgm:t>
    </dgm:pt>
    <dgm:pt modelId="{7F6E6EE8-E24E-471D-BC09-90F61B12CDA2}">
      <dgm:prSet/>
      <dgm:spPr/>
      <dgm:t>
        <a:bodyPr/>
        <a:lstStyle/>
        <a:p>
          <a:r>
            <a:rPr lang="en-IN" b="1"/>
            <a:t>Integration</a:t>
          </a:r>
          <a:endParaRPr lang="en-US"/>
        </a:p>
      </dgm:t>
    </dgm:pt>
    <dgm:pt modelId="{09E211EE-DF9D-43CB-85B7-D793F7387D7E}" type="parTrans" cxnId="{2E7A5258-E762-4117-9A4F-94FADC463719}">
      <dgm:prSet/>
      <dgm:spPr/>
      <dgm:t>
        <a:bodyPr/>
        <a:lstStyle/>
        <a:p>
          <a:endParaRPr lang="en-US"/>
        </a:p>
      </dgm:t>
    </dgm:pt>
    <dgm:pt modelId="{1734DFC3-8309-4FB4-A496-AA956A37C581}" type="sibTrans" cxnId="{2E7A5258-E762-4117-9A4F-94FADC463719}">
      <dgm:prSet phldrT="6" phldr="0"/>
      <dgm:spPr/>
      <dgm:t>
        <a:bodyPr/>
        <a:lstStyle/>
        <a:p>
          <a:r>
            <a:rPr lang="en-US"/>
            <a:t>6</a:t>
          </a:r>
        </a:p>
      </dgm:t>
    </dgm:pt>
    <dgm:pt modelId="{D059AD72-3D19-40A3-8428-17EFE4D96FAC}">
      <dgm:prSet/>
      <dgm:spPr/>
      <dgm:t>
        <a:bodyPr/>
        <a:lstStyle/>
        <a:p>
          <a:r>
            <a:rPr lang="en-IN" b="1"/>
            <a:t>Testing</a:t>
          </a:r>
          <a:endParaRPr lang="en-US"/>
        </a:p>
      </dgm:t>
    </dgm:pt>
    <dgm:pt modelId="{55CF70E7-C997-4C51-8A72-06FC1EFBAD11}" type="parTrans" cxnId="{B4AA195F-3816-4121-BCC9-8A7D41CC436F}">
      <dgm:prSet/>
      <dgm:spPr/>
      <dgm:t>
        <a:bodyPr/>
        <a:lstStyle/>
        <a:p>
          <a:endParaRPr lang="en-US"/>
        </a:p>
      </dgm:t>
    </dgm:pt>
    <dgm:pt modelId="{5E512FC9-2A95-4A89-A580-0698F0C30039}" type="sibTrans" cxnId="{B4AA195F-3816-4121-BCC9-8A7D41CC436F}">
      <dgm:prSet phldrT="7" phldr="0"/>
      <dgm:spPr/>
      <dgm:t>
        <a:bodyPr/>
        <a:lstStyle/>
        <a:p>
          <a:r>
            <a:rPr lang="en-US"/>
            <a:t>7</a:t>
          </a:r>
        </a:p>
      </dgm:t>
    </dgm:pt>
    <dgm:pt modelId="{D3AA056E-8F8E-4415-9E1D-19C1AEE07BD5}">
      <dgm:prSet/>
      <dgm:spPr/>
      <dgm:t>
        <a:bodyPr/>
        <a:lstStyle/>
        <a:p>
          <a:r>
            <a:rPr lang="en-IN" b="1"/>
            <a:t>User Experience</a:t>
          </a:r>
          <a:endParaRPr lang="en-US"/>
        </a:p>
      </dgm:t>
    </dgm:pt>
    <dgm:pt modelId="{373E4E11-89B9-4478-BC95-ECE344983442}" type="parTrans" cxnId="{7E672786-C6AD-490E-9CF8-6C0EC6B69617}">
      <dgm:prSet/>
      <dgm:spPr/>
      <dgm:t>
        <a:bodyPr/>
        <a:lstStyle/>
        <a:p>
          <a:endParaRPr lang="en-US"/>
        </a:p>
      </dgm:t>
    </dgm:pt>
    <dgm:pt modelId="{F641ECAA-006A-4D4C-8EFD-31E7F98E6B07}" type="sibTrans" cxnId="{7E672786-C6AD-490E-9CF8-6C0EC6B69617}">
      <dgm:prSet phldrT="8" phldr="0"/>
      <dgm:spPr/>
      <dgm:t>
        <a:bodyPr/>
        <a:lstStyle/>
        <a:p>
          <a:r>
            <a:rPr lang="en-US"/>
            <a:t>8</a:t>
          </a:r>
        </a:p>
      </dgm:t>
    </dgm:pt>
    <dgm:pt modelId="{023D68D5-A00D-4AC9-B35C-5DC3DFC88457}">
      <dgm:prSet/>
      <dgm:spPr/>
      <dgm:t>
        <a:bodyPr/>
        <a:lstStyle/>
        <a:p>
          <a:r>
            <a:rPr lang="en-IN" b="1"/>
            <a:t>Deployment</a:t>
          </a:r>
          <a:endParaRPr lang="en-US"/>
        </a:p>
      </dgm:t>
    </dgm:pt>
    <dgm:pt modelId="{D6579F60-1C7F-4725-9CAB-C33C54652CFB}" type="parTrans" cxnId="{EB24342C-7893-4174-9209-01B426C4C6C1}">
      <dgm:prSet/>
      <dgm:spPr/>
      <dgm:t>
        <a:bodyPr/>
        <a:lstStyle/>
        <a:p>
          <a:endParaRPr lang="en-US"/>
        </a:p>
      </dgm:t>
    </dgm:pt>
    <dgm:pt modelId="{3A10486C-B8DC-48B1-813A-840AC5B07553}" type="sibTrans" cxnId="{EB24342C-7893-4174-9209-01B426C4C6C1}">
      <dgm:prSet phldrT="9" phldr="0"/>
      <dgm:spPr/>
      <dgm:t>
        <a:bodyPr/>
        <a:lstStyle/>
        <a:p>
          <a:r>
            <a:rPr lang="en-US"/>
            <a:t>9</a:t>
          </a:r>
        </a:p>
      </dgm:t>
    </dgm:pt>
    <dgm:pt modelId="{EC191A75-9EF5-49F0-97BB-47AFEE411C47}">
      <dgm:prSet/>
      <dgm:spPr/>
      <dgm:t>
        <a:bodyPr/>
        <a:lstStyle/>
        <a:p>
          <a:r>
            <a:rPr lang="en-IN" b="1"/>
            <a:t>Continuous Improvement</a:t>
          </a:r>
          <a:endParaRPr lang="en-US"/>
        </a:p>
      </dgm:t>
    </dgm:pt>
    <dgm:pt modelId="{01CE11D1-8C60-4784-A091-6BC740E3526A}" type="parTrans" cxnId="{171C4FBC-2EB6-40FA-B0EC-BA917230CB43}">
      <dgm:prSet/>
      <dgm:spPr/>
      <dgm:t>
        <a:bodyPr/>
        <a:lstStyle/>
        <a:p>
          <a:endParaRPr lang="en-US"/>
        </a:p>
      </dgm:t>
    </dgm:pt>
    <dgm:pt modelId="{FC1D2DB9-71C6-491F-A4C8-C72DEF2F390B}" type="sibTrans" cxnId="{171C4FBC-2EB6-40FA-B0EC-BA917230CB43}">
      <dgm:prSet phldrT="10" phldr="0"/>
      <dgm:spPr/>
      <dgm:t>
        <a:bodyPr/>
        <a:lstStyle/>
        <a:p>
          <a:r>
            <a:rPr lang="en-US"/>
            <a:t>10</a:t>
          </a:r>
        </a:p>
      </dgm:t>
    </dgm:pt>
    <dgm:pt modelId="{484F6928-8881-4247-8C78-03C27E443E12}" type="pres">
      <dgm:prSet presAssocID="{A36863E0-4409-4A99-8E0A-11119D296339}" presName="linearFlow" presStyleCnt="0">
        <dgm:presLayoutVars>
          <dgm:dir/>
          <dgm:animLvl val="lvl"/>
          <dgm:resizeHandles val="exact"/>
        </dgm:presLayoutVars>
      </dgm:prSet>
      <dgm:spPr/>
    </dgm:pt>
    <dgm:pt modelId="{95E2A9BF-B60B-4952-9065-8C6B40FE17EC}" type="pres">
      <dgm:prSet presAssocID="{C1F030F2-8DCC-438E-810E-D21C385D5AC1}" presName="compositeNode" presStyleCnt="0"/>
      <dgm:spPr/>
    </dgm:pt>
    <dgm:pt modelId="{05422885-A0A1-4966-BABB-37DD43D56A05}" type="pres">
      <dgm:prSet presAssocID="{C1F030F2-8DCC-438E-810E-D21C385D5AC1}" presName="parTx" presStyleLbl="node1" presStyleIdx="0" presStyleCnt="0">
        <dgm:presLayoutVars>
          <dgm:chMax val="0"/>
          <dgm:chPref val="0"/>
          <dgm:bulletEnabled val="1"/>
        </dgm:presLayoutVars>
      </dgm:prSet>
      <dgm:spPr/>
    </dgm:pt>
    <dgm:pt modelId="{9FACDDA7-69DF-44C4-B8F3-F48EA64DF864}" type="pres">
      <dgm:prSet presAssocID="{C1F030F2-8DCC-438E-810E-D21C385D5AC1}" presName="parSh" presStyleCnt="0"/>
      <dgm:spPr/>
    </dgm:pt>
    <dgm:pt modelId="{12BEF00C-C53B-4E8B-9557-78F0C4A2ECE8}" type="pres">
      <dgm:prSet presAssocID="{C1F030F2-8DCC-438E-810E-D21C385D5AC1}" presName="lineNode" presStyleLbl="alignAccFollowNode1" presStyleIdx="0" presStyleCnt="30"/>
      <dgm:spPr/>
    </dgm:pt>
    <dgm:pt modelId="{0A9BBFA1-29FF-4E86-810F-D8940938E311}" type="pres">
      <dgm:prSet presAssocID="{C1F030F2-8DCC-438E-810E-D21C385D5AC1}" presName="lineArrowNode" presStyleLbl="alignAccFollowNode1" presStyleIdx="1" presStyleCnt="30"/>
      <dgm:spPr/>
    </dgm:pt>
    <dgm:pt modelId="{49D731D5-A686-407D-9466-932691B5E240}" type="pres">
      <dgm:prSet presAssocID="{ABF3D17D-C11D-453B-9B50-B11969B88C70}" presName="sibTransNodeCircle" presStyleLbl="alignNode1" presStyleIdx="0" presStyleCnt="10">
        <dgm:presLayoutVars>
          <dgm:chMax val="0"/>
          <dgm:bulletEnabled/>
        </dgm:presLayoutVars>
      </dgm:prSet>
      <dgm:spPr/>
    </dgm:pt>
    <dgm:pt modelId="{77900585-09AF-4A3C-B8E6-5F80AD902FBE}" type="pres">
      <dgm:prSet presAssocID="{ABF3D17D-C11D-453B-9B50-B11969B88C70}" presName="spacerBetweenCircleAndCallout" presStyleCnt="0">
        <dgm:presLayoutVars/>
      </dgm:prSet>
      <dgm:spPr/>
    </dgm:pt>
    <dgm:pt modelId="{329996F1-765A-4F39-9B75-60C01C5F20CC}" type="pres">
      <dgm:prSet presAssocID="{C1F030F2-8DCC-438E-810E-D21C385D5AC1}" presName="nodeText" presStyleLbl="alignAccFollowNode1" presStyleIdx="2" presStyleCnt="30">
        <dgm:presLayoutVars>
          <dgm:bulletEnabled val="1"/>
        </dgm:presLayoutVars>
      </dgm:prSet>
      <dgm:spPr/>
    </dgm:pt>
    <dgm:pt modelId="{11D62D49-CC81-49DD-9A1B-F5B77E295822}" type="pres">
      <dgm:prSet presAssocID="{ABF3D17D-C11D-453B-9B50-B11969B88C70}" presName="sibTransComposite" presStyleCnt="0"/>
      <dgm:spPr/>
    </dgm:pt>
    <dgm:pt modelId="{E9AC3C0A-CFD0-4870-AC7C-DF8B6A42B983}" type="pres">
      <dgm:prSet presAssocID="{A8F59CE3-83E5-46C9-B2EF-C12A044D959C}" presName="compositeNode" presStyleCnt="0"/>
      <dgm:spPr/>
    </dgm:pt>
    <dgm:pt modelId="{7A62339A-6769-40BF-81B5-9DE3850352AC}" type="pres">
      <dgm:prSet presAssocID="{A8F59CE3-83E5-46C9-B2EF-C12A044D959C}" presName="parTx" presStyleLbl="node1" presStyleIdx="0" presStyleCnt="0">
        <dgm:presLayoutVars>
          <dgm:chMax val="0"/>
          <dgm:chPref val="0"/>
          <dgm:bulletEnabled val="1"/>
        </dgm:presLayoutVars>
      </dgm:prSet>
      <dgm:spPr/>
    </dgm:pt>
    <dgm:pt modelId="{AB28F85E-F09C-404E-A3A1-111151530598}" type="pres">
      <dgm:prSet presAssocID="{A8F59CE3-83E5-46C9-B2EF-C12A044D959C}" presName="parSh" presStyleCnt="0"/>
      <dgm:spPr/>
    </dgm:pt>
    <dgm:pt modelId="{03FCA9C4-5599-4212-AE01-A5B572650BFF}" type="pres">
      <dgm:prSet presAssocID="{A8F59CE3-83E5-46C9-B2EF-C12A044D959C}" presName="lineNode" presStyleLbl="alignAccFollowNode1" presStyleIdx="3" presStyleCnt="30"/>
      <dgm:spPr/>
    </dgm:pt>
    <dgm:pt modelId="{B1214A68-CCC3-430C-B29A-DD6BF7D23DFE}" type="pres">
      <dgm:prSet presAssocID="{A8F59CE3-83E5-46C9-B2EF-C12A044D959C}" presName="lineArrowNode" presStyleLbl="alignAccFollowNode1" presStyleIdx="4" presStyleCnt="30"/>
      <dgm:spPr/>
    </dgm:pt>
    <dgm:pt modelId="{0FF75C99-01ED-4435-AC48-7638755A5CB6}" type="pres">
      <dgm:prSet presAssocID="{EA081943-129F-4387-9E9E-5912CD6C904A}" presName="sibTransNodeCircle" presStyleLbl="alignNode1" presStyleIdx="1" presStyleCnt="10">
        <dgm:presLayoutVars>
          <dgm:chMax val="0"/>
          <dgm:bulletEnabled/>
        </dgm:presLayoutVars>
      </dgm:prSet>
      <dgm:spPr/>
    </dgm:pt>
    <dgm:pt modelId="{AF043FAC-9028-4092-8E4F-C24107CA8728}" type="pres">
      <dgm:prSet presAssocID="{EA081943-129F-4387-9E9E-5912CD6C904A}" presName="spacerBetweenCircleAndCallout" presStyleCnt="0">
        <dgm:presLayoutVars/>
      </dgm:prSet>
      <dgm:spPr/>
    </dgm:pt>
    <dgm:pt modelId="{A3D68460-F7B4-4944-B516-35374164D93C}" type="pres">
      <dgm:prSet presAssocID="{A8F59CE3-83E5-46C9-B2EF-C12A044D959C}" presName="nodeText" presStyleLbl="alignAccFollowNode1" presStyleIdx="5" presStyleCnt="30">
        <dgm:presLayoutVars>
          <dgm:bulletEnabled val="1"/>
        </dgm:presLayoutVars>
      </dgm:prSet>
      <dgm:spPr/>
    </dgm:pt>
    <dgm:pt modelId="{76E7ED0E-008C-42F8-8DE1-3EB9DB415CCF}" type="pres">
      <dgm:prSet presAssocID="{EA081943-129F-4387-9E9E-5912CD6C904A}" presName="sibTransComposite" presStyleCnt="0"/>
      <dgm:spPr/>
    </dgm:pt>
    <dgm:pt modelId="{0A62689A-71A3-4C0F-B30D-E9F88827472F}" type="pres">
      <dgm:prSet presAssocID="{98B87029-D288-4DBF-A62F-61BB7851AF76}" presName="compositeNode" presStyleCnt="0"/>
      <dgm:spPr/>
    </dgm:pt>
    <dgm:pt modelId="{680DFEE9-3EA2-446E-8711-DC60A5D515D0}" type="pres">
      <dgm:prSet presAssocID="{98B87029-D288-4DBF-A62F-61BB7851AF76}" presName="parTx" presStyleLbl="node1" presStyleIdx="0" presStyleCnt="0">
        <dgm:presLayoutVars>
          <dgm:chMax val="0"/>
          <dgm:chPref val="0"/>
          <dgm:bulletEnabled val="1"/>
        </dgm:presLayoutVars>
      </dgm:prSet>
      <dgm:spPr/>
    </dgm:pt>
    <dgm:pt modelId="{94453F24-60BA-4502-BE46-5ABCFB276AD1}" type="pres">
      <dgm:prSet presAssocID="{98B87029-D288-4DBF-A62F-61BB7851AF76}" presName="parSh" presStyleCnt="0"/>
      <dgm:spPr/>
    </dgm:pt>
    <dgm:pt modelId="{B2AE826A-DC94-4137-BF7E-7AF57E31CA0E}" type="pres">
      <dgm:prSet presAssocID="{98B87029-D288-4DBF-A62F-61BB7851AF76}" presName="lineNode" presStyleLbl="alignAccFollowNode1" presStyleIdx="6" presStyleCnt="30"/>
      <dgm:spPr/>
    </dgm:pt>
    <dgm:pt modelId="{738FB334-3904-40F2-A86E-B9B31BB77AFE}" type="pres">
      <dgm:prSet presAssocID="{98B87029-D288-4DBF-A62F-61BB7851AF76}" presName="lineArrowNode" presStyleLbl="alignAccFollowNode1" presStyleIdx="7" presStyleCnt="30"/>
      <dgm:spPr/>
    </dgm:pt>
    <dgm:pt modelId="{94A988F4-E953-4A19-BDE9-43296DAF4D74}" type="pres">
      <dgm:prSet presAssocID="{39D5737E-34E3-4344-BE64-3D2B6D59124D}" presName="sibTransNodeCircle" presStyleLbl="alignNode1" presStyleIdx="2" presStyleCnt="10">
        <dgm:presLayoutVars>
          <dgm:chMax val="0"/>
          <dgm:bulletEnabled/>
        </dgm:presLayoutVars>
      </dgm:prSet>
      <dgm:spPr/>
    </dgm:pt>
    <dgm:pt modelId="{FE8B9EAB-1BED-4BD2-8C70-0DCEBBEB292D}" type="pres">
      <dgm:prSet presAssocID="{39D5737E-34E3-4344-BE64-3D2B6D59124D}" presName="spacerBetweenCircleAndCallout" presStyleCnt="0">
        <dgm:presLayoutVars/>
      </dgm:prSet>
      <dgm:spPr/>
    </dgm:pt>
    <dgm:pt modelId="{BBF472BC-B2EA-40EB-AECF-5064FF69DF66}" type="pres">
      <dgm:prSet presAssocID="{98B87029-D288-4DBF-A62F-61BB7851AF76}" presName="nodeText" presStyleLbl="alignAccFollowNode1" presStyleIdx="8" presStyleCnt="30">
        <dgm:presLayoutVars>
          <dgm:bulletEnabled val="1"/>
        </dgm:presLayoutVars>
      </dgm:prSet>
      <dgm:spPr/>
    </dgm:pt>
    <dgm:pt modelId="{051E40A5-C747-473D-8E4F-567E6C3C33DD}" type="pres">
      <dgm:prSet presAssocID="{39D5737E-34E3-4344-BE64-3D2B6D59124D}" presName="sibTransComposite" presStyleCnt="0"/>
      <dgm:spPr/>
    </dgm:pt>
    <dgm:pt modelId="{84D96E60-0CEA-4693-932C-7AE0ABE4198F}" type="pres">
      <dgm:prSet presAssocID="{A9351524-823F-4FCF-838A-58A5EA0F757E}" presName="compositeNode" presStyleCnt="0"/>
      <dgm:spPr/>
    </dgm:pt>
    <dgm:pt modelId="{66419215-5DD4-4F10-9DFA-864F83D37CF7}" type="pres">
      <dgm:prSet presAssocID="{A9351524-823F-4FCF-838A-58A5EA0F757E}" presName="parTx" presStyleLbl="node1" presStyleIdx="0" presStyleCnt="0">
        <dgm:presLayoutVars>
          <dgm:chMax val="0"/>
          <dgm:chPref val="0"/>
          <dgm:bulletEnabled val="1"/>
        </dgm:presLayoutVars>
      </dgm:prSet>
      <dgm:spPr/>
    </dgm:pt>
    <dgm:pt modelId="{AD170C63-4E86-43C9-BECF-3CE1059D767F}" type="pres">
      <dgm:prSet presAssocID="{A9351524-823F-4FCF-838A-58A5EA0F757E}" presName="parSh" presStyleCnt="0"/>
      <dgm:spPr/>
    </dgm:pt>
    <dgm:pt modelId="{1C0A312A-F6B8-49C0-A6CD-3E3068955FE5}" type="pres">
      <dgm:prSet presAssocID="{A9351524-823F-4FCF-838A-58A5EA0F757E}" presName="lineNode" presStyleLbl="alignAccFollowNode1" presStyleIdx="9" presStyleCnt="30"/>
      <dgm:spPr/>
    </dgm:pt>
    <dgm:pt modelId="{E6A0913A-CF13-4FA5-B803-3158A962A3D1}" type="pres">
      <dgm:prSet presAssocID="{A9351524-823F-4FCF-838A-58A5EA0F757E}" presName="lineArrowNode" presStyleLbl="alignAccFollowNode1" presStyleIdx="10" presStyleCnt="30"/>
      <dgm:spPr/>
    </dgm:pt>
    <dgm:pt modelId="{123D3454-E5D6-4D47-A383-C8CB091524AA}" type="pres">
      <dgm:prSet presAssocID="{144DC0AA-7D55-4808-8E3F-BC633EE0C5A3}" presName="sibTransNodeCircle" presStyleLbl="alignNode1" presStyleIdx="3" presStyleCnt="10">
        <dgm:presLayoutVars>
          <dgm:chMax val="0"/>
          <dgm:bulletEnabled/>
        </dgm:presLayoutVars>
      </dgm:prSet>
      <dgm:spPr/>
    </dgm:pt>
    <dgm:pt modelId="{7F2C03B2-67BA-4E42-8D07-1AD11548EAEB}" type="pres">
      <dgm:prSet presAssocID="{144DC0AA-7D55-4808-8E3F-BC633EE0C5A3}" presName="spacerBetweenCircleAndCallout" presStyleCnt="0">
        <dgm:presLayoutVars/>
      </dgm:prSet>
      <dgm:spPr/>
    </dgm:pt>
    <dgm:pt modelId="{023933B0-093B-45E0-BABC-F3CA74A4AD7D}" type="pres">
      <dgm:prSet presAssocID="{A9351524-823F-4FCF-838A-58A5EA0F757E}" presName="nodeText" presStyleLbl="alignAccFollowNode1" presStyleIdx="11" presStyleCnt="30">
        <dgm:presLayoutVars>
          <dgm:bulletEnabled val="1"/>
        </dgm:presLayoutVars>
      </dgm:prSet>
      <dgm:spPr/>
    </dgm:pt>
    <dgm:pt modelId="{4F60696C-D6F2-4469-BD83-54B8898F2276}" type="pres">
      <dgm:prSet presAssocID="{144DC0AA-7D55-4808-8E3F-BC633EE0C5A3}" presName="sibTransComposite" presStyleCnt="0"/>
      <dgm:spPr/>
    </dgm:pt>
    <dgm:pt modelId="{43500780-E7F0-43AE-94DA-536A04D5E8AE}" type="pres">
      <dgm:prSet presAssocID="{A4EB5BE6-3195-4610-BB42-3A6BC6E20B0A}" presName="compositeNode" presStyleCnt="0"/>
      <dgm:spPr/>
    </dgm:pt>
    <dgm:pt modelId="{6A9C816A-DE31-4420-BF44-73F0427EE11D}" type="pres">
      <dgm:prSet presAssocID="{A4EB5BE6-3195-4610-BB42-3A6BC6E20B0A}" presName="parTx" presStyleLbl="node1" presStyleIdx="0" presStyleCnt="0">
        <dgm:presLayoutVars>
          <dgm:chMax val="0"/>
          <dgm:chPref val="0"/>
          <dgm:bulletEnabled val="1"/>
        </dgm:presLayoutVars>
      </dgm:prSet>
      <dgm:spPr/>
    </dgm:pt>
    <dgm:pt modelId="{810ED545-573B-4775-A903-4064694D6FB9}" type="pres">
      <dgm:prSet presAssocID="{A4EB5BE6-3195-4610-BB42-3A6BC6E20B0A}" presName="parSh" presStyleCnt="0"/>
      <dgm:spPr/>
    </dgm:pt>
    <dgm:pt modelId="{0B33A64E-9734-4977-A17E-88831A46866D}" type="pres">
      <dgm:prSet presAssocID="{A4EB5BE6-3195-4610-BB42-3A6BC6E20B0A}" presName="lineNode" presStyleLbl="alignAccFollowNode1" presStyleIdx="12" presStyleCnt="30"/>
      <dgm:spPr/>
    </dgm:pt>
    <dgm:pt modelId="{EC7328C4-D8D6-4B82-87D6-FEB9BCEDC7FA}" type="pres">
      <dgm:prSet presAssocID="{A4EB5BE6-3195-4610-BB42-3A6BC6E20B0A}" presName="lineArrowNode" presStyleLbl="alignAccFollowNode1" presStyleIdx="13" presStyleCnt="30"/>
      <dgm:spPr/>
    </dgm:pt>
    <dgm:pt modelId="{7EE6E0CB-C8D7-49AC-851C-099BCF144E22}" type="pres">
      <dgm:prSet presAssocID="{A42EFB21-D186-4F70-B3A7-E4353FCD82D0}" presName="sibTransNodeCircle" presStyleLbl="alignNode1" presStyleIdx="4" presStyleCnt="10">
        <dgm:presLayoutVars>
          <dgm:chMax val="0"/>
          <dgm:bulletEnabled/>
        </dgm:presLayoutVars>
      </dgm:prSet>
      <dgm:spPr/>
    </dgm:pt>
    <dgm:pt modelId="{934F53C6-D229-4252-8AC8-07C0C6474B16}" type="pres">
      <dgm:prSet presAssocID="{A42EFB21-D186-4F70-B3A7-E4353FCD82D0}" presName="spacerBetweenCircleAndCallout" presStyleCnt="0">
        <dgm:presLayoutVars/>
      </dgm:prSet>
      <dgm:spPr/>
    </dgm:pt>
    <dgm:pt modelId="{46254605-0E3E-4B74-9BA8-26491B444667}" type="pres">
      <dgm:prSet presAssocID="{A4EB5BE6-3195-4610-BB42-3A6BC6E20B0A}" presName="nodeText" presStyleLbl="alignAccFollowNode1" presStyleIdx="14" presStyleCnt="30">
        <dgm:presLayoutVars>
          <dgm:bulletEnabled val="1"/>
        </dgm:presLayoutVars>
      </dgm:prSet>
      <dgm:spPr/>
    </dgm:pt>
    <dgm:pt modelId="{74F66123-73E0-47F3-85B4-B2ECFEE60E0D}" type="pres">
      <dgm:prSet presAssocID="{A42EFB21-D186-4F70-B3A7-E4353FCD82D0}" presName="sibTransComposite" presStyleCnt="0"/>
      <dgm:spPr/>
    </dgm:pt>
    <dgm:pt modelId="{B8602F6A-5FA9-4343-8C27-6F68F55E2064}" type="pres">
      <dgm:prSet presAssocID="{7F6E6EE8-E24E-471D-BC09-90F61B12CDA2}" presName="compositeNode" presStyleCnt="0"/>
      <dgm:spPr/>
    </dgm:pt>
    <dgm:pt modelId="{14E759F0-39F3-453B-9D1D-D736368713B1}" type="pres">
      <dgm:prSet presAssocID="{7F6E6EE8-E24E-471D-BC09-90F61B12CDA2}" presName="parTx" presStyleLbl="node1" presStyleIdx="0" presStyleCnt="0">
        <dgm:presLayoutVars>
          <dgm:chMax val="0"/>
          <dgm:chPref val="0"/>
          <dgm:bulletEnabled val="1"/>
        </dgm:presLayoutVars>
      </dgm:prSet>
      <dgm:spPr/>
    </dgm:pt>
    <dgm:pt modelId="{65D3B0CA-A52B-4ACE-9E14-DDBF587399E7}" type="pres">
      <dgm:prSet presAssocID="{7F6E6EE8-E24E-471D-BC09-90F61B12CDA2}" presName="parSh" presStyleCnt="0"/>
      <dgm:spPr/>
    </dgm:pt>
    <dgm:pt modelId="{5B07EA81-0CF1-459E-BC10-186D497754C4}" type="pres">
      <dgm:prSet presAssocID="{7F6E6EE8-E24E-471D-BC09-90F61B12CDA2}" presName="lineNode" presStyleLbl="alignAccFollowNode1" presStyleIdx="15" presStyleCnt="30"/>
      <dgm:spPr/>
    </dgm:pt>
    <dgm:pt modelId="{78C0F409-D499-470B-8927-BB0A7443486E}" type="pres">
      <dgm:prSet presAssocID="{7F6E6EE8-E24E-471D-BC09-90F61B12CDA2}" presName="lineArrowNode" presStyleLbl="alignAccFollowNode1" presStyleIdx="16" presStyleCnt="30"/>
      <dgm:spPr/>
    </dgm:pt>
    <dgm:pt modelId="{43685AC7-A7C0-423E-BDB2-6022150D54EA}" type="pres">
      <dgm:prSet presAssocID="{1734DFC3-8309-4FB4-A496-AA956A37C581}" presName="sibTransNodeCircle" presStyleLbl="alignNode1" presStyleIdx="5" presStyleCnt="10">
        <dgm:presLayoutVars>
          <dgm:chMax val="0"/>
          <dgm:bulletEnabled/>
        </dgm:presLayoutVars>
      </dgm:prSet>
      <dgm:spPr/>
    </dgm:pt>
    <dgm:pt modelId="{1D401A2A-18EE-4C67-918C-9FB6E9492A52}" type="pres">
      <dgm:prSet presAssocID="{1734DFC3-8309-4FB4-A496-AA956A37C581}" presName="spacerBetweenCircleAndCallout" presStyleCnt="0">
        <dgm:presLayoutVars/>
      </dgm:prSet>
      <dgm:spPr/>
    </dgm:pt>
    <dgm:pt modelId="{C6735F39-B68E-4FC6-9882-BDE096467177}" type="pres">
      <dgm:prSet presAssocID="{7F6E6EE8-E24E-471D-BC09-90F61B12CDA2}" presName="nodeText" presStyleLbl="alignAccFollowNode1" presStyleIdx="17" presStyleCnt="30">
        <dgm:presLayoutVars>
          <dgm:bulletEnabled val="1"/>
        </dgm:presLayoutVars>
      </dgm:prSet>
      <dgm:spPr/>
    </dgm:pt>
    <dgm:pt modelId="{4BA4CC71-6145-4871-84C0-BAAED2E702B8}" type="pres">
      <dgm:prSet presAssocID="{1734DFC3-8309-4FB4-A496-AA956A37C581}" presName="sibTransComposite" presStyleCnt="0"/>
      <dgm:spPr/>
    </dgm:pt>
    <dgm:pt modelId="{D2C52866-D7D0-4E70-9302-5B35D35467E6}" type="pres">
      <dgm:prSet presAssocID="{D059AD72-3D19-40A3-8428-17EFE4D96FAC}" presName="compositeNode" presStyleCnt="0"/>
      <dgm:spPr/>
    </dgm:pt>
    <dgm:pt modelId="{D54CC6F3-2227-49CC-89A8-A9842C3F80E1}" type="pres">
      <dgm:prSet presAssocID="{D059AD72-3D19-40A3-8428-17EFE4D96FAC}" presName="parTx" presStyleLbl="node1" presStyleIdx="0" presStyleCnt="0">
        <dgm:presLayoutVars>
          <dgm:chMax val="0"/>
          <dgm:chPref val="0"/>
          <dgm:bulletEnabled val="1"/>
        </dgm:presLayoutVars>
      </dgm:prSet>
      <dgm:spPr/>
    </dgm:pt>
    <dgm:pt modelId="{CF001453-C2E9-4D2C-8AD9-C93460E913CE}" type="pres">
      <dgm:prSet presAssocID="{D059AD72-3D19-40A3-8428-17EFE4D96FAC}" presName="parSh" presStyleCnt="0"/>
      <dgm:spPr/>
    </dgm:pt>
    <dgm:pt modelId="{211FA246-AEBA-4A2A-9779-B5A450F343D1}" type="pres">
      <dgm:prSet presAssocID="{D059AD72-3D19-40A3-8428-17EFE4D96FAC}" presName="lineNode" presStyleLbl="alignAccFollowNode1" presStyleIdx="18" presStyleCnt="30"/>
      <dgm:spPr/>
    </dgm:pt>
    <dgm:pt modelId="{5C48D237-8432-4852-B28A-C48FC75A41A5}" type="pres">
      <dgm:prSet presAssocID="{D059AD72-3D19-40A3-8428-17EFE4D96FAC}" presName="lineArrowNode" presStyleLbl="alignAccFollowNode1" presStyleIdx="19" presStyleCnt="30"/>
      <dgm:spPr/>
    </dgm:pt>
    <dgm:pt modelId="{60BAD4B9-2DC3-48E6-B40C-D06AD2CF8AB1}" type="pres">
      <dgm:prSet presAssocID="{5E512FC9-2A95-4A89-A580-0698F0C30039}" presName="sibTransNodeCircle" presStyleLbl="alignNode1" presStyleIdx="6" presStyleCnt="10">
        <dgm:presLayoutVars>
          <dgm:chMax val="0"/>
          <dgm:bulletEnabled/>
        </dgm:presLayoutVars>
      </dgm:prSet>
      <dgm:spPr/>
    </dgm:pt>
    <dgm:pt modelId="{411847BE-040C-4B7D-AB99-48265BB77A60}" type="pres">
      <dgm:prSet presAssocID="{5E512FC9-2A95-4A89-A580-0698F0C30039}" presName="spacerBetweenCircleAndCallout" presStyleCnt="0">
        <dgm:presLayoutVars/>
      </dgm:prSet>
      <dgm:spPr/>
    </dgm:pt>
    <dgm:pt modelId="{D052B3C6-F9F7-4E6D-A33C-CEE2CC1EED73}" type="pres">
      <dgm:prSet presAssocID="{D059AD72-3D19-40A3-8428-17EFE4D96FAC}" presName="nodeText" presStyleLbl="alignAccFollowNode1" presStyleIdx="20" presStyleCnt="30">
        <dgm:presLayoutVars>
          <dgm:bulletEnabled val="1"/>
        </dgm:presLayoutVars>
      </dgm:prSet>
      <dgm:spPr/>
    </dgm:pt>
    <dgm:pt modelId="{51214771-38FD-47B2-84BB-E8B3FB3857F2}" type="pres">
      <dgm:prSet presAssocID="{5E512FC9-2A95-4A89-A580-0698F0C30039}" presName="sibTransComposite" presStyleCnt="0"/>
      <dgm:spPr/>
    </dgm:pt>
    <dgm:pt modelId="{EA376B49-E9E5-4784-BC1C-B0D2E4231328}" type="pres">
      <dgm:prSet presAssocID="{D3AA056E-8F8E-4415-9E1D-19C1AEE07BD5}" presName="compositeNode" presStyleCnt="0"/>
      <dgm:spPr/>
    </dgm:pt>
    <dgm:pt modelId="{6E70DD12-EE53-42D1-A037-D351ABA1DD15}" type="pres">
      <dgm:prSet presAssocID="{D3AA056E-8F8E-4415-9E1D-19C1AEE07BD5}" presName="parTx" presStyleLbl="node1" presStyleIdx="0" presStyleCnt="0">
        <dgm:presLayoutVars>
          <dgm:chMax val="0"/>
          <dgm:chPref val="0"/>
          <dgm:bulletEnabled val="1"/>
        </dgm:presLayoutVars>
      </dgm:prSet>
      <dgm:spPr/>
    </dgm:pt>
    <dgm:pt modelId="{7BBAA1B8-216C-496D-9A25-C01144B0FFE9}" type="pres">
      <dgm:prSet presAssocID="{D3AA056E-8F8E-4415-9E1D-19C1AEE07BD5}" presName="parSh" presStyleCnt="0"/>
      <dgm:spPr/>
    </dgm:pt>
    <dgm:pt modelId="{C4716BF0-2A57-4951-95A8-72299BCECD6F}" type="pres">
      <dgm:prSet presAssocID="{D3AA056E-8F8E-4415-9E1D-19C1AEE07BD5}" presName="lineNode" presStyleLbl="alignAccFollowNode1" presStyleIdx="21" presStyleCnt="30"/>
      <dgm:spPr/>
    </dgm:pt>
    <dgm:pt modelId="{B07DB9E3-3FC4-49E0-A951-E5C142492FA8}" type="pres">
      <dgm:prSet presAssocID="{D3AA056E-8F8E-4415-9E1D-19C1AEE07BD5}" presName="lineArrowNode" presStyleLbl="alignAccFollowNode1" presStyleIdx="22" presStyleCnt="30"/>
      <dgm:spPr/>
    </dgm:pt>
    <dgm:pt modelId="{B1805E5E-8895-4D44-9B1B-F28F2263765E}" type="pres">
      <dgm:prSet presAssocID="{F641ECAA-006A-4D4C-8EFD-31E7F98E6B07}" presName="sibTransNodeCircle" presStyleLbl="alignNode1" presStyleIdx="7" presStyleCnt="10">
        <dgm:presLayoutVars>
          <dgm:chMax val="0"/>
          <dgm:bulletEnabled/>
        </dgm:presLayoutVars>
      </dgm:prSet>
      <dgm:spPr/>
    </dgm:pt>
    <dgm:pt modelId="{764C1F4C-30D6-4F52-BE89-4612FA6DCE66}" type="pres">
      <dgm:prSet presAssocID="{F641ECAA-006A-4D4C-8EFD-31E7F98E6B07}" presName="spacerBetweenCircleAndCallout" presStyleCnt="0">
        <dgm:presLayoutVars/>
      </dgm:prSet>
      <dgm:spPr/>
    </dgm:pt>
    <dgm:pt modelId="{8A0C75A9-5DAA-4722-A31E-D304E1BCDB78}" type="pres">
      <dgm:prSet presAssocID="{D3AA056E-8F8E-4415-9E1D-19C1AEE07BD5}" presName="nodeText" presStyleLbl="alignAccFollowNode1" presStyleIdx="23" presStyleCnt="30">
        <dgm:presLayoutVars>
          <dgm:bulletEnabled val="1"/>
        </dgm:presLayoutVars>
      </dgm:prSet>
      <dgm:spPr/>
    </dgm:pt>
    <dgm:pt modelId="{513328C8-77EB-4951-A956-5BFBD37C8169}" type="pres">
      <dgm:prSet presAssocID="{F641ECAA-006A-4D4C-8EFD-31E7F98E6B07}" presName="sibTransComposite" presStyleCnt="0"/>
      <dgm:spPr/>
    </dgm:pt>
    <dgm:pt modelId="{27C87049-5366-42CD-8489-EBA0F4FF6208}" type="pres">
      <dgm:prSet presAssocID="{023D68D5-A00D-4AC9-B35C-5DC3DFC88457}" presName="compositeNode" presStyleCnt="0"/>
      <dgm:spPr/>
    </dgm:pt>
    <dgm:pt modelId="{75CB6F5A-788A-48CF-9E35-092EEA4C4152}" type="pres">
      <dgm:prSet presAssocID="{023D68D5-A00D-4AC9-B35C-5DC3DFC88457}" presName="parTx" presStyleLbl="node1" presStyleIdx="0" presStyleCnt="0">
        <dgm:presLayoutVars>
          <dgm:chMax val="0"/>
          <dgm:chPref val="0"/>
          <dgm:bulletEnabled val="1"/>
        </dgm:presLayoutVars>
      </dgm:prSet>
      <dgm:spPr/>
    </dgm:pt>
    <dgm:pt modelId="{82316290-73C9-4FAD-BF85-6B70F678B35F}" type="pres">
      <dgm:prSet presAssocID="{023D68D5-A00D-4AC9-B35C-5DC3DFC88457}" presName="parSh" presStyleCnt="0"/>
      <dgm:spPr/>
    </dgm:pt>
    <dgm:pt modelId="{F30F724A-E8D3-41C4-B081-E602675CA4ED}" type="pres">
      <dgm:prSet presAssocID="{023D68D5-A00D-4AC9-B35C-5DC3DFC88457}" presName="lineNode" presStyleLbl="alignAccFollowNode1" presStyleIdx="24" presStyleCnt="30"/>
      <dgm:spPr/>
    </dgm:pt>
    <dgm:pt modelId="{5368416E-7931-4C92-955C-1BF3E869CB2F}" type="pres">
      <dgm:prSet presAssocID="{023D68D5-A00D-4AC9-B35C-5DC3DFC88457}" presName="lineArrowNode" presStyleLbl="alignAccFollowNode1" presStyleIdx="25" presStyleCnt="30"/>
      <dgm:spPr/>
    </dgm:pt>
    <dgm:pt modelId="{FF4C2A1F-5DAE-4094-A9F0-3D419B864B60}" type="pres">
      <dgm:prSet presAssocID="{3A10486C-B8DC-48B1-813A-840AC5B07553}" presName="sibTransNodeCircle" presStyleLbl="alignNode1" presStyleIdx="8" presStyleCnt="10">
        <dgm:presLayoutVars>
          <dgm:chMax val="0"/>
          <dgm:bulletEnabled/>
        </dgm:presLayoutVars>
      </dgm:prSet>
      <dgm:spPr/>
    </dgm:pt>
    <dgm:pt modelId="{9F430DB2-23C7-4E66-8DAE-4CE36CFAF2BA}" type="pres">
      <dgm:prSet presAssocID="{3A10486C-B8DC-48B1-813A-840AC5B07553}" presName="spacerBetweenCircleAndCallout" presStyleCnt="0">
        <dgm:presLayoutVars/>
      </dgm:prSet>
      <dgm:spPr/>
    </dgm:pt>
    <dgm:pt modelId="{CF323582-7446-4104-BA02-2AC20E044104}" type="pres">
      <dgm:prSet presAssocID="{023D68D5-A00D-4AC9-B35C-5DC3DFC88457}" presName="nodeText" presStyleLbl="alignAccFollowNode1" presStyleIdx="26" presStyleCnt="30">
        <dgm:presLayoutVars>
          <dgm:bulletEnabled val="1"/>
        </dgm:presLayoutVars>
      </dgm:prSet>
      <dgm:spPr/>
    </dgm:pt>
    <dgm:pt modelId="{4D2BE717-4E06-4D39-ADD9-EBE727CE267B}" type="pres">
      <dgm:prSet presAssocID="{3A10486C-B8DC-48B1-813A-840AC5B07553}" presName="sibTransComposite" presStyleCnt="0"/>
      <dgm:spPr/>
    </dgm:pt>
    <dgm:pt modelId="{9C090E2D-7706-4D0C-B443-AE4F2C61A3CC}" type="pres">
      <dgm:prSet presAssocID="{EC191A75-9EF5-49F0-97BB-47AFEE411C47}" presName="compositeNode" presStyleCnt="0"/>
      <dgm:spPr/>
    </dgm:pt>
    <dgm:pt modelId="{DDFCD407-4C06-4439-A348-4F13DDADE770}" type="pres">
      <dgm:prSet presAssocID="{EC191A75-9EF5-49F0-97BB-47AFEE411C47}" presName="parTx" presStyleLbl="node1" presStyleIdx="0" presStyleCnt="0">
        <dgm:presLayoutVars>
          <dgm:chMax val="0"/>
          <dgm:chPref val="0"/>
          <dgm:bulletEnabled val="1"/>
        </dgm:presLayoutVars>
      </dgm:prSet>
      <dgm:spPr/>
    </dgm:pt>
    <dgm:pt modelId="{6BDA6D1C-5AEE-4C04-A648-2BAE968CDA5D}" type="pres">
      <dgm:prSet presAssocID="{EC191A75-9EF5-49F0-97BB-47AFEE411C47}" presName="parSh" presStyleCnt="0"/>
      <dgm:spPr/>
    </dgm:pt>
    <dgm:pt modelId="{E944F655-20B3-49BE-BBD6-D3CFAC3978E3}" type="pres">
      <dgm:prSet presAssocID="{EC191A75-9EF5-49F0-97BB-47AFEE411C47}" presName="lineNode" presStyleLbl="alignAccFollowNode1" presStyleIdx="27" presStyleCnt="30"/>
      <dgm:spPr/>
    </dgm:pt>
    <dgm:pt modelId="{E01AD384-6D1C-43E6-9147-A86E11220300}" type="pres">
      <dgm:prSet presAssocID="{EC191A75-9EF5-49F0-97BB-47AFEE411C47}" presName="lineArrowNode" presStyleLbl="alignAccFollowNode1" presStyleIdx="28" presStyleCnt="30"/>
      <dgm:spPr/>
    </dgm:pt>
    <dgm:pt modelId="{B27E830B-61CA-4122-9136-8D772E2B66F1}" type="pres">
      <dgm:prSet presAssocID="{FC1D2DB9-71C6-491F-A4C8-C72DEF2F390B}" presName="sibTransNodeCircle" presStyleLbl="alignNode1" presStyleIdx="9" presStyleCnt="10">
        <dgm:presLayoutVars>
          <dgm:chMax val="0"/>
          <dgm:bulletEnabled/>
        </dgm:presLayoutVars>
      </dgm:prSet>
      <dgm:spPr/>
    </dgm:pt>
    <dgm:pt modelId="{5A2A4F73-7D88-482A-B8AD-5709C861711C}" type="pres">
      <dgm:prSet presAssocID="{FC1D2DB9-71C6-491F-A4C8-C72DEF2F390B}" presName="spacerBetweenCircleAndCallout" presStyleCnt="0">
        <dgm:presLayoutVars/>
      </dgm:prSet>
      <dgm:spPr/>
    </dgm:pt>
    <dgm:pt modelId="{AE45B0E2-B593-43D5-B536-A7F6E3ECB8CE}" type="pres">
      <dgm:prSet presAssocID="{EC191A75-9EF5-49F0-97BB-47AFEE411C47}" presName="nodeText" presStyleLbl="alignAccFollowNode1" presStyleIdx="29" presStyleCnt="30">
        <dgm:presLayoutVars>
          <dgm:bulletEnabled val="1"/>
        </dgm:presLayoutVars>
      </dgm:prSet>
      <dgm:spPr/>
    </dgm:pt>
  </dgm:ptLst>
  <dgm:cxnLst>
    <dgm:cxn modelId="{950A1C04-B82B-4091-B8CF-C5AC1DEE1ABE}" type="presOf" srcId="{D059AD72-3D19-40A3-8428-17EFE4D96FAC}" destId="{D052B3C6-F9F7-4E6D-A33C-CEE2CC1EED73}" srcOrd="0" destOrd="0" presId="urn:microsoft.com/office/officeart/2016/7/layout/LinearArrowProcessNumbered"/>
    <dgm:cxn modelId="{ACFADB08-9A03-4D69-9555-794AC00F2BA0}" srcId="{A36863E0-4409-4A99-8E0A-11119D296339}" destId="{A8F59CE3-83E5-46C9-B2EF-C12A044D959C}" srcOrd="1" destOrd="0" parTransId="{452C3C13-5818-443A-B6BB-A9AC02D8B6ED}" sibTransId="{EA081943-129F-4387-9E9E-5912CD6C904A}"/>
    <dgm:cxn modelId="{4B3A4D0A-98BB-46ED-9A08-835EB9755022}" type="presOf" srcId="{144DC0AA-7D55-4808-8E3F-BC633EE0C5A3}" destId="{123D3454-E5D6-4D47-A383-C8CB091524AA}" srcOrd="0" destOrd="0" presId="urn:microsoft.com/office/officeart/2016/7/layout/LinearArrowProcessNumbered"/>
    <dgm:cxn modelId="{6FD6920B-4F22-41B6-B12A-41E9C72CDD8F}" type="presOf" srcId="{98B87029-D288-4DBF-A62F-61BB7851AF76}" destId="{BBF472BC-B2EA-40EB-AECF-5064FF69DF66}" srcOrd="0" destOrd="0" presId="urn:microsoft.com/office/officeart/2016/7/layout/LinearArrowProcessNumbered"/>
    <dgm:cxn modelId="{EB24342C-7893-4174-9209-01B426C4C6C1}" srcId="{A36863E0-4409-4A99-8E0A-11119D296339}" destId="{023D68D5-A00D-4AC9-B35C-5DC3DFC88457}" srcOrd="8" destOrd="0" parTransId="{D6579F60-1C7F-4725-9CAB-C33C54652CFB}" sibTransId="{3A10486C-B8DC-48B1-813A-840AC5B07553}"/>
    <dgm:cxn modelId="{0954673E-CAED-4AA8-AFAC-4A0C594D5E97}" type="presOf" srcId="{7F6E6EE8-E24E-471D-BC09-90F61B12CDA2}" destId="{C6735F39-B68E-4FC6-9882-BDE096467177}" srcOrd="0" destOrd="0" presId="urn:microsoft.com/office/officeart/2016/7/layout/LinearArrowProcessNumbered"/>
    <dgm:cxn modelId="{DF58C85C-F2B1-4A71-BDAD-8DE2846CCF8D}" type="presOf" srcId="{F641ECAA-006A-4D4C-8EFD-31E7F98E6B07}" destId="{B1805E5E-8895-4D44-9B1B-F28F2263765E}" srcOrd="0" destOrd="0" presId="urn:microsoft.com/office/officeart/2016/7/layout/LinearArrowProcessNumbered"/>
    <dgm:cxn modelId="{B4AA195F-3816-4121-BCC9-8A7D41CC436F}" srcId="{A36863E0-4409-4A99-8E0A-11119D296339}" destId="{D059AD72-3D19-40A3-8428-17EFE4D96FAC}" srcOrd="6" destOrd="0" parTransId="{55CF70E7-C997-4C51-8A72-06FC1EFBAD11}" sibTransId="{5E512FC9-2A95-4A89-A580-0698F0C30039}"/>
    <dgm:cxn modelId="{F34A1F60-13B5-49FE-BCBD-CDBC604B84C3}" type="presOf" srcId="{A8F59CE3-83E5-46C9-B2EF-C12A044D959C}" destId="{A3D68460-F7B4-4944-B516-35374164D93C}" srcOrd="0" destOrd="0" presId="urn:microsoft.com/office/officeart/2016/7/layout/LinearArrowProcessNumbered"/>
    <dgm:cxn modelId="{613B1645-572E-4966-B1C8-07F10176FC03}" type="presOf" srcId="{ABF3D17D-C11D-453B-9B50-B11969B88C70}" destId="{49D731D5-A686-407D-9466-932691B5E240}" srcOrd="0" destOrd="0" presId="urn:microsoft.com/office/officeart/2016/7/layout/LinearArrowProcessNumbered"/>
    <dgm:cxn modelId="{82D87E75-F312-4A00-8481-15D4888ECCB8}" type="presOf" srcId="{FC1D2DB9-71C6-491F-A4C8-C72DEF2F390B}" destId="{B27E830B-61CA-4122-9136-8D772E2B66F1}" srcOrd="0" destOrd="0" presId="urn:microsoft.com/office/officeart/2016/7/layout/LinearArrowProcessNumbered"/>
    <dgm:cxn modelId="{2E7A5258-E762-4117-9A4F-94FADC463719}" srcId="{A36863E0-4409-4A99-8E0A-11119D296339}" destId="{7F6E6EE8-E24E-471D-BC09-90F61B12CDA2}" srcOrd="5" destOrd="0" parTransId="{09E211EE-DF9D-43CB-85B7-D793F7387D7E}" sibTransId="{1734DFC3-8309-4FB4-A496-AA956A37C581}"/>
    <dgm:cxn modelId="{D668D259-FBF2-4ACB-85BE-C19134906E29}" type="presOf" srcId="{5E512FC9-2A95-4A89-A580-0698F0C30039}" destId="{60BAD4B9-2DC3-48E6-B40C-D06AD2CF8AB1}" srcOrd="0" destOrd="0" presId="urn:microsoft.com/office/officeart/2016/7/layout/LinearArrowProcessNumbered"/>
    <dgm:cxn modelId="{D863AD7E-078E-45C2-8801-2CBF10C17FC6}" type="presOf" srcId="{A4EB5BE6-3195-4610-BB42-3A6BC6E20B0A}" destId="{46254605-0E3E-4B74-9BA8-26491B444667}" srcOrd="0" destOrd="0" presId="urn:microsoft.com/office/officeart/2016/7/layout/LinearArrowProcessNumbered"/>
    <dgm:cxn modelId="{7E672786-C6AD-490E-9CF8-6C0EC6B69617}" srcId="{A36863E0-4409-4A99-8E0A-11119D296339}" destId="{D3AA056E-8F8E-4415-9E1D-19C1AEE07BD5}" srcOrd="7" destOrd="0" parTransId="{373E4E11-89B9-4478-BC95-ECE344983442}" sibTransId="{F641ECAA-006A-4D4C-8EFD-31E7F98E6B07}"/>
    <dgm:cxn modelId="{241B4490-172B-4B0F-A62D-FABF1C36FD36}" srcId="{A36863E0-4409-4A99-8E0A-11119D296339}" destId="{C1F030F2-8DCC-438E-810E-D21C385D5AC1}" srcOrd="0" destOrd="0" parTransId="{E89ED740-CE98-4E27-A54F-2FB3C5C04B60}" sibTransId="{ABF3D17D-C11D-453B-9B50-B11969B88C70}"/>
    <dgm:cxn modelId="{B0616294-D3D5-4521-95C1-9CE9C36CC124}" type="presOf" srcId="{A42EFB21-D186-4F70-B3A7-E4353FCD82D0}" destId="{7EE6E0CB-C8D7-49AC-851C-099BCF144E22}" srcOrd="0" destOrd="0" presId="urn:microsoft.com/office/officeart/2016/7/layout/LinearArrowProcessNumbered"/>
    <dgm:cxn modelId="{4A1AD2B4-5A25-4398-B977-BB5B0620D595}" srcId="{A36863E0-4409-4A99-8E0A-11119D296339}" destId="{A9351524-823F-4FCF-838A-58A5EA0F757E}" srcOrd="3" destOrd="0" parTransId="{08F05C0A-70DF-4895-80EE-A5ABE2ABF57D}" sibTransId="{144DC0AA-7D55-4808-8E3F-BC633EE0C5A3}"/>
    <dgm:cxn modelId="{E2DC89B9-6048-4EFF-8B20-160A5DF8873B}" srcId="{A36863E0-4409-4A99-8E0A-11119D296339}" destId="{98B87029-D288-4DBF-A62F-61BB7851AF76}" srcOrd="2" destOrd="0" parTransId="{507F56F9-82E3-475D-A6D5-BCB1BB6F181E}" sibTransId="{39D5737E-34E3-4344-BE64-3D2B6D59124D}"/>
    <dgm:cxn modelId="{74103CBA-9029-4C75-A6AD-B2A8CC2E4606}" type="presOf" srcId="{39D5737E-34E3-4344-BE64-3D2B6D59124D}" destId="{94A988F4-E953-4A19-BDE9-43296DAF4D74}" srcOrd="0" destOrd="0" presId="urn:microsoft.com/office/officeart/2016/7/layout/LinearArrowProcessNumbered"/>
    <dgm:cxn modelId="{171C4FBC-2EB6-40FA-B0EC-BA917230CB43}" srcId="{A36863E0-4409-4A99-8E0A-11119D296339}" destId="{EC191A75-9EF5-49F0-97BB-47AFEE411C47}" srcOrd="9" destOrd="0" parTransId="{01CE11D1-8C60-4784-A091-6BC740E3526A}" sibTransId="{FC1D2DB9-71C6-491F-A4C8-C72DEF2F390B}"/>
    <dgm:cxn modelId="{46617EBC-279A-4A35-AF3D-360E6267948C}" srcId="{A36863E0-4409-4A99-8E0A-11119D296339}" destId="{A4EB5BE6-3195-4610-BB42-3A6BC6E20B0A}" srcOrd="4" destOrd="0" parTransId="{7FFEFA59-B31F-4740-BC6B-42F719EBCEC2}" sibTransId="{A42EFB21-D186-4F70-B3A7-E4353FCD82D0}"/>
    <dgm:cxn modelId="{820E90BE-9EBE-4C9B-B64C-AF30DB4C3E65}" type="presOf" srcId="{C1F030F2-8DCC-438E-810E-D21C385D5AC1}" destId="{329996F1-765A-4F39-9B75-60C01C5F20CC}" srcOrd="0" destOrd="0" presId="urn:microsoft.com/office/officeart/2016/7/layout/LinearArrowProcessNumbered"/>
    <dgm:cxn modelId="{1E6C8BCE-E93B-4714-94D6-C3CB954E63B0}" type="presOf" srcId="{A9351524-823F-4FCF-838A-58A5EA0F757E}" destId="{023933B0-093B-45E0-BABC-F3CA74A4AD7D}" srcOrd="0" destOrd="0" presId="urn:microsoft.com/office/officeart/2016/7/layout/LinearArrowProcessNumbered"/>
    <dgm:cxn modelId="{82D26CD0-4568-4299-9FEA-D472369746CD}" type="presOf" srcId="{023D68D5-A00D-4AC9-B35C-5DC3DFC88457}" destId="{CF323582-7446-4104-BA02-2AC20E044104}" srcOrd="0" destOrd="0" presId="urn:microsoft.com/office/officeart/2016/7/layout/LinearArrowProcessNumbered"/>
    <dgm:cxn modelId="{7FDD8FD3-CAB3-40BD-95DE-8FD4248C1C45}" type="presOf" srcId="{A36863E0-4409-4A99-8E0A-11119D296339}" destId="{484F6928-8881-4247-8C78-03C27E443E12}" srcOrd="0" destOrd="0" presId="urn:microsoft.com/office/officeart/2016/7/layout/LinearArrowProcessNumbered"/>
    <dgm:cxn modelId="{C35D05D6-A8B9-4FFE-BCBF-A561EC87795A}" type="presOf" srcId="{3A10486C-B8DC-48B1-813A-840AC5B07553}" destId="{FF4C2A1F-5DAE-4094-A9F0-3D419B864B60}" srcOrd="0" destOrd="0" presId="urn:microsoft.com/office/officeart/2016/7/layout/LinearArrowProcessNumbered"/>
    <dgm:cxn modelId="{51B479DB-8F2F-46A3-89F5-AFD0CD7F1F00}" type="presOf" srcId="{1734DFC3-8309-4FB4-A496-AA956A37C581}" destId="{43685AC7-A7C0-423E-BDB2-6022150D54EA}" srcOrd="0" destOrd="0" presId="urn:microsoft.com/office/officeart/2016/7/layout/LinearArrowProcessNumbered"/>
    <dgm:cxn modelId="{8D131FE0-A07C-4F2F-BF60-9ECB275FF6C3}" type="presOf" srcId="{D3AA056E-8F8E-4415-9E1D-19C1AEE07BD5}" destId="{8A0C75A9-5DAA-4722-A31E-D304E1BCDB78}" srcOrd="0" destOrd="0" presId="urn:microsoft.com/office/officeart/2016/7/layout/LinearArrowProcessNumbered"/>
    <dgm:cxn modelId="{B766A5E5-1E9E-400D-A123-896249BF7FD7}" type="presOf" srcId="{EA081943-129F-4387-9E9E-5912CD6C904A}" destId="{0FF75C99-01ED-4435-AC48-7638755A5CB6}" srcOrd="0" destOrd="0" presId="urn:microsoft.com/office/officeart/2016/7/layout/LinearArrowProcessNumbered"/>
    <dgm:cxn modelId="{BD419EF4-AEBD-4E63-AE82-F7217BBB68A9}" type="presOf" srcId="{EC191A75-9EF5-49F0-97BB-47AFEE411C47}" destId="{AE45B0E2-B593-43D5-B536-A7F6E3ECB8CE}" srcOrd="0" destOrd="0" presId="urn:microsoft.com/office/officeart/2016/7/layout/LinearArrowProcessNumbered"/>
    <dgm:cxn modelId="{7EA4CCE1-4E2A-455F-8816-7EE7EDDBA1F3}" type="presParOf" srcId="{484F6928-8881-4247-8C78-03C27E443E12}" destId="{95E2A9BF-B60B-4952-9065-8C6B40FE17EC}" srcOrd="0" destOrd="0" presId="urn:microsoft.com/office/officeart/2016/7/layout/LinearArrowProcessNumbered"/>
    <dgm:cxn modelId="{D5347B76-C276-43ED-A80F-CCEBD6CC191F}" type="presParOf" srcId="{95E2A9BF-B60B-4952-9065-8C6B40FE17EC}" destId="{05422885-A0A1-4966-BABB-37DD43D56A05}" srcOrd="0" destOrd="0" presId="urn:microsoft.com/office/officeart/2016/7/layout/LinearArrowProcessNumbered"/>
    <dgm:cxn modelId="{45F16317-1A72-4126-BB3C-AAA167A90566}" type="presParOf" srcId="{95E2A9BF-B60B-4952-9065-8C6B40FE17EC}" destId="{9FACDDA7-69DF-44C4-B8F3-F48EA64DF864}" srcOrd="1" destOrd="0" presId="urn:microsoft.com/office/officeart/2016/7/layout/LinearArrowProcessNumbered"/>
    <dgm:cxn modelId="{2A9980DA-EDCF-4485-9C76-A9183224EBD7}" type="presParOf" srcId="{9FACDDA7-69DF-44C4-B8F3-F48EA64DF864}" destId="{12BEF00C-C53B-4E8B-9557-78F0C4A2ECE8}" srcOrd="0" destOrd="0" presId="urn:microsoft.com/office/officeart/2016/7/layout/LinearArrowProcessNumbered"/>
    <dgm:cxn modelId="{7769C2CB-2E1A-4CC4-B3F1-EEE17CCB1A99}" type="presParOf" srcId="{9FACDDA7-69DF-44C4-B8F3-F48EA64DF864}" destId="{0A9BBFA1-29FF-4E86-810F-D8940938E311}" srcOrd="1" destOrd="0" presId="urn:microsoft.com/office/officeart/2016/7/layout/LinearArrowProcessNumbered"/>
    <dgm:cxn modelId="{DD3B3250-B863-4901-B663-5257ED19B268}" type="presParOf" srcId="{9FACDDA7-69DF-44C4-B8F3-F48EA64DF864}" destId="{49D731D5-A686-407D-9466-932691B5E240}" srcOrd="2" destOrd="0" presId="urn:microsoft.com/office/officeart/2016/7/layout/LinearArrowProcessNumbered"/>
    <dgm:cxn modelId="{23F75230-83BF-4118-AF9E-27753DF84C25}" type="presParOf" srcId="{9FACDDA7-69DF-44C4-B8F3-F48EA64DF864}" destId="{77900585-09AF-4A3C-B8E6-5F80AD902FBE}" srcOrd="3" destOrd="0" presId="urn:microsoft.com/office/officeart/2016/7/layout/LinearArrowProcessNumbered"/>
    <dgm:cxn modelId="{2768F8E6-D01A-4EB5-B141-436C385A64E4}" type="presParOf" srcId="{95E2A9BF-B60B-4952-9065-8C6B40FE17EC}" destId="{329996F1-765A-4F39-9B75-60C01C5F20CC}" srcOrd="2" destOrd="0" presId="urn:microsoft.com/office/officeart/2016/7/layout/LinearArrowProcessNumbered"/>
    <dgm:cxn modelId="{75F04EA2-5FB9-4BFD-BE0D-EE8DE2376B86}" type="presParOf" srcId="{484F6928-8881-4247-8C78-03C27E443E12}" destId="{11D62D49-CC81-49DD-9A1B-F5B77E295822}" srcOrd="1" destOrd="0" presId="urn:microsoft.com/office/officeart/2016/7/layout/LinearArrowProcessNumbered"/>
    <dgm:cxn modelId="{7F2B1808-E3A3-4316-AA9E-68EB4A18A661}" type="presParOf" srcId="{484F6928-8881-4247-8C78-03C27E443E12}" destId="{E9AC3C0A-CFD0-4870-AC7C-DF8B6A42B983}" srcOrd="2" destOrd="0" presId="urn:microsoft.com/office/officeart/2016/7/layout/LinearArrowProcessNumbered"/>
    <dgm:cxn modelId="{2C22A272-4CAF-4557-A47F-B0E1ED56E2D8}" type="presParOf" srcId="{E9AC3C0A-CFD0-4870-AC7C-DF8B6A42B983}" destId="{7A62339A-6769-40BF-81B5-9DE3850352AC}" srcOrd="0" destOrd="0" presId="urn:microsoft.com/office/officeart/2016/7/layout/LinearArrowProcessNumbered"/>
    <dgm:cxn modelId="{63B18A2B-4B81-4554-8536-C8CFEFF71A41}" type="presParOf" srcId="{E9AC3C0A-CFD0-4870-AC7C-DF8B6A42B983}" destId="{AB28F85E-F09C-404E-A3A1-111151530598}" srcOrd="1" destOrd="0" presId="urn:microsoft.com/office/officeart/2016/7/layout/LinearArrowProcessNumbered"/>
    <dgm:cxn modelId="{86A3D8B8-1CFD-4270-8585-32C7EE05852C}" type="presParOf" srcId="{AB28F85E-F09C-404E-A3A1-111151530598}" destId="{03FCA9C4-5599-4212-AE01-A5B572650BFF}" srcOrd="0" destOrd="0" presId="urn:microsoft.com/office/officeart/2016/7/layout/LinearArrowProcessNumbered"/>
    <dgm:cxn modelId="{2598B6F7-06CA-457C-996F-833FD2A4BD40}" type="presParOf" srcId="{AB28F85E-F09C-404E-A3A1-111151530598}" destId="{B1214A68-CCC3-430C-B29A-DD6BF7D23DFE}" srcOrd="1" destOrd="0" presId="urn:microsoft.com/office/officeart/2016/7/layout/LinearArrowProcessNumbered"/>
    <dgm:cxn modelId="{75060337-950C-4325-8984-257460242E7F}" type="presParOf" srcId="{AB28F85E-F09C-404E-A3A1-111151530598}" destId="{0FF75C99-01ED-4435-AC48-7638755A5CB6}" srcOrd="2" destOrd="0" presId="urn:microsoft.com/office/officeart/2016/7/layout/LinearArrowProcessNumbered"/>
    <dgm:cxn modelId="{618F9105-4445-430F-A8BC-2A345F5485C0}" type="presParOf" srcId="{AB28F85E-F09C-404E-A3A1-111151530598}" destId="{AF043FAC-9028-4092-8E4F-C24107CA8728}" srcOrd="3" destOrd="0" presId="urn:microsoft.com/office/officeart/2016/7/layout/LinearArrowProcessNumbered"/>
    <dgm:cxn modelId="{C726F308-9286-441A-A490-3D657E1BC462}" type="presParOf" srcId="{E9AC3C0A-CFD0-4870-AC7C-DF8B6A42B983}" destId="{A3D68460-F7B4-4944-B516-35374164D93C}" srcOrd="2" destOrd="0" presId="urn:microsoft.com/office/officeart/2016/7/layout/LinearArrowProcessNumbered"/>
    <dgm:cxn modelId="{256AB94C-C518-40B5-A18A-80414A67A90D}" type="presParOf" srcId="{484F6928-8881-4247-8C78-03C27E443E12}" destId="{76E7ED0E-008C-42F8-8DE1-3EB9DB415CCF}" srcOrd="3" destOrd="0" presId="urn:microsoft.com/office/officeart/2016/7/layout/LinearArrowProcessNumbered"/>
    <dgm:cxn modelId="{1D820E27-6AED-4DCE-91A9-56F61287AA6F}" type="presParOf" srcId="{484F6928-8881-4247-8C78-03C27E443E12}" destId="{0A62689A-71A3-4C0F-B30D-E9F88827472F}" srcOrd="4" destOrd="0" presId="urn:microsoft.com/office/officeart/2016/7/layout/LinearArrowProcessNumbered"/>
    <dgm:cxn modelId="{7B6A54F7-4F33-48AB-B279-C6BF175413EC}" type="presParOf" srcId="{0A62689A-71A3-4C0F-B30D-E9F88827472F}" destId="{680DFEE9-3EA2-446E-8711-DC60A5D515D0}" srcOrd="0" destOrd="0" presId="urn:microsoft.com/office/officeart/2016/7/layout/LinearArrowProcessNumbered"/>
    <dgm:cxn modelId="{D01052A1-FC46-48FA-8E46-1813BA90FB30}" type="presParOf" srcId="{0A62689A-71A3-4C0F-B30D-E9F88827472F}" destId="{94453F24-60BA-4502-BE46-5ABCFB276AD1}" srcOrd="1" destOrd="0" presId="urn:microsoft.com/office/officeart/2016/7/layout/LinearArrowProcessNumbered"/>
    <dgm:cxn modelId="{B9F113B5-1E6B-40E5-86B4-1500DBD51D40}" type="presParOf" srcId="{94453F24-60BA-4502-BE46-5ABCFB276AD1}" destId="{B2AE826A-DC94-4137-BF7E-7AF57E31CA0E}" srcOrd="0" destOrd="0" presId="urn:microsoft.com/office/officeart/2016/7/layout/LinearArrowProcessNumbered"/>
    <dgm:cxn modelId="{64033440-312F-4B66-8FE0-102A383D4F5C}" type="presParOf" srcId="{94453F24-60BA-4502-BE46-5ABCFB276AD1}" destId="{738FB334-3904-40F2-A86E-B9B31BB77AFE}" srcOrd="1" destOrd="0" presId="urn:microsoft.com/office/officeart/2016/7/layout/LinearArrowProcessNumbered"/>
    <dgm:cxn modelId="{80A91993-24BD-4EBB-8A28-12A3BF474E75}" type="presParOf" srcId="{94453F24-60BA-4502-BE46-5ABCFB276AD1}" destId="{94A988F4-E953-4A19-BDE9-43296DAF4D74}" srcOrd="2" destOrd="0" presId="urn:microsoft.com/office/officeart/2016/7/layout/LinearArrowProcessNumbered"/>
    <dgm:cxn modelId="{D1DC3359-CA91-4B6E-B8AA-A968825798CF}" type="presParOf" srcId="{94453F24-60BA-4502-BE46-5ABCFB276AD1}" destId="{FE8B9EAB-1BED-4BD2-8C70-0DCEBBEB292D}" srcOrd="3" destOrd="0" presId="urn:microsoft.com/office/officeart/2016/7/layout/LinearArrowProcessNumbered"/>
    <dgm:cxn modelId="{3B8A0237-3432-4254-A6AC-7E2E833920D7}" type="presParOf" srcId="{0A62689A-71A3-4C0F-B30D-E9F88827472F}" destId="{BBF472BC-B2EA-40EB-AECF-5064FF69DF66}" srcOrd="2" destOrd="0" presId="urn:microsoft.com/office/officeart/2016/7/layout/LinearArrowProcessNumbered"/>
    <dgm:cxn modelId="{FD0AE9C3-CA1A-4943-BFEA-902117A828E9}" type="presParOf" srcId="{484F6928-8881-4247-8C78-03C27E443E12}" destId="{051E40A5-C747-473D-8E4F-567E6C3C33DD}" srcOrd="5" destOrd="0" presId="urn:microsoft.com/office/officeart/2016/7/layout/LinearArrowProcessNumbered"/>
    <dgm:cxn modelId="{1291EC5B-B073-4DC9-AF79-5C330B922477}" type="presParOf" srcId="{484F6928-8881-4247-8C78-03C27E443E12}" destId="{84D96E60-0CEA-4693-932C-7AE0ABE4198F}" srcOrd="6" destOrd="0" presId="urn:microsoft.com/office/officeart/2016/7/layout/LinearArrowProcessNumbered"/>
    <dgm:cxn modelId="{12B53FF8-A427-478B-B325-908CF60E3C5F}" type="presParOf" srcId="{84D96E60-0CEA-4693-932C-7AE0ABE4198F}" destId="{66419215-5DD4-4F10-9DFA-864F83D37CF7}" srcOrd="0" destOrd="0" presId="urn:microsoft.com/office/officeart/2016/7/layout/LinearArrowProcessNumbered"/>
    <dgm:cxn modelId="{AB08B6AA-78C7-4253-BB49-BA2C77F2F5DF}" type="presParOf" srcId="{84D96E60-0CEA-4693-932C-7AE0ABE4198F}" destId="{AD170C63-4E86-43C9-BECF-3CE1059D767F}" srcOrd="1" destOrd="0" presId="urn:microsoft.com/office/officeart/2016/7/layout/LinearArrowProcessNumbered"/>
    <dgm:cxn modelId="{9C60A969-BAF6-470E-81C3-D8ECECC1A67B}" type="presParOf" srcId="{AD170C63-4E86-43C9-BECF-3CE1059D767F}" destId="{1C0A312A-F6B8-49C0-A6CD-3E3068955FE5}" srcOrd="0" destOrd="0" presId="urn:microsoft.com/office/officeart/2016/7/layout/LinearArrowProcessNumbered"/>
    <dgm:cxn modelId="{183A1518-7172-41E7-AEEF-6ECC2621AE31}" type="presParOf" srcId="{AD170C63-4E86-43C9-BECF-3CE1059D767F}" destId="{E6A0913A-CF13-4FA5-B803-3158A962A3D1}" srcOrd="1" destOrd="0" presId="urn:microsoft.com/office/officeart/2016/7/layout/LinearArrowProcessNumbered"/>
    <dgm:cxn modelId="{4D614318-3681-44C1-9141-C138D965FA5E}" type="presParOf" srcId="{AD170C63-4E86-43C9-BECF-3CE1059D767F}" destId="{123D3454-E5D6-4D47-A383-C8CB091524AA}" srcOrd="2" destOrd="0" presId="urn:microsoft.com/office/officeart/2016/7/layout/LinearArrowProcessNumbered"/>
    <dgm:cxn modelId="{9F6D1351-C201-4B25-BEEC-61F247CE5A61}" type="presParOf" srcId="{AD170C63-4E86-43C9-BECF-3CE1059D767F}" destId="{7F2C03B2-67BA-4E42-8D07-1AD11548EAEB}" srcOrd="3" destOrd="0" presId="urn:microsoft.com/office/officeart/2016/7/layout/LinearArrowProcessNumbered"/>
    <dgm:cxn modelId="{BD3799C6-EF98-4017-811B-4F6824711924}" type="presParOf" srcId="{84D96E60-0CEA-4693-932C-7AE0ABE4198F}" destId="{023933B0-093B-45E0-BABC-F3CA74A4AD7D}" srcOrd="2" destOrd="0" presId="urn:microsoft.com/office/officeart/2016/7/layout/LinearArrowProcessNumbered"/>
    <dgm:cxn modelId="{08CC61AE-E4A2-4D06-AE09-440A300C07EF}" type="presParOf" srcId="{484F6928-8881-4247-8C78-03C27E443E12}" destId="{4F60696C-D6F2-4469-BD83-54B8898F2276}" srcOrd="7" destOrd="0" presId="urn:microsoft.com/office/officeart/2016/7/layout/LinearArrowProcessNumbered"/>
    <dgm:cxn modelId="{80E76D14-0CFA-45CF-913D-5C854F14AB45}" type="presParOf" srcId="{484F6928-8881-4247-8C78-03C27E443E12}" destId="{43500780-E7F0-43AE-94DA-536A04D5E8AE}" srcOrd="8" destOrd="0" presId="urn:microsoft.com/office/officeart/2016/7/layout/LinearArrowProcessNumbered"/>
    <dgm:cxn modelId="{D5CA5526-454E-4F34-951F-D7750F10D662}" type="presParOf" srcId="{43500780-E7F0-43AE-94DA-536A04D5E8AE}" destId="{6A9C816A-DE31-4420-BF44-73F0427EE11D}" srcOrd="0" destOrd="0" presId="urn:microsoft.com/office/officeart/2016/7/layout/LinearArrowProcessNumbered"/>
    <dgm:cxn modelId="{463BF675-D333-4666-9560-53EF25FBDBB6}" type="presParOf" srcId="{43500780-E7F0-43AE-94DA-536A04D5E8AE}" destId="{810ED545-573B-4775-A903-4064694D6FB9}" srcOrd="1" destOrd="0" presId="urn:microsoft.com/office/officeart/2016/7/layout/LinearArrowProcessNumbered"/>
    <dgm:cxn modelId="{78466E1D-AC13-4E54-9DA3-E10F5005C121}" type="presParOf" srcId="{810ED545-573B-4775-A903-4064694D6FB9}" destId="{0B33A64E-9734-4977-A17E-88831A46866D}" srcOrd="0" destOrd="0" presId="urn:microsoft.com/office/officeart/2016/7/layout/LinearArrowProcessNumbered"/>
    <dgm:cxn modelId="{A4B4CB9B-D959-40BC-A773-DDAA757B361E}" type="presParOf" srcId="{810ED545-573B-4775-A903-4064694D6FB9}" destId="{EC7328C4-D8D6-4B82-87D6-FEB9BCEDC7FA}" srcOrd="1" destOrd="0" presId="urn:microsoft.com/office/officeart/2016/7/layout/LinearArrowProcessNumbered"/>
    <dgm:cxn modelId="{82E90C81-F2A1-4E5A-A92A-CECD2FC0C8EE}" type="presParOf" srcId="{810ED545-573B-4775-A903-4064694D6FB9}" destId="{7EE6E0CB-C8D7-49AC-851C-099BCF144E22}" srcOrd="2" destOrd="0" presId="urn:microsoft.com/office/officeart/2016/7/layout/LinearArrowProcessNumbered"/>
    <dgm:cxn modelId="{C03853E5-8294-4998-9943-F8FB61B40668}" type="presParOf" srcId="{810ED545-573B-4775-A903-4064694D6FB9}" destId="{934F53C6-D229-4252-8AC8-07C0C6474B16}" srcOrd="3" destOrd="0" presId="urn:microsoft.com/office/officeart/2016/7/layout/LinearArrowProcessNumbered"/>
    <dgm:cxn modelId="{05C8C257-EF0A-4015-B19F-7B19E2FBFB94}" type="presParOf" srcId="{43500780-E7F0-43AE-94DA-536A04D5E8AE}" destId="{46254605-0E3E-4B74-9BA8-26491B444667}" srcOrd="2" destOrd="0" presId="urn:microsoft.com/office/officeart/2016/7/layout/LinearArrowProcessNumbered"/>
    <dgm:cxn modelId="{C8E60951-B4A2-4C59-ABAE-51E5EAC865BC}" type="presParOf" srcId="{484F6928-8881-4247-8C78-03C27E443E12}" destId="{74F66123-73E0-47F3-85B4-B2ECFEE60E0D}" srcOrd="9" destOrd="0" presId="urn:microsoft.com/office/officeart/2016/7/layout/LinearArrowProcessNumbered"/>
    <dgm:cxn modelId="{5AE9EF1B-FFF2-48EC-A668-8EBE65CEE40F}" type="presParOf" srcId="{484F6928-8881-4247-8C78-03C27E443E12}" destId="{B8602F6A-5FA9-4343-8C27-6F68F55E2064}" srcOrd="10" destOrd="0" presId="urn:microsoft.com/office/officeart/2016/7/layout/LinearArrowProcessNumbered"/>
    <dgm:cxn modelId="{D1293969-2166-43C0-AA4F-E31DBC655F4F}" type="presParOf" srcId="{B8602F6A-5FA9-4343-8C27-6F68F55E2064}" destId="{14E759F0-39F3-453B-9D1D-D736368713B1}" srcOrd="0" destOrd="0" presId="urn:microsoft.com/office/officeart/2016/7/layout/LinearArrowProcessNumbered"/>
    <dgm:cxn modelId="{A9708EBD-8E5F-42C9-9B75-0661C69B6CA7}" type="presParOf" srcId="{B8602F6A-5FA9-4343-8C27-6F68F55E2064}" destId="{65D3B0CA-A52B-4ACE-9E14-DDBF587399E7}" srcOrd="1" destOrd="0" presId="urn:microsoft.com/office/officeart/2016/7/layout/LinearArrowProcessNumbered"/>
    <dgm:cxn modelId="{126B00AB-446B-47A5-8C1A-515BD2E7A2E6}" type="presParOf" srcId="{65D3B0CA-A52B-4ACE-9E14-DDBF587399E7}" destId="{5B07EA81-0CF1-459E-BC10-186D497754C4}" srcOrd="0" destOrd="0" presId="urn:microsoft.com/office/officeart/2016/7/layout/LinearArrowProcessNumbered"/>
    <dgm:cxn modelId="{26CB1624-5942-4F53-B76D-D1A82E91887A}" type="presParOf" srcId="{65D3B0CA-A52B-4ACE-9E14-DDBF587399E7}" destId="{78C0F409-D499-470B-8927-BB0A7443486E}" srcOrd="1" destOrd="0" presId="urn:microsoft.com/office/officeart/2016/7/layout/LinearArrowProcessNumbered"/>
    <dgm:cxn modelId="{15F17440-4F46-4C9B-B8F0-CB3FA12193B1}" type="presParOf" srcId="{65D3B0CA-A52B-4ACE-9E14-DDBF587399E7}" destId="{43685AC7-A7C0-423E-BDB2-6022150D54EA}" srcOrd="2" destOrd="0" presId="urn:microsoft.com/office/officeart/2016/7/layout/LinearArrowProcessNumbered"/>
    <dgm:cxn modelId="{F2760C06-A119-4827-A1A7-37842F76D776}" type="presParOf" srcId="{65D3B0CA-A52B-4ACE-9E14-DDBF587399E7}" destId="{1D401A2A-18EE-4C67-918C-9FB6E9492A52}" srcOrd="3" destOrd="0" presId="urn:microsoft.com/office/officeart/2016/7/layout/LinearArrowProcessNumbered"/>
    <dgm:cxn modelId="{505B599B-6CD9-471D-9621-0FE2BB03F0BD}" type="presParOf" srcId="{B8602F6A-5FA9-4343-8C27-6F68F55E2064}" destId="{C6735F39-B68E-4FC6-9882-BDE096467177}" srcOrd="2" destOrd="0" presId="urn:microsoft.com/office/officeart/2016/7/layout/LinearArrowProcessNumbered"/>
    <dgm:cxn modelId="{FA6A247E-6136-4B2A-8D3B-6611A9E853A7}" type="presParOf" srcId="{484F6928-8881-4247-8C78-03C27E443E12}" destId="{4BA4CC71-6145-4871-84C0-BAAED2E702B8}" srcOrd="11" destOrd="0" presId="urn:microsoft.com/office/officeart/2016/7/layout/LinearArrowProcessNumbered"/>
    <dgm:cxn modelId="{EB7322C3-AFCC-44F3-B835-C453B5D7F8B5}" type="presParOf" srcId="{484F6928-8881-4247-8C78-03C27E443E12}" destId="{D2C52866-D7D0-4E70-9302-5B35D35467E6}" srcOrd="12" destOrd="0" presId="urn:microsoft.com/office/officeart/2016/7/layout/LinearArrowProcessNumbered"/>
    <dgm:cxn modelId="{161CFE88-F921-4ECE-B828-2174071373DE}" type="presParOf" srcId="{D2C52866-D7D0-4E70-9302-5B35D35467E6}" destId="{D54CC6F3-2227-49CC-89A8-A9842C3F80E1}" srcOrd="0" destOrd="0" presId="urn:microsoft.com/office/officeart/2016/7/layout/LinearArrowProcessNumbered"/>
    <dgm:cxn modelId="{6CED4108-C404-491C-918D-1783864AE077}" type="presParOf" srcId="{D2C52866-D7D0-4E70-9302-5B35D35467E6}" destId="{CF001453-C2E9-4D2C-8AD9-C93460E913CE}" srcOrd="1" destOrd="0" presId="urn:microsoft.com/office/officeart/2016/7/layout/LinearArrowProcessNumbered"/>
    <dgm:cxn modelId="{66BFF861-5BA4-4298-8C1E-0261FBE32E44}" type="presParOf" srcId="{CF001453-C2E9-4D2C-8AD9-C93460E913CE}" destId="{211FA246-AEBA-4A2A-9779-B5A450F343D1}" srcOrd="0" destOrd="0" presId="urn:microsoft.com/office/officeart/2016/7/layout/LinearArrowProcessNumbered"/>
    <dgm:cxn modelId="{B34AEE30-A72D-4D87-A9CE-1449BB7BF08F}" type="presParOf" srcId="{CF001453-C2E9-4D2C-8AD9-C93460E913CE}" destId="{5C48D237-8432-4852-B28A-C48FC75A41A5}" srcOrd="1" destOrd="0" presId="urn:microsoft.com/office/officeart/2016/7/layout/LinearArrowProcessNumbered"/>
    <dgm:cxn modelId="{2B00BBE2-C514-4275-9900-8D73BC4F2792}" type="presParOf" srcId="{CF001453-C2E9-4D2C-8AD9-C93460E913CE}" destId="{60BAD4B9-2DC3-48E6-B40C-D06AD2CF8AB1}" srcOrd="2" destOrd="0" presId="urn:microsoft.com/office/officeart/2016/7/layout/LinearArrowProcessNumbered"/>
    <dgm:cxn modelId="{ACA94B7E-733A-43A5-9042-A309A01552EE}" type="presParOf" srcId="{CF001453-C2E9-4D2C-8AD9-C93460E913CE}" destId="{411847BE-040C-4B7D-AB99-48265BB77A60}" srcOrd="3" destOrd="0" presId="urn:microsoft.com/office/officeart/2016/7/layout/LinearArrowProcessNumbered"/>
    <dgm:cxn modelId="{CC9BBFD1-671D-4906-8F81-3DF43EA08FF9}" type="presParOf" srcId="{D2C52866-D7D0-4E70-9302-5B35D35467E6}" destId="{D052B3C6-F9F7-4E6D-A33C-CEE2CC1EED73}" srcOrd="2" destOrd="0" presId="urn:microsoft.com/office/officeart/2016/7/layout/LinearArrowProcessNumbered"/>
    <dgm:cxn modelId="{89A35138-C2B9-4B4C-B4AE-6C8CC4043656}" type="presParOf" srcId="{484F6928-8881-4247-8C78-03C27E443E12}" destId="{51214771-38FD-47B2-84BB-E8B3FB3857F2}" srcOrd="13" destOrd="0" presId="urn:microsoft.com/office/officeart/2016/7/layout/LinearArrowProcessNumbered"/>
    <dgm:cxn modelId="{8F1A272B-54E9-43C9-AC9B-5D64E0F244E0}" type="presParOf" srcId="{484F6928-8881-4247-8C78-03C27E443E12}" destId="{EA376B49-E9E5-4784-BC1C-B0D2E4231328}" srcOrd="14" destOrd="0" presId="urn:microsoft.com/office/officeart/2016/7/layout/LinearArrowProcessNumbered"/>
    <dgm:cxn modelId="{00A51975-93DD-4B46-B5ED-CCB1F82DDC87}" type="presParOf" srcId="{EA376B49-E9E5-4784-BC1C-B0D2E4231328}" destId="{6E70DD12-EE53-42D1-A037-D351ABA1DD15}" srcOrd="0" destOrd="0" presId="urn:microsoft.com/office/officeart/2016/7/layout/LinearArrowProcessNumbered"/>
    <dgm:cxn modelId="{4DFFD930-4289-4A88-8849-DEE9D86ED0E6}" type="presParOf" srcId="{EA376B49-E9E5-4784-BC1C-B0D2E4231328}" destId="{7BBAA1B8-216C-496D-9A25-C01144B0FFE9}" srcOrd="1" destOrd="0" presId="urn:microsoft.com/office/officeart/2016/7/layout/LinearArrowProcessNumbered"/>
    <dgm:cxn modelId="{38F64D26-A1DA-4025-AE42-75D930A5C0D5}" type="presParOf" srcId="{7BBAA1B8-216C-496D-9A25-C01144B0FFE9}" destId="{C4716BF0-2A57-4951-95A8-72299BCECD6F}" srcOrd="0" destOrd="0" presId="urn:microsoft.com/office/officeart/2016/7/layout/LinearArrowProcessNumbered"/>
    <dgm:cxn modelId="{A049B1D6-C411-4347-A3B8-4E06A7124D7E}" type="presParOf" srcId="{7BBAA1B8-216C-496D-9A25-C01144B0FFE9}" destId="{B07DB9E3-3FC4-49E0-A951-E5C142492FA8}" srcOrd="1" destOrd="0" presId="urn:microsoft.com/office/officeart/2016/7/layout/LinearArrowProcessNumbered"/>
    <dgm:cxn modelId="{AD0AC3B4-13FC-4EB0-A8F7-C61A1CBA4A33}" type="presParOf" srcId="{7BBAA1B8-216C-496D-9A25-C01144B0FFE9}" destId="{B1805E5E-8895-4D44-9B1B-F28F2263765E}" srcOrd="2" destOrd="0" presId="urn:microsoft.com/office/officeart/2016/7/layout/LinearArrowProcessNumbered"/>
    <dgm:cxn modelId="{9781E5A0-5584-4F26-AABB-922D8F899D4C}" type="presParOf" srcId="{7BBAA1B8-216C-496D-9A25-C01144B0FFE9}" destId="{764C1F4C-30D6-4F52-BE89-4612FA6DCE66}" srcOrd="3" destOrd="0" presId="urn:microsoft.com/office/officeart/2016/7/layout/LinearArrowProcessNumbered"/>
    <dgm:cxn modelId="{01991DCB-AE5E-4C2F-8792-AC380785CDDA}" type="presParOf" srcId="{EA376B49-E9E5-4784-BC1C-B0D2E4231328}" destId="{8A0C75A9-5DAA-4722-A31E-D304E1BCDB78}" srcOrd="2" destOrd="0" presId="urn:microsoft.com/office/officeart/2016/7/layout/LinearArrowProcessNumbered"/>
    <dgm:cxn modelId="{71D83A17-A622-402D-98EA-3BCF561B82A2}" type="presParOf" srcId="{484F6928-8881-4247-8C78-03C27E443E12}" destId="{513328C8-77EB-4951-A956-5BFBD37C8169}" srcOrd="15" destOrd="0" presId="urn:microsoft.com/office/officeart/2016/7/layout/LinearArrowProcessNumbered"/>
    <dgm:cxn modelId="{98A0EA80-FFCE-4B59-8CD9-C10F2218AE6A}" type="presParOf" srcId="{484F6928-8881-4247-8C78-03C27E443E12}" destId="{27C87049-5366-42CD-8489-EBA0F4FF6208}" srcOrd="16" destOrd="0" presId="urn:microsoft.com/office/officeart/2016/7/layout/LinearArrowProcessNumbered"/>
    <dgm:cxn modelId="{A4BBB017-4938-4BE9-912B-9EA00387802B}" type="presParOf" srcId="{27C87049-5366-42CD-8489-EBA0F4FF6208}" destId="{75CB6F5A-788A-48CF-9E35-092EEA4C4152}" srcOrd="0" destOrd="0" presId="urn:microsoft.com/office/officeart/2016/7/layout/LinearArrowProcessNumbered"/>
    <dgm:cxn modelId="{3CE80409-C0AD-43CF-B204-347591DB332D}" type="presParOf" srcId="{27C87049-5366-42CD-8489-EBA0F4FF6208}" destId="{82316290-73C9-4FAD-BF85-6B70F678B35F}" srcOrd="1" destOrd="0" presId="urn:microsoft.com/office/officeart/2016/7/layout/LinearArrowProcessNumbered"/>
    <dgm:cxn modelId="{4142FE90-354A-4537-A2A9-CECE295D58BB}" type="presParOf" srcId="{82316290-73C9-4FAD-BF85-6B70F678B35F}" destId="{F30F724A-E8D3-41C4-B081-E602675CA4ED}" srcOrd="0" destOrd="0" presId="urn:microsoft.com/office/officeart/2016/7/layout/LinearArrowProcessNumbered"/>
    <dgm:cxn modelId="{455FEEEE-DC77-403D-9E2F-33E283292EB4}" type="presParOf" srcId="{82316290-73C9-4FAD-BF85-6B70F678B35F}" destId="{5368416E-7931-4C92-955C-1BF3E869CB2F}" srcOrd="1" destOrd="0" presId="urn:microsoft.com/office/officeart/2016/7/layout/LinearArrowProcessNumbered"/>
    <dgm:cxn modelId="{D05BFE10-13A2-4972-98DE-BAC74CDD0784}" type="presParOf" srcId="{82316290-73C9-4FAD-BF85-6B70F678B35F}" destId="{FF4C2A1F-5DAE-4094-A9F0-3D419B864B60}" srcOrd="2" destOrd="0" presId="urn:microsoft.com/office/officeart/2016/7/layout/LinearArrowProcessNumbered"/>
    <dgm:cxn modelId="{68C1C11D-4A3B-4BB0-A04A-AFB716BEAFF9}" type="presParOf" srcId="{82316290-73C9-4FAD-BF85-6B70F678B35F}" destId="{9F430DB2-23C7-4E66-8DAE-4CE36CFAF2BA}" srcOrd="3" destOrd="0" presId="urn:microsoft.com/office/officeart/2016/7/layout/LinearArrowProcessNumbered"/>
    <dgm:cxn modelId="{D3A4E968-BB54-40E2-B20D-26F5CD1BDE40}" type="presParOf" srcId="{27C87049-5366-42CD-8489-EBA0F4FF6208}" destId="{CF323582-7446-4104-BA02-2AC20E044104}" srcOrd="2" destOrd="0" presId="urn:microsoft.com/office/officeart/2016/7/layout/LinearArrowProcessNumbered"/>
    <dgm:cxn modelId="{39339DD0-5067-4A4B-9AE5-92964C71C667}" type="presParOf" srcId="{484F6928-8881-4247-8C78-03C27E443E12}" destId="{4D2BE717-4E06-4D39-ADD9-EBE727CE267B}" srcOrd="17" destOrd="0" presId="urn:microsoft.com/office/officeart/2016/7/layout/LinearArrowProcessNumbered"/>
    <dgm:cxn modelId="{556C89C5-D1E8-4B03-81B9-FC0483F08421}" type="presParOf" srcId="{484F6928-8881-4247-8C78-03C27E443E12}" destId="{9C090E2D-7706-4D0C-B443-AE4F2C61A3CC}" srcOrd="18" destOrd="0" presId="urn:microsoft.com/office/officeart/2016/7/layout/LinearArrowProcessNumbered"/>
    <dgm:cxn modelId="{C9A573D2-8AF3-4A67-B9FF-ECC3367E4091}" type="presParOf" srcId="{9C090E2D-7706-4D0C-B443-AE4F2C61A3CC}" destId="{DDFCD407-4C06-4439-A348-4F13DDADE770}" srcOrd="0" destOrd="0" presId="urn:microsoft.com/office/officeart/2016/7/layout/LinearArrowProcessNumbered"/>
    <dgm:cxn modelId="{6A6B6D4E-F594-435E-A699-C19743651582}" type="presParOf" srcId="{9C090E2D-7706-4D0C-B443-AE4F2C61A3CC}" destId="{6BDA6D1C-5AEE-4C04-A648-2BAE968CDA5D}" srcOrd="1" destOrd="0" presId="urn:microsoft.com/office/officeart/2016/7/layout/LinearArrowProcessNumbered"/>
    <dgm:cxn modelId="{EB6DB9D0-09D2-4AA6-89EF-063454C1E49F}" type="presParOf" srcId="{6BDA6D1C-5AEE-4C04-A648-2BAE968CDA5D}" destId="{E944F655-20B3-49BE-BBD6-D3CFAC3978E3}" srcOrd="0" destOrd="0" presId="urn:microsoft.com/office/officeart/2016/7/layout/LinearArrowProcessNumbered"/>
    <dgm:cxn modelId="{019D23EA-E292-48CE-921E-37854D788162}" type="presParOf" srcId="{6BDA6D1C-5AEE-4C04-A648-2BAE968CDA5D}" destId="{E01AD384-6D1C-43E6-9147-A86E11220300}" srcOrd="1" destOrd="0" presId="urn:microsoft.com/office/officeart/2016/7/layout/LinearArrowProcessNumbered"/>
    <dgm:cxn modelId="{9221B20E-AD08-4A79-866D-69727A9A7A79}" type="presParOf" srcId="{6BDA6D1C-5AEE-4C04-A648-2BAE968CDA5D}" destId="{B27E830B-61CA-4122-9136-8D772E2B66F1}" srcOrd="2" destOrd="0" presId="urn:microsoft.com/office/officeart/2016/7/layout/LinearArrowProcessNumbered"/>
    <dgm:cxn modelId="{B2751A46-81A4-4D92-9688-EE27EFFF6D28}" type="presParOf" srcId="{6BDA6D1C-5AEE-4C04-A648-2BAE968CDA5D}" destId="{5A2A4F73-7D88-482A-B8AD-5709C861711C}" srcOrd="3" destOrd="0" presId="urn:microsoft.com/office/officeart/2016/7/layout/LinearArrowProcessNumbered"/>
    <dgm:cxn modelId="{F53F45E4-A616-426C-8504-A3A9421A4704}" type="presParOf" srcId="{9C090E2D-7706-4D0C-B443-AE4F2C61A3CC}" destId="{AE45B0E2-B593-43D5-B536-A7F6E3ECB8CE}"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F64E04-D17D-449E-8C9A-D175603D5452}"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6D8832A-296C-4DEB-A1C9-6474B75CCDB3}">
      <dgm:prSet/>
      <dgm:spPr/>
      <dgm:t>
        <a:bodyPr/>
        <a:lstStyle/>
        <a:p>
          <a:r>
            <a:rPr lang="en-IN" b="1"/>
            <a:t>Choose a Platform</a:t>
          </a:r>
          <a:endParaRPr lang="en-US"/>
        </a:p>
      </dgm:t>
    </dgm:pt>
    <dgm:pt modelId="{53F6DE74-915A-4A14-95C5-EF3CE3D7CB51}" type="parTrans" cxnId="{3EF8EBCB-A5F3-42BB-9C9E-4E4A9DE09E3F}">
      <dgm:prSet/>
      <dgm:spPr/>
      <dgm:t>
        <a:bodyPr/>
        <a:lstStyle/>
        <a:p>
          <a:endParaRPr lang="en-US"/>
        </a:p>
      </dgm:t>
    </dgm:pt>
    <dgm:pt modelId="{7328EB36-4EB2-4DBE-89F8-643922250D94}" type="sibTrans" cxnId="{3EF8EBCB-A5F3-42BB-9C9E-4E4A9DE09E3F}">
      <dgm:prSet/>
      <dgm:spPr/>
      <dgm:t>
        <a:bodyPr/>
        <a:lstStyle/>
        <a:p>
          <a:endParaRPr lang="en-US"/>
        </a:p>
      </dgm:t>
    </dgm:pt>
    <dgm:pt modelId="{8FA33DAC-1681-45F3-99C2-BF7713BA5659}">
      <dgm:prSet/>
      <dgm:spPr>
        <a:noFill/>
      </dgm:spPr>
      <dgm:t>
        <a:bodyPr/>
        <a:lstStyle/>
        <a:p>
          <a:r>
            <a:rPr lang="en-IN">
              <a:solidFill>
                <a:schemeClr val="tx1"/>
              </a:solidFill>
            </a:rPr>
            <a:t>Microsoft Bot Framework, which offer user-friendly interfaces and good documentation.</a:t>
          </a:r>
          <a:endParaRPr lang="en-US" dirty="0">
            <a:solidFill>
              <a:schemeClr val="tx1"/>
            </a:solidFill>
          </a:endParaRPr>
        </a:p>
      </dgm:t>
    </dgm:pt>
    <dgm:pt modelId="{12B39203-267A-4917-9016-6980DE65B6A1}" type="parTrans" cxnId="{9696B889-D9AD-41FE-BFB3-44E342A8ECB4}">
      <dgm:prSet/>
      <dgm:spPr/>
      <dgm:t>
        <a:bodyPr/>
        <a:lstStyle/>
        <a:p>
          <a:endParaRPr lang="en-US"/>
        </a:p>
      </dgm:t>
    </dgm:pt>
    <dgm:pt modelId="{C3D34746-F4C4-4FE4-914E-B47C61C2EB25}" type="sibTrans" cxnId="{9696B889-D9AD-41FE-BFB3-44E342A8ECB4}">
      <dgm:prSet/>
      <dgm:spPr/>
      <dgm:t>
        <a:bodyPr/>
        <a:lstStyle/>
        <a:p>
          <a:endParaRPr lang="en-US"/>
        </a:p>
      </dgm:t>
    </dgm:pt>
    <dgm:pt modelId="{D6A709FF-03DF-4275-977C-9896A56F1DCF}">
      <dgm:prSet/>
      <dgm:spPr/>
      <dgm:t>
        <a:bodyPr/>
        <a:lstStyle/>
        <a:p>
          <a:r>
            <a:rPr lang="en-IN" b="1"/>
            <a:t>Design Your Chatbot</a:t>
          </a:r>
          <a:endParaRPr lang="en-US"/>
        </a:p>
      </dgm:t>
    </dgm:pt>
    <dgm:pt modelId="{4AEB368E-1C8C-4D89-8FDA-BB8682AEA55D}" type="parTrans" cxnId="{142B3BF6-DCD0-4B7E-A2D5-F55882D146A7}">
      <dgm:prSet/>
      <dgm:spPr/>
      <dgm:t>
        <a:bodyPr/>
        <a:lstStyle/>
        <a:p>
          <a:endParaRPr lang="en-US"/>
        </a:p>
      </dgm:t>
    </dgm:pt>
    <dgm:pt modelId="{3A1929F9-105C-4B80-9ABF-6B3ECF0BE762}" type="sibTrans" cxnId="{142B3BF6-DCD0-4B7E-A2D5-F55882D146A7}">
      <dgm:prSet/>
      <dgm:spPr/>
      <dgm:t>
        <a:bodyPr/>
        <a:lstStyle/>
        <a:p>
          <a:endParaRPr lang="en-US"/>
        </a:p>
      </dgm:t>
    </dgm:pt>
    <dgm:pt modelId="{BB822C1A-ED81-462F-AA41-266AA5CB9F31}">
      <dgm:prSet/>
      <dgm:spPr>
        <a:noFill/>
      </dgm:spPr>
      <dgm:t>
        <a:bodyPr/>
        <a:lstStyle/>
        <a:p>
          <a:r>
            <a:rPr lang="en-IN">
              <a:solidFill>
                <a:schemeClr val="tx1"/>
              </a:solidFill>
            </a:rPr>
            <a:t>Create the conversation flow for your chatbot. Define the intents (user queries) and responses (bot replies) for basic banking tasks like balance inquiries or bill payments.</a:t>
          </a:r>
          <a:endParaRPr lang="en-US" dirty="0">
            <a:solidFill>
              <a:schemeClr val="tx1"/>
            </a:solidFill>
          </a:endParaRPr>
        </a:p>
      </dgm:t>
    </dgm:pt>
    <dgm:pt modelId="{1F89D800-C620-4AB5-9E92-D598256CF414}" type="parTrans" cxnId="{39D61D12-DBAF-48BB-8CC9-49B250E86F83}">
      <dgm:prSet/>
      <dgm:spPr/>
      <dgm:t>
        <a:bodyPr/>
        <a:lstStyle/>
        <a:p>
          <a:endParaRPr lang="en-US"/>
        </a:p>
      </dgm:t>
    </dgm:pt>
    <dgm:pt modelId="{49D68371-7DE5-4EC7-8572-5704FD2D0B78}" type="sibTrans" cxnId="{39D61D12-DBAF-48BB-8CC9-49B250E86F83}">
      <dgm:prSet/>
      <dgm:spPr/>
      <dgm:t>
        <a:bodyPr/>
        <a:lstStyle/>
        <a:p>
          <a:endParaRPr lang="en-US"/>
        </a:p>
      </dgm:t>
    </dgm:pt>
    <dgm:pt modelId="{5856838E-FA07-4F24-A23C-A45E43CCF981}">
      <dgm:prSet/>
      <dgm:spPr/>
      <dgm:t>
        <a:bodyPr/>
        <a:lstStyle/>
        <a:p>
          <a:r>
            <a:rPr lang="en-IN" b="1"/>
            <a:t>Data and APIs</a:t>
          </a:r>
          <a:endParaRPr lang="en-US"/>
        </a:p>
      </dgm:t>
    </dgm:pt>
    <dgm:pt modelId="{49B0960C-7742-4709-8152-C0978F9BBE00}" type="parTrans" cxnId="{CE250E38-5A1B-4255-9DBB-FC92DC4C5F01}">
      <dgm:prSet/>
      <dgm:spPr/>
      <dgm:t>
        <a:bodyPr/>
        <a:lstStyle/>
        <a:p>
          <a:endParaRPr lang="en-US"/>
        </a:p>
      </dgm:t>
    </dgm:pt>
    <dgm:pt modelId="{9A41C394-AFD0-4C91-BDF9-5543D50B9232}" type="sibTrans" cxnId="{CE250E38-5A1B-4255-9DBB-FC92DC4C5F01}">
      <dgm:prSet/>
      <dgm:spPr/>
      <dgm:t>
        <a:bodyPr/>
        <a:lstStyle/>
        <a:p>
          <a:endParaRPr lang="en-US"/>
        </a:p>
      </dgm:t>
    </dgm:pt>
    <dgm:pt modelId="{DC8F7DF6-84A0-4F39-83A2-019A6ED4D2D1}">
      <dgm:prSet/>
      <dgm:spPr>
        <a:noFill/>
      </dgm:spPr>
      <dgm:t>
        <a:bodyPr/>
        <a:lstStyle/>
        <a:p>
          <a:r>
            <a:rPr lang="en-IN" dirty="0">
              <a:solidFill>
                <a:schemeClr val="tx1"/>
              </a:solidFill>
            </a:rPr>
            <a:t>Ensure you have access to banking data and APIs to retrieve customer information, account details, and transaction history securely.</a:t>
          </a:r>
          <a:endParaRPr lang="en-US" dirty="0">
            <a:solidFill>
              <a:schemeClr val="tx1"/>
            </a:solidFill>
          </a:endParaRPr>
        </a:p>
      </dgm:t>
    </dgm:pt>
    <dgm:pt modelId="{B9B750DA-1DB7-4F30-BE34-866579F8661C}" type="parTrans" cxnId="{05FF2D27-7A7B-4FCE-985F-44B635579FFC}">
      <dgm:prSet/>
      <dgm:spPr/>
      <dgm:t>
        <a:bodyPr/>
        <a:lstStyle/>
        <a:p>
          <a:endParaRPr lang="en-US"/>
        </a:p>
      </dgm:t>
    </dgm:pt>
    <dgm:pt modelId="{44456B2E-7055-4B9A-964C-7FA54AF7BDD4}" type="sibTrans" cxnId="{05FF2D27-7A7B-4FCE-985F-44B635579FFC}">
      <dgm:prSet/>
      <dgm:spPr/>
      <dgm:t>
        <a:bodyPr/>
        <a:lstStyle/>
        <a:p>
          <a:endParaRPr lang="en-US"/>
        </a:p>
      </dgm:t>
    </dgm:pt>
    <dgm:pt modelId="{FAD5FBBC-65B0-4DD3-8531-B8DE30ED423E}">
      <dgm:prSet/>
      <dgm:spPr/>
      <dgm:t>
        <a:bodyPr/>
        <a:lstStyle/>
        <a:p>
          <a:r>
            <a:rPr lang="en-IN" b="1" dirty="0"/>
            <a:t>Design the Conversation Flow</a:t>
          </a:r>
          <a:endParaRPr lang="en-US" dirty="0"/>
        </a:p>
      </dgm:t>
    </dgm:pt>
    <dgm:pt modelId="{636FA6E5-7D54-4315-8F1A-6082F4840027}" type="parTrans" cxnId="{7324C9C5-3650-4644-A3FF-7008319C2A06}">
      <dgm:prSet/>
      <dgm:spPr/>
      <dgm:t>
        <a:bodyPr/>
        <a:lstStyle/>
        <a:p>
          <a:endParaRPr lang="en-US"/>
        </a:p>
      </dgm:t>
    </dgm:pt>
    <dgm:pt modelId="{81A0C74B-7EAA-4442-AA4F-1582DAE688AD}" type="sibTrans" cxnId="{7324C9C5-3650-4644-A3FF-7008319C2A06}">
      <dgm:prSet/>
      <dgm:spPr/>
      <dgm:t>
        <a:bodyPr/>
        <a:lstStyle/>
        <a:p>
          <a:endParaRPr lang="en-US"/>
        </a:p>
      </dgm:t>
    </dgm:pt>
    <dgm:pt modelId="{1C02A65E-C1E4-4D92-9666-E78333863F79}">
      <dgm:prSet/>
      <dgm:spPr>
        <a:noFill/>
      </dgm:spPr>
      <dgm:t>
        <a:bodyPr/>
        <a:lstStyle/>
        <a:p>
          <a:r>
            <a:rPr lang="en-IN" dirty="0">
              <a:solidFill>
                <a:schemeClr val="tx1"/>
              </a:solidFill>
            </a:rPr>
            <a:t>Create a well-structured conversation flow that guides users through common banking tasks. Start with simple queries and gradually add complexity.</a:t>
          </a:r>
          <a:endParaRPr lang="en-US" dirty="0">
            <a:solidFill>
              <a:schemeClr val="tx1"/>
            </a:solidFill>
          </a:endParaRPr>
        </a:p>
      </dgm:t>
    </dgm:pt>
    <dgm:pt modelId="{27D80035-985C-4B98-B800-3EF9829890EF}" type="parTrans" cxnId="{E938A122-5BF7-4611-92E1-4BB8D715B0A4}">
      <dgm:prSet/>
      <dgm:spPr/>
      <dgm:t>
        <a:bodyPr/>
        <a:lstStyle/>
        <a:p>
          <a:endParaRPr lang="en-US"/>
        </a:p>
      </dgm:t>
    </dgm:pt>
    <dgm:pt modelId="{1DEE0D86-1218-4569-AF22-C76CA7A2B723}" type="sibTrans" cxnId="{E938A122-5BF7-4611-92E1-4BB8D715B0A4}">
      <dgm:prSet/>
      <dgm:spPr/>
      <dgm:t>
        <a:bodyPr/>
        <a:lstStyle/>
        <a:p>
          <a:endParaRPr lang="en-US"/>
        </a:p>
      </dgm:t>
    </dgm:pt>
    <dgm:pt modelId="{2FC64E4F-77F2-41A5-BED2-DCDEB3DFEE21}">
      <dgm:prSet/>
      <dgm:spPr/>
      <dgm:t>
        <a:bodyPr/>
        <a:lstStyle/>
        <a:p>
          <a:r>
            <a:rPr lang="en-IN" b="1"/>
            <a:t>Natural Language Processing (NLP)</a:t>
          </a:r>
          <a:endParaRPr lang="en-US"/>
        </a:p>
      </dgm:t>
    </dgm:pt>
    <dgm:pt modelId="{CEEE291C-DA75-44C7-9149-5F9542727696}" type="parTrans" cxnId="{43F686B5-CBD0-4B79-9892-939B6FE7F2C6}">
      <dgm:prSet/>
      <dgm:spPr/>
      <dgm:t>
        <a:bodyPr/>
        <a:lstStyle/>
        <a:p>
          <a:endParaRPr lang="en-US"/>
        </a:p>
      </dgm:t>
    </dgm:pt>
    <dgm:pt modelId="{07940289-9B3A-48E1-9816-A79B70F02805}" type="sibTrans" cxnId="{43F686B5-CBD0-4B79-9892-939B6FE7F2C6}">
      <dgm:prSet/>
      <dgm:spPr/>
      <dgm:t>
        <a:bodyPr/>
        <a:lstStyle/>
        <a:p>
          <a:endParaRPr lang="en-US"/>
        </a:p>
      </dgm:t>
    </dgm:pt>
    <dgm:pt modelId="{28969639-AC55-472C-8EA2-EF758A5A9B11}">
      <dgm:prSet/>
      <dgm:spPr>
        <a:noFill/>
      </dgm:spPr>
      <dgm:t>
        <a:bodyPr/>
        <a:lstStyle/>
        <a:p>
          <a:r>
            <a:rPr lang="en-IN" dirty="0">
              <a:solidFill>
                <a:schemeClr val="tx1"/>
              </a:solidFill>
            </a:rPr>
            <a:t>Configure the chatbot to use natural language processing (NLP) to understand user queries and provide relevant responses.</a:t>
          </a:r>
          <a:endParaRPr lang="en-US" dirty="0">
            <a:solidFill>
              <a:schemeClr val="tx1"/>
            </a:solidFill>
          </a:endParaRPr>
        </a:p>
      </dgm:t>
    </dgm:pt>
    <dgm:pt modelId="{505DFD95-A29F-496B-B133-6ADA5B7BFC7F}" type="parTrans" cxnId="{4B9440E7-34AD-448D-A336-64DF0191F969}">
      <dgm:prSet/>
      <dgm:spPr/>
      <dgm:t>
        <a:bodyPr/>
        <a:lstStyle/>
        <a:p>
          <a:endParaRPr lang="en-US"/>
        </a:p>
      </dgm:t>
    </dgm:pt>
    <dgm:pt modelId="{E23D3BDB-B21E-497A-A7B2-85069E59B63A}" type="sibTrans" cxnId="{4B9440E7-34AD-448D-A336-64DF0191F969}">
      <dgm:prSet/>
      <dgm:spPr/>
      <dgm:t>
        <a:bodyPr/>
        <a:lstStyle/>
        <a:p>
          <a:endParaRPr lang="en-US"/>
        </a:p>
      </dgm:t>
    </dgm:pt>
    <dgm:pt modelId="{C434F3E3-E321-4618-BF57-860D21111ECC}">
      <dgm:prSet/>
      <dgm:spPr/>
      <dgm:t>
        <a:bodyPr/>
        <a:lstStyle/>
        <a:p>
          <a:r>
            <a:rPr lang="en-IN" b="1"/>
            <a:t>Integration</a:t>
          </a:r>
          <a:endParaRPr lang="en-US"/>
        </a:p>
      </dgm:t>
    </dgm:pt>
    <dgm:pt modelId="{15209339-270A-48E3-B265-0E851F0B714A}" type="parTrans" cxnId="{0D9F89D3-DC56-458E-89A9-0576C4364492}">
      <dgm:prSet/>
      <dgm:spPr/>
      <dgm:t>
        <a:bodyPr/>
        <a:lstStyle/>
        <a:p>
          <a:endParaRPr lang="en-US"/>
        </a:p>
      </dgm:t>
    </dgm:pt>
    <dgm:pt modelId="{78CA5C80-57D3-4962-8A67-0B4B3A6BD39C}" type="sibTrans" cxnId="{0D9F89D3-DC56-458E-89A9-0576C4364492}">
      <dgm:prSet/>
      <dgm:spPr/>
      <dgm:t>
        <a:bodyPr/>
        <a:lstStyle/>
        <a:p>
          <a:endParaRPr lang="en-US"/>
        </a:p>
      </dgm:t>
    </dgm:pt>
    <dgm:pt modelId="{03FAC352-FCB6-4492-845A-A543F0E77434}">
      <dgm:prSet/>
      <dgm:spPr>
        <a:noFill/>
      </dgm:spPr>
      <dgm:t>
        <a:bodyPr/>
        <a:lstStyle/>
        <a:p>
          <a:r>
            <a:rPr lang="en-IN" dirty="0">
              <a:solidFill>
                <a:schemeClr val="tx1"/>
              </a:solidFill>
            </a:rPr>
            <a:t>Integrate your chatbot with your banking systems and databases securely to provide real-time information.</a:t>
          </a:r>
          <a:endParaRPr lang="en-US" dirty="0">
            <a:solidFill>
              <a:schemeClr val="tx1"/>
            </a:solidFill>
          </a:endParaRPr>
        </a:p>
      </dgm:t>
    </dgm:pt>
    <dgm:pt modelId="{F66E0C55-1A5D-4671-9719-78C7C400EBC1}" type="parTrans" cxnId="{AC3E7ADD-E1E9-4478-B3DC-581D3DB17732}">
      <dgm:prSet/>
      <dgm:spPr/>
      <dgm:t>
        <a:bodyPr/>
        <a:lstStyle/>
        <a:p>
          <a:endParaRPr lang="en-US"/>
        </a:p>
      </dgm:t>
    </dgm:pt>
    <dgm:pt modelId="{4D2B6779-E05F-43EF-87FB-752D7010DF69}" type="sibTrans" cxnId="{AC3E7ADD-E1E9-4478-B3DC-581D3DB17732}">
      <dgm:prSet/>
      <dgm:spPr/>
      <dgm:t>
        <a:bodyPr/>
        <a:lstStyle/>
        <a:p>
          <a:endParaRPr lang="en-US"/>
        </a:p>
      </dgm:t>
    </dgm:pt>
    <dgm:pt modelId="{E22128BD-DD10-48C1-B7C2-C1E68B1A9CDD}">
      <dgm:prSet/>
      <dgm:spPr/>
      <dgm:t>
        <a:bodyPr/>
        <a:lstStyle/>
        <a:p>
          <a:r>
            <a:rPr lang="en-IN" b="1"/>
            <a:t>Testing</a:t>
          </a:r>
          <a:endParaRPr lang="en-US"/>
        </a:p>
      </dgm:t>
    </dgm:pt>
    <dgm:pt modelId="{6CD9AA8E-4260-47DD-9997-A4E38FFE3E82}" type="parTrans" cxnId="{196E91D0-2586-4C54-AFE0-5268D25BD59C}">
      <dgm:prSet/>
      <dgm:spPr/>
      <dgm:t>
        <a:bodyPr/>
        <a:lstStyle/>
        <a:p>
          <a:endParaRPr lang="en-US"/>
        </a:p>
      </dgm:t>
    </dgm:pt>
    <dgm:pt modelId="{B231BBF3-EAFE-470E-95EE-01C1DEAAC87E}" type="sibTrans" cxnId="{196E91D0-2586-4C54-AFE0-5268D25BD59C}">
      <dgm:prSet/>
      <dgm:spPr/>
      <dgm:t>
        <a:bodyPr/>
        <a:lstStyle/>
        <a:p>
          <a:endParaRPr lang="en-US"/>
        </a:p>
      </dgm:t>
    </dgm:pt>
    <dgm:pt modelId="{D7A15F92-08DC-4E97-B83D-BDA30DB49F70}">
      <dgm:prSet/>
      <dgm:spPr>
        <a:noFill/>
      </dgm:spPr>
      <dgm:t>
        <a:bodyPr/>
        <a:lstStyle/>
        <a:p>
          <a:r>
            <a:rPr lang="en-IN">
              <a:solidFill>
                <a:schemeClr val="tx1"/>
              </a:solidFill>
            </a:rPr>
            <a:t>Thoroughly test the chatbot to ensure it handles various scenarios and user inputs gracefully. Consider beta testing with actual users for feedback.</a:t>
          </a:r>
          <a:endParaRPr lang="en-US" dirty="0">
            <a:solidFill>
              <a:schemeClr val="tx1"/>
            </a:solidFill>
          </a:endParaRPr>
        </a:p>
      </dgm:t>
    </dgm:pt>
    <dgm:pt modelId="{83421C56-2705-4847-82AE-6D09C5526D6B}" type="parTrans" cxnId="{EF46E595-4281-4AEB-968C-22208EB5DD22}">
      <dgm:prSet/>
      <dgm:spPr/>
      <dgm:t>
        <a:bodyPr/>
        <a:lstStyle/>
        <a:p>
          <a:endParaRPr lang="en-US"/>
        </a:p>
      </dgm:t>
    </dgm:pt>
    <dgm:pt modelId="{B11FB8C7-001E-40B4-926A-E420CB13B245}" type="sibTrans" cxnId="{EF46E595-4281-4AEB-968C-22208EB5DD22}">
      <dgm:prSet/>
      <dgm:spPr/>
      <dgm:t>
        <a:bodyPr/>
        <a:lstStyle/>
        <a:p>
          <a:endParaRPr lang="en-US"/>
        </a:p>
      </dgm:t>
    </dgm:pt>
    <dgm:pt modelId="{4568F605-D5AE-41EF-9A19-8085A7849198}">
      <dgm:prSet/>
      <dgm:spPr/>
      <dgm:t>
        <a:bodyPr/>
        <a:lstStyle/>
        <a:p>
          <a:r>
            <a:rPr lang="en-IN" b="1"/>
            <a:t>User Experience </a:t>
          </a:r>
          <a:endParaRPr lang="en-US"/>
        </a:p>
      </dgm:t>
    </dgm:pt>
    <dgm:pt modelId="{1DC8D836-DD19-4B35-AD61-A3B59EFB66DA}" type="parTrans" cxnId="{1CF8F0DC-FB1B-438B-8D42-2065F00DE032}">
      <dgm:prSet/>
      <dgm:spPr/>
      <dgm:t>
        <a:bodyPr/>
        <a:lstStyle/>
        <a:p>
          <a:endParaRPr lang="en-US"/>
        </a:p>
      </dgm:t>
    </dgm:pt>
    <dgm:pt modelId="{5EDB79F8-7D54-477A-90A1-E94318553C20}" type="sibTrans" cxnId="{1CF8F0DC-FB1B-438B-8D42-2065F00DE032}">
      <dgm:prSet/>
      <dgm:spPr/>
      <dgm:t>
        <a:bodyPr/>
        <a:lstStyle/>
        <a:p>
          <a:endParaRPr lang="en-US"/>
        </a:p>
      </dgm:t>
    </dgm:pt>
    <dgm:pt modelId="{4C67AA08-9E7F-4559-B12E-1558338AAE21}">
      <dgm:prSet/>
      <dgm:spPr>
        <a:noFill/>
      </dgm:spPr>
      <dgm:t>
        <a:bodyPr/>
        <a:lstStyle/>
        <a:p>
          <a:r>
            <a:rPr lang="en-IN" dirty="0">
              <a:solidFill>
                <a:schemeClr val="tx1"/>
              </a:solidFill>
            </a:rPr>
            <a:t>Focus on making the bot user-friendly, with clear instructions and options for users to get help or speak to a human agent when needed.</a:t>
          </a:r>
          <a:endParaRPr lang="en-US" dirty="0">
            <a:solidFill>
              <a:schemeClr val="tx1"/>
            </a:solidFill>
          </a:endParaRPr>
        </a:p>
      </dgm:t>
    </dgm:pt>
    <dgm:pt modelId="{92FCD9F1-7404-479A-9089-1F4B5CF4F565}" type="parTrans" cxnId="{08437BC8-890B-4718-A7B0-6364890D67A8}">
      <dgm:prSet/>
      <dgm:spPr/>
      <dgm:t>
        <a:bodyPr/>
        <a:lstStyle/>
        <a:p>
          <a:endParaRPr lang="en-US"/>
        </a:p>
      </dgm:t>
    </dgm:pt>
    <dgm:pt modelId="{955A5699-92B3-47F0-8550-FC1811A2C2CF}" type="sibTrans" cxnId="{08437BC8-890B-4718-A7B0-6364890D67A8}">
      <dgm:prSet/>
      <dgm:spPr/>
      <dgm:t>
        <a:bodyPr/>
        <a:lstStyle/>
        <a:p>
          <a:endParaRPr lang="en-US"/>
        </a:p>
      </dgm:t>
    </dgm:pt>
    <dgm:pt modelId="{966F2F71-8263-4418-9277-4698A13553EB}">
      <dgm:prSet/>
      <dgm:spPr/>
      <dgm:t>
        <a:bodyPr/>
        <a:lstStyle/>
        <a:p>
          <a:r>
            <a:rPr lang="en-IN" b="1"/>
            <a:t>Deployment</a:t>
          </a:r>
          <a:endParaRPr lang="en-US"/>
        </a:p>
      </dgm:t>
    </dgm:pt>
    <dgm:pt modelId="{FBD0027E-B9CC-4BFD-964D-F7F9231F8CCA}" type="parTrans" cxnId="{DC69F527-5A25-4B6A-AE62-6CCA613FB4C1}">
      <dgm:prSet/>
      <dgm:spPr/>
      <dgm:t>
        <a:bodyPr/>
        <a:lstStyle/>
        <a:p>
          <a:endParaRPr lang="en-US"/>
        </a:p>
      </dgm:t>
    </dgm:pt>
    <dgm:pt modelId="{6364835A-0D9F-462A-A68E-49000CC190D6}" type="sibTrans" cxnId="{DC69F527-5A25-4B6A-AE62-6CCA613FB4C1}">
      <dgm:prSet/>
      <dgm:spPr/>
      <dgm:t>
        <a:bodyPr/>
        <a:lstStyle/>
        <a:p>
          <a:endParaRPr lang="en-US"/>
        </a:p>
      </dgm:t>
    </dgm:pt>
    <dgm:pt modelId="{74870087-007F-4A48-A1FB-B387F7A9F15C}">
      <dgm:prSet/>
      <dgm:spPr>
        <a:noFill/>
      </dgm:spPr>
      <dgm:t>
        <a:bodyPr/>
        <a:lstStyle/>
        <a:p>
          <a:r>
            <a:rPr lang="en-IN">
              <a:solidFill>
                <a:schemeClr val="tx1"/>
              </a:solidFill>
            </a:rPr>
            <a:t>Deploy your chatbot to a platform of your choice. Many chatbot platforms offer integration with messaging apps like Facebook Messenger or websites.</a:t>
          </a:r>
          <a:endParaRPr lang="en-US">
            <a:solidFill>
              <a:schemeClr val="tx1"/>
            </a:solidFill>
          </a:endParaRPr>
        </a:p>
      </dgm:t>
    </dgm:pt>
    <dgm:pt modelId="{27267D7D-2917-4709-BB51-37D1396EFFAA}" type="parTrans" cxnId="{87499803-BE39-4E4C-9345-989E5DA39881}">
      <dgm:prSet/>
      <dgm:spPr/>
      <dgm:t>
        <a:bodyPr/>
        <a:lstStyle/>
        <a:p>
          <a:endParaRPr lang="en-US"/>
        </a:p>
      </dgm:t>
    </dgm:pt>
    <dgm:pt modelId="{A37D9ED9-A9C6-4986-80AB-13C97B838467}" type="sibTrans" cxnId="{87499803-BE39-4E4C-9345-989E5DA39881}">
      <dgm:prSet/>
      <dgm:spPr/>
      <dgm:t>
        <a:bodyPr/>
        <a:lstStyle/>
        <a:p>
          <a:endParaRPr lang="en-US"/>
        </a:p>
      </dgm:t>
    </dgm:pt>
    <dgm:pt modelId="{7FC03922-04C0-421F-8E86-70A17A419B65}">
      <dgm:prSet/>
      <dgm:spPr/>
      <dgm:t>
        <a:bodyPr/>
        <a:lstStyle/>
        <a:p>
          <a:r>
            <a:rPr lang="en-IN" b="1"/>
            <a:t>Continuous Improvement</a:t>
          </a:r>
          <a:endParaRPr lang="en-US"/>
        </a:p>
      </dgm:t>
    </dgm:pt>
    <dgm:pt modelId="{554139CC-CD3F-4126-88A6-9496E1EAD205}" type="parTrans" cxnId="{4B905E6A-6E8A-4C6A-9604-17394D9B7762}">
      <dgm:prSet/>
      <dgm:spPr/>
      <dgm:t>
        <a:bodyPr/>
        <a:lstStyle/>
        <a:p>
          <a:endParaRPr lang="en-US"/>
        </a:p>
      </dgm:t>
    </dgm:pt>
    <dgm:pt modelId="{1585AB33-389E-4980-9ABF-F831DBB5C9B9}" type="sibTrans" cxnId="{4B905E6A-6E8A-4C6A-9604-17394D9B7762}">
      <dgm:prSet/>
      <dgm:spPr/>
      <dgm:t>
        <a:bodyPr/>
        <a:lstStyle/>
        <a:p>
          <a:endParaRPr lang="en-US"/>
        </a:p>
      </dgm:t>
    </dgm:pt>
    <dgm:pt modelId="{11877322-EA70-40CC-A937-EF1372C34954}">
      <dgm:prSet/>
      <dgm:spPr>
        <a:noFill/>
      </dgm:spPr>
      <dgm:t>
        <a:bodyPr/>
        <a:lstStyle/>
        <a:p>
          <a:r>
            <a:rPr lang="en-IN" dirty="0">
              <a:solidFill>
                <a:schemeClr val="tx1"/>
              </a:solidFill>
            </a:rPr>
            <a:t>Based on user feedback and analytics, refine and expand your chatbot's capabilities over time.</a:t>
          </a:r>
          <a:endParaRPr lang="en-US" dirty="0">
            <a:solidFill>
              <a:schemeClr val="tx1"/>
            </a:solidFill>
          </a:endParaRPr>
        </a:p>
      </dgm:t>
    </dgm:pt>
    <dgm:pt modelId="{11B0CDE1-F376-45B5-B012-9679C039D9FA}" type="parTrans" cxnId="{763486F0-0F9E-4961-8E58-A9060E4B4E3C}">
      <dgm:prSet/>
      <dgm:spPr/>
      <dgm:t>
        <a:bodyPr/>
        <a:lstStyle/>
        <a:p>
          <a:endParaRPr lang="en-US"/>
        </a:p>
      </dgm:t>
    </dgm:pt>
    <dgm:pt modelId="{51842DCF-557E-49EA-A9AC-60CC00496D6E}" type="sibTrans" cxnId="{763486F0-0F9E-4961-8E58-A9060E4B4E3C}">
      <dgm:prSet/>
      <dgm:spPr/>
      <dgm:t>
        <a:bodyPr/>
        <a:lstStyle/>
        <a:p>
          <a:endParaRPr lang="en-US"/>
        </a:p>
      </dgm:t>
    </dgm:pt>
    <dgm:pt modelId="{921BF32D-912C-43B8-B84A-26C8E76D965B}" type="pres">
      <dgm:prSet presAssocID="{9AF64E04-D17D-449E-8C9A-D175603D5452}" presName="Name0" presStyleCnt="0">
        <dgm:presLayoutVars>
          <dgm:dir/>
          <dgm:resizeHandles val="exact"/>
        </dgm:presLayoutVars>
      </dgm:prSet>
      <dgm:spPr/>
    </dgm:pt>
    <dgm:pt modelId="{3CF0FB1F-1027-4765-88B2-8626FC6A7785}" type="pres">
      <dgm:prSet presAssocID="{46D8832A-296C-4DEB-A1C9-6474B75CCDB3}" presName="node" presStyleLbl="node1" presStyleIdx="0" presStyleCnt="20">
        <dgm:presLayoutVars>
          <dgm:bulletEnabled val="1"/>
        </dgm:presLayoutVars>
      </dgm:prSet>
      <dgm:spPr/>
    </dgm:pt>
    <dgm:pt modelId="{A2AE0D60-DA04-4AC3-BE8C-88D113D56C40}" type="pres">
      <dgm:prSet presAssocID="{7328EB36-4EB2-4DBE-89F8-643922250D94}" presName="sibTrans" presStyleLbl="sibTrans1D1" presStyleIdx="0" presStyleCnt="19"/>
      <dgm:spPr/>
    </dgm:pt>
    <dgm:pt modelId="{FCBAE9E2-580E-470B-BB35-AB63DBD4D020}" type="pres">
      <dgm:prSet presAssocID="{7328EB36-4EB2-4DBE-89F8-643922250D94}" presName="connectorText" presStyleLbl="sibTrans1D1" presStyleIdx="0" presStyleCnt="19"/>
      <dgm:spPr/>
    </dgm:pt>
    <dgm:pt modelId="{B05496AA-4CF7-47EB-9D59-8F2A8D86DFE0}" type="pres">
      <dgm:prSet presAssocID="{8FA33DAC-1681-45F3-99C2-BF7713BA5659}" presName="node" presStyleLbl="node1" presStyleIdx="1" presStyleCnt="20">
        <dgm:presLayoutVars>
          <dgm:bulletEnabled val="1"/>
        </dgm:presLayoutVars>
      </dgm:prSet>
      <dgm:spPr/>
    </dgm:pt>
    <dgm:pt modelId="{0268CC85-396F-49D0-816E-3C70F9078607}" type="pres">
      <dgm:prSet presAssocID="{C3D34746-F4C4-4FE4-914E-B47C61C2EB25}" presName="sibTrans" presStyleLbl="sibTrans1D1" presStyleIdx="1" presStyleCnt="19"/>
      <dgm:spPr/>
    </dgm:pt>
    <dgm:pt modelId="{7F23CAA0-D6A6-4A74-93F4-EC26066891AC}" type="pres">
      <dgm:prSet presAssocID="{C3D34746-F4C4-4FE4-914E-B47C61C2EB25}" presName="connectorText" presStyleLbl="sibTrans1D1" presStyleIdx="1" presStyleCnt="19"/>
      <dgm:spPr/>
    </dgm:pt>
    <dgm:pt modelId="{F409E964-1055-47D5-BBC7-3FCD73010EEF}" type="pres">
      <dgm:prSet presAssocID="{D6A709FF-03DF-4275-977C-9896A56F1DCF}" presName="node" presStyleLbl="node1" presStyleIdx="2" presStyleCnt="20">
        <dgm:presLayoutVars>
          <dgm:bulletEnabled val="1"/>
        </dgm:presLayoutVars>
      </dgm:prSet>
      <dgm:spPr/>
    </dgm:pt>
    <dgm:pt modelId="{3318293C-5ED0-4220-8733-C2EAB0481E94}" type="pres">
      <dgm:prSet presAssocID="{3A1929F9-105C-4B80-9ABF-6B3ECF0BE762}" presName="sibTrans" presStyleLbl="sibTrans1D1" presStyleIdx="2" presStyleCnt="19"/>
      <dgm:spPr/>
    </dgm:pt>
    <dgm:pt modelId="{631F552F-2C8D-45DF-A056-D11E83B7900E}" type="pres">
      <dgm:prSet presAssocID="{3A1929F9-105C-4B80-9ABF-6B3ECF0BE762}" presName="connectorText" presStyleLbl="sibTrans1D1" presStyleIdx="2" presStyleCnt="19"/>
      <dgm:spPr/>
    </dgm:pt>
    <dgm:pt modelId="{3CAB0B7B-24D5-45C1-974F-7157D991603E}" type="pres">
      <dgm:prSet presAssocID="{BB822C1A-ED81-462F-AA41-266AA5CB9F31}" presName="node" presStyleLbl="node1" presStyleIdx="3" presStyleCnt="20">
        <dgm:presLayoutVars>
          <dgm:bulletEnabled val="1"/>
        </dgm:presLayoutVars>
      </dgm:prSet>
      <dgm:spPr/>
    </dgm:pt>
    <dgm:pt modelId="{9A75DF35-EF0E-4A8A-8662-86D9A4D9834A}" type="pres">
      <dgm:prSet presAssocID="{49D68371-7DE5-4EC7-8572-5704FD2D0B78}" presName="sibTrans" presStyleLbl="sibTrans1D1" presStyleIdx="3" presStyleCnt="19"/>
      <dgm:spPr/>
    </dgm:pt>
    <dgm:pt modelId="{3C7E5A5B-4B94-46FA-97CF-D5DC4AF3DAAF}" type="pres">
      <dgm:prSet presAssocID="{49D68371-7DE5-4EC7-8572-5704FD2D0B78}" presName="connectorText" presStyleLbl="sibTrans1D1" presStyleIdx="3" presStyleCnt="19"/>
      <dgm:spPr/>
    </dgm:pt>
    <dgm:pt modelId="{9281A9B8-6CD5-4ECC-93BA-0C9C8C69B0D8}" type="pres">
      <dgm:prSet presAssocID="{5856838E-FA07-4F24-A23C-A45E43CCF981}" presName="node" presStyleLbl="node1" presStyleIdx="4" presStyleCnt="20">
        <dgm:presLayoutVars>
          <dgm:bulletEnabled val="1"/>
        </dgm:presLayoutVars>
      </dgm:prSet>
      <dgm:spPr/>
    </dgm:pt>
    <dgm:pt modelId="{2B712B9C-C62D-4B73-805D-E014BAB68F0A}" type="pres">
      <dgm:prSet presAssocID="{9A41C394-AFD0-4C91-BDF9-5543D50B9232}" presName="sibTrans" presStyleLbl="sibTrans1D1" presStyleIdx="4" presStyleCnt="19"/>
      <dgm:spPr/>
    </dgm:pt>
    <dgm:pt modelId="{7C8A1CCE-47A6-4933-980B-F891EAD4C8C0}" type="pres">
      <dgm:prSet presAssocID="{9A41C394-AFD0-4C91-BDF9-5543D50B9232}" presName="connectorText" presStyleLbl="sibTrans1D1" presStyleIdx="4" presStyleCnt="19"/>
      <dgm:spPr/>
    </dgm:pt>
    <dgm:pt modelId="{5352A439-7A8D-473D-AE7F-23686E5C3294}" type="pres">
      <dgm:prSet presAssocID="{DC8F7DF6-84A0-4F39-83A2-019A6ED4D2D1}" presName="node" presStyleLbl="node1" presStyleIdx="5" presStyleCnt="20">
        <dgm:presLayoutVars>
          <dgm:bulletEnabled val="1"/>
        </dgm:presLayoutVars>
      </dgm:prSet>
      <dgm:spPr/>
    </dgm:pt>
    <dgm:pt modelId="{78DBFC50-0FF7-4BA7-A814-4B736B25D41F}" type="pres">
      <dgm:prSet presAssocID="{44456B2E-7055-4B9A-964C-7FA54AF7BDD4}" presName="sibTrans" presStyleLbl="sibTrans1D1" presStyleIdx="5" presStyleCnt="19"/>
      <dgm:spPr/>
    </dgm:pt>
    <dgm:pt modelId="{C383B4D9-8E77-408E-B0F0-E55A45F6CB72}" type="pres">
      <dgm:prSet presAssocID="{44456B2E-7055-4B9A-964C-7FA54AF7BDD4}" presName="connectorText" presStyleLbl="sibTrans1D1" presStyleIdx="5" presStyleCnt="19"/>
      <dgm:spPr/>
    </dgm:pt>
    <dgm:pt modelId="{602EA136-51CE-48B4-9603-4B1D6227D94E}" type="pres">
      <dgm:prSet presAssocID="{FAD5FBBC-65B0-4DD3-8531-B8DE30ED423E}" presName="node" presStyleLbl="node1" presStyleIdx="6" presStyleCnt="20">
        <dgm:presLayoutVars>
          <dgm:bulletEnabled val="1"/>
        </dgm:presLayoutVars>
      </dgm:prSet>
      <dgm:spPr/>
    </dgm:pt>
    <dgm:pt modelId="{945D361E-9532-43A9-A36C-A574C326E8EA}" type="pres">
      <dgm:prSet presAssocID="{81A0C74B-7EAA-4442-AA4F-1582DAE688AD}" presName="sibTrans" presStyleLbl="sibTrans1D1" presStyleIdx="6" presStyleCnt="19"/>
      <dgm:spPr/>
    </dgm:pt>
    <dgm:pt modelId="{77B7456B-509A-40B3-A608-BC90460A1217}" type="pres">
      <dgm:prSet presAssocID="{81A0C74B-7EAA-4442-AA4F-1582DAE688AD}" presName="connectorText" presStyleLbl="sibTrans1D1" presStyleIdx="6" presStyleCnt="19"/>
      <dgm:spPr/>
    </dgm:pt>
    <dgm:pt modelId="{A1D40608-9AA4-422D-94F4-C05E866CEA39}" type="pres">
      <dgm:prSet presAssocID="{1C02A65E-C1E4-4D92-9666-E78333863F79}" presName="node" presStyleLbl="node1" presStyleIdx="7" presStyleCnt="20">
        <dgm:presLayoutVars>
          <dgm:bulletEnabled val="1"/>
        </dgm:presLayoutVars>
      </dgm:prSet>
      <dgm:spPr/>
    </dgm:pt>
    <dgm:pt modelId="{6CA413C6-B31E-4ADD-99F2-F9C19C6C4633}" type="pres">
      <dgm:prSet presAssocID="{1DEE0D86-1218-4569-AF22-C76CA7A2B723}" presName="sibTrans" presStyleLbl="sibTrans1D1" presStyleIdx="7" presStyleCnt="19"/>
      <dgm:spPr/>
    </dgm:pt>
    <dgm:pt modelId="{48555EA1-E3CE-4F11-9EF0-57568B9DC4DA}" type="pres">
      <dgm:prSet presAssocID="{1DEE0D86-1218-4569-AF22-C76CA7A2B723}" presName="connectorText" presStyleLbl="sibTrans1D1" presStyleIdx="7" presStyleCnt="19"/>
      <dgm:spPr/>
    </dgm:pt>
    <dgm:pt modelId="{9C7EBD94-9D24-48C2-8F5B-222F82713967}" type="pres">
      <dgm:prSet presAssocID="{2FC64E4F-77F2-41A5-BED2-DCDEB3DFEE21}" presName="node" presStyleLbl="node1" presStyleIdx="8" presStyleCnt="20">
        <dgm:presLayoutVars>
          <dgm:bulletEnabled val="1"/>
        </dgm:presLayoutVars>
      </dgm:prSet>
      <dgm:spPr/>
    </dgm:pt>
    <dgm:pt modelId="{B7E402C8-68BA-4986-AC62-939D93D4659C}" type="pres">
      <dgm:prSet presAssocID="{07940289-9B3A-48E1-9816-A79B70F02805}" presName="sibTrans" presStyleLbl="sibTrans1D1" presStyleIdx="8" presStyleCnt="19"/>
      <dgm:spPr/>
    </dgm:pt>
    <dgm:pt modelId="{40EBAE3E-949E-4C0E-8C11-7473C3F7C0E6}" type="pres">
      <dgm:prSet presAssocID="{07940289-9B3A-48E1-9816-A79B70F02805}" presName="connectorText" presStyleLbl="sibTrans1D1" presStyleIdx="8" presStyleCnt="19"/>
      <dgm:spPr/>
    </dgm:pt>
    <dgm:pt modelId="{29F01418-C3BC-44E6-9B58-8E81A4B198BB}" type="pres">
      <dgm:prSet presAssocID="{28969639-AC55-472C-8EA2-EF758A5A9B11}" presName="node" presStyleLbl="node1" presStyleIdx="9" presStyleCnt="20">
        <dgm:presLayoutVars>
          <dgm:bulletEnabled val="1"/>
        </dgm:presLayoutVars>
      </dgm:prSet>
      <dgm:spPr/>
    </dgm:pt>
    <dgm:pt modelId="{77ED3F62-9EDE-4048-B3E3-72D4901D843F}" type="pres">
      <dgm:prSet presAssocID="{E23D3BDB-B21E-497A-A7B2-85069E59B63A}" presName="sibTrans" presStyleLbl="sibTrans1D1" presStyleIdx="9" presStyleCnt="19"/>
      <dgm:spPr/>
    </dgm:pt>
    <dgm:pt modelId="{EE55111A-9B6D-4FB6-8FEC-FA0FC2E4C21A}" type="pres">
      <dgm:prSet presAssocID="{E23D3BDB-B21E-497A-A7B2-85069E59B63A}" presName="connectorText" presStyleLbl="sibTrans1D1" presStyleIdx="9" presStyleCnt="19"/>
      <dgm:spPr/>
    </dgm:pt>
    <dgm:pt modelId="{93377ADD-F6D5-494B-82AA-F6CA525F0972}" type="pres">
      <dgm:prSet presAssocID="{C434F3E3-E321-4618-BF57-860D21111ECC}" presName="node" presStyleLbl="node1" presStyleIdx="10" presStyleCnt="20">
        <dgm:presLayoutVars>
          <dgm:bulletEnabled val="1"/>
        </dgm:presLayoutVars>
      </dgm:prSet>
      <dgm:spPr/>
    </dgm:pt>
    <dgm:pt modelId="{22922733-3545-4F05-95F2-2B5EA5DCF480}" type="pres">
      <dgm:prSet presAssocID="{78CA5C80-57D3-4962-8A67-0B4B3A6BD39C}" presName="sibTrans" presStyleLbl="sibTrans1D1" presStyleIdx="10" presStyleCnt="19"/>
      <dgm:spPr/>
    </dgm:pt>
    <dgm:pt modelId="{B5D8CA81-8EA8-4BDA-9644-29C09DE7B7E9}" type="pres">
      <dgm:prSet presAssocID="{78CA5C80-57D3-4962-8A67-0B4B3A6BD39C}" presName="connectorText" presStyleLbl="sibTrans1D1" presStyleIdx="10" presStyleCnt="19"/>
      <dgm:spPr/>
    </dgm:pt>
    <dgm:pt modelId="{E86110C0-5FBE-40EB-981B-1EB7D01A260A}" type="pres">
      <dgm:prSet presAssocID="{03FAC352-FCB6-4492-845A-A543F0E77434}" presName="node" presStyleLbl="node1" presStyleIdx="11" presStyleCnt="20">
        <dgm:presLayoutVars>
          <dgm:bulletEnabled val="1"/>
        </dgm:presLayoutVars>
      </dgm:prSet>
      <dgm:spPr/>
    </dgm:pt>
    <dgm:pt modelId="{36200D18-916C-46D1-9B18-1E2A8A9B0CF6}" type="pres">
      <dgm:prSet presAssocID="{4D2B6779-E05F-43EF-87FB-752D7010DF69}" presName="sibTrans" presStyleLbl="sibTrans1D1" presStyleIdx="11" presStyleCnt="19"/>
      <dgm:spPr/>
    </dgm:pt>
    <dgm:pt modelId="{4DE48063-9A57-4AF1-8B92-13EAEB416EC2}" type="pres">
      <dgm:prSet presAssocID="{4D2B6779-E05F-43EF-87FB-752D7010DF69}" presName="connectorText" presStyleLbl="sibTrans1D1" presStyleIdx="11" presStyleCnt="19"/>
      <dgm:spPr/>
    </dgm:pt>
    <dgm:pt modelId="{65013D0F-557C-4D66-8AB3-D7567C4EED3A}" type="pres">
      <dgm:prSet presAssocID="{E22128BD-DD10-48C1-B7C2-C1E68B1A9CDD}" presName="node" presStyleLbl="node1" presStyleIdx="12" presStyleCnt="20">
        <dgm:presLayoutVars>
          <dgm:bulletEnabled val="1"/>
        </dgm:presLayoutVars>
      </dgm:prSet>
      <dgm:spPr/>
    </dgm:pt>
    <dgm:pt modelId="{CE6E4D5F-70BD-4FF1-809D-AF50D35E8707}" type="pres">
      <dgm:prSet presAssocID="{B231BBF3-EAFE-470E-95EE-01C1DEAAC87E}" presName="sibTrans" presStyleLbl="sibTrans1D1" presStyleIdx="12" presStyleCnt="19"/>
      <dgm:spPr/>
    </dgm:pt>
    <dgm:pt modelId="{04290DB7-BB90-4F70-BB6F-221762BA5766}" type="pres">
      <dgm:prSet presAssocID="{B231BBF3-EAFE-470E-95EE-01C1DEAAC87E}" presName="connectorText" presStyleLbl="sibTrans1D1" presStyleIdx="12" presStyleCnt="19"/>
      <dgm:spPr/>
    </dgm:pt>
    <dgm:pt modelId="{1629F2C2-B7E1-4096-A2AE-D26AE63D853B}" type="pres">
      <dgm:prSet presAssocID="{D7A15F92-08DC-4E97-B83D-BDA30DB49F70}" presName="node" presStyleLbl="node1" presStyleIdx="13" presStyleCnt="20">
        <dgm:presLayoutVars>
          <dgm:bulletEnabled val="1"/>
        </dgm:presLayoutVars>
      </dgm:prSet>
      <dgm:spPr/>
    </dgm:pt>
    <dgm:pt modelId="{F03D0463-85A5-46DB-A309-D992613DDC28}" type="pres">
      <dgm:prSet presAssocID="{B11FB8C7-001E-40B4-926A-E420CB13B245}" presName="sibTrans" presStyleLbl="sibTrans1D1" presStyleIdx="13" presStyleCnt="19"/>
      <dgm:spPr/>
    </dgm:pt>
    <dgm:pt modelId="{13FE548A-5568-4E58-A61B-213FD23D626B}" type="pres">
      <dgm:prSet presAssocID="{B11FB8C7-001E-40B4-926A-E420CB13B245}" presName="connectorText" presStyleLbl="sibTrans1D1" presStyleIdx="13" presStyleCnt="19"/>
      <dgm:spPr/>
    </dgm:pt>
    <dgm:pt modelId="{C00CEC22-EF15-46BE-A259-626429977CBE}" type="pres">
      <dgm:prSet presAssocID="{4568F605-D5AE-41EF-9A19-8085A7849198}" presName="node" presStyleLbl="node1" presStyleIdx="14" presStyleCnt="20">
        <dgm:presLayoutVars>
          <dgm:bulletEnabled val="1"/>
        </dgm:presLayoutVars>
      </dgm:prSet>
      <dgm:spPr/>
    </dgm:pt>
    <dgm:pt modelId="{0F61C073-6A76-4881-A7A3-E04C6E270D10}" type="pres">
      <dgm:prSet presAssocID="{5EDB79F8-7D54-477A-90A1-E94318553C20}" presName="sibTrans" presStyleLbl="sibTrans1D1" presStyleIdx="14" presStyleCnt="19"/>
      <dgm:spPr/>
    </dgm:pt>
    <dgm:pt modelId="{5BE28327-FAF4-43FF-848B-4E584E33E69A}" type="pres">
      <dgm:prSet presAssocID="{5EDB79F8-7D54-477A-90A1-E94318553C20}" presName="connectorText" presStyleLbl="sibTrans1D1" presStyleIdx="14" presStyleCnt="19"/>
      <dgm:spPr/>
    </dgm:pt>
    <dgm:pt modelId="{DAC9E5F7-5FBF-4E0C-850A-B4FCB2D8B66B}" type="pres">
      <dgm:prSet presAssocID="{4C67AA08-9E7F-4559-B12E-1558338AAE21}" presName="node" presStyleLbl="node1" presStyleIdx="15" presStyleCnt="20">
        <dgm:presLayoutVars>
          <dgm:bulletEnabled val="1"/>
        </dgm:presLayoutVars>
      </dgm:prSet>
      <dgm:spPr/>
    </dgm:pt>
    <dgm:pt modelId="{6238BAD7-530F-4DF0-879B-8D909C111DD2}" type="pres">
      <dgm:prSet presAssocID="{955A5699-92B3-47F0-8550-FC1811A2C2CF}" presName="sibTrans" presStyleLbl="sibTrans1D1" presStyleIdx="15" presStyleCnt="19"/>
      <dgm:spPr/>
    </dgm:pt>
    <dgm:pt modelId="{461781A4-552A-4862-AA80-364D54C884E8}" type="pres">
      <dgm:prSet presAssocID="{955A5699-92B3-47F0-8550-FC1811A2C2CF}" presName="connectorText" presStyleLbl="sibTrans1D1" presStyleIdx="15" presStyleCnt="19"/>
      <dgm:spPr/>
    </dgm:pt>
    <dgm:pt modelId="{E7B86A05-6E25-4095-840A-785768865A41}" type="pres">
      <dgm:prSet presAssocID="{966F2F71-8263-4418-9277-4698A13553EB}" presName="node" presStyleLbl="node1" presStyleIdx="16" presStyleCnt="20">
        <dgm:presLayoutVars>
          <dgm:bulletEnabled val="1"/>
        </dgm:presLayoutVars>
      </dgm:prSet>
      <dgm:spPr/>
    </dgm:pt>
    <dgm:pt modelId="{A119DCF5-FFC9-4761-BC1C-51BBF6AB8D45}" type="pres">
      <dgm:prSet presAssocID="{6364835A-0D9F-462A-A68E-49000CC190D6}" presName="sibTrans" presStyleLbl="sibTrans1D1" presStyleIdx="16" presStyleCnt="19"/>
      <dgm:spPr/>
    </dgm:pt>
    <dgm:pt modelId="{2EBDD7E7-D930-40B6-8453-14409D191858}" type="pres">
      <dgm:prSet presAssocID="{6364835A-0D9F-462A-A68E-49000CC190D6}" presName="connectorText" presStyleLbl="sibTrans1D1" presStyleIdx="16" presStyleCnt="19"/>
      <dgm:spPr/>
    </dgm:pt>
    <dgm:pt modelId="{D01802C8-E45E-478C-A29C-5CE4AC7185DC}" type="pres">
      <dgm:prSet presAssocID="{74870087-007F-4A48-A1FB-B387F7A9F15C}" presName="node" presStyleLbl="node1" presStyleIdx="17" presStyleCnt="20">
        <dgm:presLayoutVars>
          <dgm:bulletEnabled val="1"/>
        </dgm:presLayoutVars>
      </dgm:prSet>
      <dgm:spPr/>
    </dgm:pt>
    <dgm:pt modelId="{79B3A232-DF44-43B6-B738-BF644146201F}" type="pres">
      <dgm:prSet presAssocID="{A37D9ED9-A9C6-4986-80AB-13C97B838467}" presName="sibTrans" presStyleLbl="sibTrans1D1" presStyleIdx="17" presStyleCnt="19"/>
      <dgm:spPr/>
    </dgm:pt>
    <dgm:pt modelId="{4D2EB8ED-5790-4FC2-8D80-13B6FFA9FAC1}" type="pres">
      <dgm:prSet presAssocID="{A37D9ED9-A9C6-4986-80AB-13C97B838467}" presName="connectorText" presStyleLbl="sibTrans1D1" presStyleIdx="17" presStyleCnt="19"/>
      <dgm:spPr/>
    </dgm:pt>
    <dgm:pt modelId="{75A69FE8-A8E0-482F-91A9-C819057271BB}" type="pres">
      <dgm:prSet presAssocID="{7FC03922-04C0-421F-8E86-70A17A419B65}" presName="node" presStyleLbl="node1" presStyleIdx="18" presStyleCnt="20">
        <dgm:presLayoutVars>
          <dgm:bulletEnabled val="1"/>
        </dgm:presLayoutVars>
      </dgm:prSet>
      <dgm:spPr/>
    </dgm:pt>
    <dgm:pt modelId="{C7BDAC6F-DE17-4947-88E4-0402C8C4D1E9}" type="pres">
      <dgm:prSet presAssocID="{1585AB33-389E-4980-9ABF-F831DBB5C9B9}" presName="sibTrans" presStyleLbl="sibTrans1D1" presStyleIdx="18" presStyleCnt="19"/>
      <dgm:spPr/>
    </dgm:pt>
    <dgm:pt modelId="{B861EFEF-68D2-4239-A625-E03CDAE6FC19}" type="pres">
      <dgm:prSet presAssocID="{1585AB33-389E-4980-9ABF-F831DBB5C9B9}" presName="connectorText" presStyleLbl="sibTrans1D1" presStyleIdx="18" presStyleCnt="19"/>
      <dgm:spPr/>
    </dgm:pt>
    <dgm:pt modelId="{23F5039E-BC01-4AF4-A25B-A2E0C14FBE51}" type="pres">
      <dgm:prSet presAssocID="{11877322-EA70-40CC-A937-EF1372C34954}" presName="node" presStyleLbl="node1" presStyleIdx="19" presStyleCnt="20">
        <dgm:presLayoutVars>
          <dgm:bulletEnabled val="1"/>
        </dgm:presLayoutVars>
      </dgm:prSet>
      <dgm:spPr/>
    </dgm:pt>
  </dgm:ptLst>
  <dgm:cxnLst>
    <dgm:cxn modelId="{87499803-BE39-4E4C-9345-989E5DA39881}" srcId="{9AF64E04-D17D-449E-8C9A-D175603D5452}" destId="{74870087-007F-4A48-A1FB-B387F7A9F15C}" srcOrd="17" destOrd="0" parTransId="{27267D7D-2917-4709-BB51-37D1396EFFAA}" sibTransId="{A37D9ED9-A9C6-4986-80AB-13C97B838467}"/>
    <dgm:cxn modelId="{0CB9E605-2205-4D87-84C1-0F5AA2090EDA}" type="presOf" srcId="{5EDB79F8-7D54-477A-90A1-E94318553C20}" destId="{5BE28327-FAF4-43FF-848B-4E584E33E69A}" srcOrd="1" destOrd="0" presId="urn:microsoft.com/office/officeart/2016/7/layout/RepeatingBendingProcessNew"/>
    <dgm:cxn modelId="{AFA92606-39C8-4208-8033-9061E054A72C}" type="presOf" srcId="{955A5699-92B3-47F0-8550-FC1811A2C2CF}" destId="{461781A4-552A-4862-AA80-364D54C884E8}" srcOrd="1" destOrd="0" presId="urn:microsoft.com/office/officeart/2016/7/layout/RepeatingBendingProcessNew"/>
    <dgm:cxn modelId="{44EEDC0B-2C93-4700-90D3-A536596628EC}" type="presOf" srcId="{4C67AA08-9E7F-4559-B12E-1558338AAE21}" destId="{DAC9E5F7-5FBF-4E0C-850A-B4FCB2D8B66B}" srcOrd="0" destOrd="0" presId="urn:microsoft.com/office/officeart/2016/7/layout/RepeatingBendingProcessNew"/>
    <dgm:cxn modelId="{9837C90E-7266-4C86-BBF8-9C17BC0E63C0}" type="presOf" srcId="{FAD5FBBC-65B0-4DD3-8531-B8DE30ED423E}" destId="{602EA136-51CE-48B4-9603-4B1D6227D94E}" srcOrd="0" destOrd="0" presId="urn:microsoft.com/office/officeart/2016/7/layout/RepeatingBendingProcessNew"/>
    <dgm:cxn modelId="{6118700F-FC8B-405D-A84F-3F7A3215E130}" type="presOf" srcId="{49D68371-7DE5-4EC7-8572-5704FD2D0B78}" destId="{9A75DF35-EF0E-4A8A-8662-86D9A4D9834A}" srcOrd="0" destOrd="0" presId="urn:microsoft.com/office/officeart/2016/7/layout/RepeatingBendingProcessNew"/>
    <dgm:cxn modelId="{FED4920F-983F-4993-B11B-2C30C405F82C}" type="presOf" srcId="{3A1929F9-105C-4B80-9ABF-6B3ECF0BE762}" destId="{3318293C-5ED0-4220-8733-C2EAB0481E94}" srcOrd="0" destOrd="0" presId="urn:microsoft.com/office/officeart/2016/7/layout/RepeatingBendingProcessNew"/>
    <dgm:cxn modelId="{39D61D12-DBAF-48BB-8CC9-49B250E86F83}" srcId="{9AF64E04-D17D-449E-8C9A-D175603D5452}" destId="{BB822C1A-ED81-462F-AA41-266AA5CB9F31}" srcOrd="3" destOrd="0" parTransId="{1F89D800-C620-4AB5-9E92-D598256CF414}" sibTransId="{49D68371-7DE5-4EC7-8572-5704FD2D0B78}"/>
    <dgm:cxn modelId="{FCE72617-5110-4DD7-AB7D-90CD2FE06747}" type="presOf" srcId="{C3D34746-F4C4-4FE4-914E-B47C61C2EB25}" destId="{0268CC85-396F-49D0-816E-3C70F9078607}" srcOrd="0" destOrd="0" presId="urn:microsoft.com/office/officeart/2016/7/layout/RepeatingBendingProcessNew"/>
    <dgm:cxn modelId="{3B0E281D-CB89-4FAC-ABD5-FB59D656802B}" type="presOf" srcId="{B231BBF3-EAFE-470E-95EE-01C1DEAAC87E}" destId="{04290DB7-BB90-4F70-BB6F-221762BA5766}" srcOrd="1" destOrd="0" presId="urn:microsoft.com/office/officeart/2016/7/layout/RepeatingBendingProcessNew"/>
    <dgm:cxn modelId="{14B0551E-E6C9-4D9C-8C7F-37CA2F6E4EB7}" type="presOf" srcId="{6364835A-0D9F-462A-A68E-49000CC190D6}" destId="{2EBDD7E7-D930-40B6-8453-14409D191858}" srcOrd="1" destOrd="0" presId="urn:microsoft.com/office/officeart/2016/7/layout/RepeatingBendingProcessNew"/>
    <dgm:cxn modelId="{E4B2611F-DEE0-46C2-952B-8148AC068D16}" type="presOf" srcId="{966F2F71-8263-4418-9277-4698A13553EB}" destId="{E7B86A05-6E25-4095-840A-785768865A41}" srcOrd="0" destOrd="0" presId="urn:microsoft.com/office/officeart/2016/7/layout/RepeatingBendingProcessNew"/>
    <dgm:cxn modelId="{B0449622-89B8-486D-A4A0-80E812D70FC5}" type="presOf" srcId="{E23D3BDB-B21E-497A-A7B2-85069E59B63A}" destId="{77ED3F62-9EDE-4048-B3E3-72D4901D843F}" srcOrd="0" destOrd="0" presId="urn:microsoft.com/office/officeart/2016/7/layout/RepeatingBendingProcessNew"/>
    <dgm:cxn modelId="{E938A122-5BF7-4611-92E1-4BB8D715B0A4}" srcId="{9AF64E04-D17D-449E-8C9A-D175603D5452}" destId="{1C02A65E-C1E4-4D92-9666-E78333863F79}" srcOrd="7" destOrd="0" parTransId="{27D80035-985C-4B98-B800-3EF9829890EF}" sibTransId="{1DEE0D86-1218-4569-AF22-C76CA7A2B723}"/>
    <dgm:cxn modelId="{4CC00726-E6DC-4AA6-994C-BA7D26C904F8}" type="presOf" srcId="{81A0C74B-7EAA-4442-AA4F-1582DAE688AD}" destId="{77B7456B-509A-40B3-A608-BC90460A1217}" srcOrd="1" destOrd="0" presId="urn:microsoft.com/office/officeart/2016/7/layout/RepeatingBendingProcessNew"/>
    <dgm:cxn modelId="{05FF2D27-7A7B-4FCE-985F-44B635579FFC}" srcId="{9AF64E04-D17D-449E-8C9A-D175603D5452}" destId="{DC8F7DF6-84A0-4F39-83A2-019A6ED4D2D1}" srcOrd="5" destOrd="0" parTransId="{B9B750DA-1DB7-4F30-BE34-866579F8661C}" sibTransId="{44456B2E-7055-4B9A-964C-7FA54AF7BDD4}"/>
    <dgm:cxn modelId="{DC69F527-5A25-4B6A-AE62-6CCA613FB4C1}" srcId="{9AF64E04-D17D-449E-8C9A-D175603D5452}" destId="{966F2F71-8263-4418-9277-4698A13553EB}" srcOrd="16" destOrd="0" parTransId="{FBD0027E-B9CC-4BFD-964D-F7F9231F8CCA}" sibTransId="{6364835A-0D9F-462A-A68E-49000CC190D6}"/>
    <dgm:cxn modelId="{43D6BD28-679D-43F7-9792-7285C62F88E9}" type="presOf" srcId="{6364835A-0D9F-462A-A68E-49000CC190D6}" destId="{A119DCF5-FFC9-4761-BC1C-51BBF6AB8D45}" srcOrd="0" destOrd="0" presId="urn:microsoft.com/office/officeart/2016/7/layout/RepeatingBendingProcessNew"/>
    <dgm:cxn modelId="{09C5362A-0C8D-49EB-AEB0-A6C042954918}" type="presOf" srcId="{7328EB36-4EB2-4DBE-89F8-643922250D94}" destId="{A2AE0D60-DA04-4AC3-BE8C-88D113D56C40}" srcOrd="0" destOrd="0" presId="urn:microsoft.com/office/officeart/2016/7/layout/RepeatingBendingProcessNew"/>
    <dgm:cxn modelId="{D5754A30-8ED6-43A0-999C-908DFC27E840}" type="presOf" srcId="{C3D34746-F4C4-4FE4-914E-B47C61C2EB25}" destId="{7F23CAA0-D6A6-4A74-93F4-EC26066891AC}" srcOrd="1" destOrd="0" presId="urn:microsoft.com/office/officeart/2016/7/layout/RepeatingBendingProcessNew"/>
    <dgm:cxn modelId="{E33E0438-3486-43BB-87BF-7575B9CF7316}" type="presOf" srcId="{A37D9ED9-A9C6-4986-80AB-13C97B838467}" destId="{4D2EB8ED-5790-4FC2-8D80-13B6FFA9FAC1}" srcOrd="1" destOrd="0" presId="urn:microsoft.com/office/officeart/2016/7/layout/RepeatingBendingProcessNew"/>
    <dgm:cxn modelId="{CE250E38-5A1B-4255-9DBB-FC92DC4C5F01}" srcId="{9AF64E04-D17D-449E-8C9A-D175603D5452}" destId="{5856838E-FA07-4F24-A23C-A45E43CCF981}" srcOrd="4" destOrd="0" parTransId="{49B0960C-7742-4709-8152-C0978F9BBE00}" sibTransId="{9A41C394-AFD0-4C91-BDF9-5543D50B9232}"/>
    <dgm:cxn modelId="{9A053E40-B9E6-472D-B539-B747D9B73FE3}" type="presOf" srcId="{78CA5C80-57D3-4962-8A67-0B4B3A6BD39C}" destId="{22922733-3545-4F05-95F2-2B5EA5DCF480}" srcOrd="0" destOrd="0" presId="urn:microsoft.com/office/officeart/2016/7/layout/RepeatingBendingProcessNew"/>
    <dgm:cxn modelId="{F2CA195D-7B40-4D27-AC98-5EE7ACE435FC}" type="presOf" srcId="{B11FB8C7-001E-40B4-926A-E420CB13B245}" destId="{F03D0463-85A5-46DB-A309-D992613DDC28}" srcOrd="0" destOrd="0" presId="urn:microsoft.com/office/officeart/2016/7/layout/RepeatingBendingProcessNew"/>
    <dgm:cxn modelId="{52094064-82D6-4C55-8384-F465D42BB299}" type="presOf" srcId="{9A41C394-AFD0-4C91-BDF9-5543D50B9232}" destId="{7C8A1CCE-47A6-4933-980B-F891EAD4C8C0}" srcOrd="1" destOrd="0" presId="urn:microsoft.com/office/officeart/2016/7/layout/RepeatingBendingProcessNew"/>
    <dgm:cxn modelId="{4B905E6A-6E8A-4C6A-9604-17394D9B7762}" srcId="{9AF64E04-D17D-449E-8C9A-D175603D5452}" destId="{7FC03922-04C0-421F-8E86-70A17A419B65}" srcOrd="18" destOrd="0" parTransId="{554139CC-CD3F-4126-88A6-9496E1EAD205}" sibTransId="{1585AB33-389E-4980-9ABF-F831DBB5C9B9}"/>
    <dgm:cxn modelId="{E9B84E4E-729D-4637-A581-E948526A6D80}" type="presOf" srcId="{07940289-9B3A-48E1-9816-A79B70F02805}" destId="{40EBAE3E-949E-4C0E-8C11-7473C3F7C0E6}" srcOrd="1" destOrd="0" presId="urn:microsoft.com/office/officeart/2016/7/layout/RepeatingBendingProcessNew"/>
    <dgm:cxn modelId="{A06AEA4E-80F4-415A-8713-1C110A7FC9C9}" type="presOf" srcId="{C434F3E3-E321-4618-BF57-860D21111ECC}" destId="{93377ADD-F6D5-494B-82AA-F6CA525F0972}" srcOrd="0" destOrd="0" presId="urn:microsoft.com/office/officeart/2016/7/layout/RepeatingBendingProcessNew"/>
    <dgm:cxn modelId="{1E04174F-320C-46DB-A146-513D37B75CAA}" type="presOf" srcId="{9AF64E04-D17D-449E-8C9A-D175603D5452}" destId="{921BF32D-912C-43B8-B84A-26C8E76D965B}" srcOrd="0" destOrd="0" presId="urn:microsoft.com/office/officeart/2016/7/layout/RepeatingBendingProcessNew"/>
    <dgm:cxn modelId="{47E0FD6F-9A95-4866-86D8-89CFDD4DBC73}" type="presOf" srcId="{4D2B6779-E05F-43EF-87FB-752D7010DF69}" destId="{4DE48063-9A57-4AF1-8B92-13EAEB416EC2}" srcOrd="1" destOrd="0" presId="urn:microsoft.com/office/officeart/2016/7/layout/RepeatingBendingProcessNew"/>
    <dgm:cxn modelId="{CB9EDA70-72EE-423F-9EA2-1C47F2DE3C59}" type="presOf" srcId="{DC8F7DF6-84A0-4F39-83A2-019A6ED4D2D1}" destId="{5352A439-7A8D-473D-AE7F-23686E5C3294}" srcOrd="0" destOrd="0" presId="urn:microsoft.com/office/officeart/2016/7/layout/RepeatingBendingProcessNew"/>
    <dgm:cxn modelId="{D7667D76-6CD6-47CC-BD92-12850C88BA55}" type="presOf" srcId="{11877322-EA70-40CC-A937-EF1372C34954}" destId="{23F5039E-BC01-4AF4-A25B-A2E0C14FBE51}" srcOrd="0" destOrd="0" presId="urn:microsoft.com/office/officeart/2016/7/layout/RepeatingBendingProcessNew"/>
    <dgm:cxn modelId="{5C8B975A-2DEE-4599-8CD0-4FEF0827E155}" type="presOf" srcId="{5EDB79F8-7D54-477A-90A1-E94318553C20}" destId="{0F61C073-6A76-4881-A7A3-E04C6E270D10}" srcOrd="0" destOrd="0" presId="urn:microsoft.com/office/officeart/2016/7/layout/RepeatingBendingProcessNew"/>
    <dgm:cxn modelId="{E690057B-784A-4AF7-9755-512CFE29B763}" type="presOf" srcId="{D7A15F92-08DC-4E97-B83D-BDA30DB49F70}" destId="{1629F2C2-B7E1-4096-A2AE-D26AE63D853B}" srcOrd="0" destOrd="0" presId="urn:microsoft.com/office/officeart/2016/7/layout/RepeatingBendingProcessNew"/>
    <dgm:cxn modelId="{553BB57C-F4D5-4F28-A302-6A2FFE63A967}" type="presOf" srcId="{9A41C394-AFD0-4C91-BDF9-5543D50B9232}" destId="{2B712B9C-C62D-4B73-805D-E014BAB68F0A}" srcOrd="0" destOrd="0" presId="urn:microsoft.com/office/officeart/2016/7/layout/RepeatingBendingProcessNew"/>
    <dgm:cxn modelId="{27229A87-938F-40B8-94F2-9EFA15E03855}" type="presOf" srcId="{46D8832A-296C-4DEB-A1C9-6474B75CCDB3}" destId="{3CF0FB1F-1027-4765-88B2-8626FC6A7785}" srcOrd="0" destOrd="0" presId="urn:microsoft.com/office/officeart/2016/7/layout/RepeatingBendingProcessNew"/>
    <dgm:cxn modelId="{9696B889-D9AD-41FE-BFB3-44E342A8ECB4}" srcId="{9AF64E04-D17D-449E-8C9A-D175603D5452}" destId="{8FA33DAC-1681-45F3-99C2-BF7713BA5659}" srcOrd="1" destOrd="0" parTransId="{12B39203-267A-4917-9016-6980DE65B6A1}" sibTransId="{C3D34746-F4C4-4FE4-914E-B47C61C2EB25}"/>
    <dgm:cxn modelId="{0409E48B-B549-4EF6-8A50-270F29C580A0}" type="presOf" srcId="{8FA33DAC-1681-45F3-99C2-BF7713BA5659}" destId="{B05496AA-4CF7-47EB-9D59-8F2A8D86DFE0}" srcOrd="0" destOrd="0" presId="urn:microsoft.com/office/officeart/2016/7/layout/RepeatingBendingProcessNew"/>
    <dgm:cxn modelId="{E5F5EE8B-88E5-48DA-9D42-0631BA602ABD}" type="presOf" srcId="{4568F605-D5AE-41EF-9A19-8085A7849198}" destId="{C00CEC22-EF15-46BE-A259-626429977CBE}" srcOrd="0" destOrd="0" presId="urn:microsoft.com/office/officeart/2016/7/layout/RepeatingBendingProcessNew"/>
    <dgm:cxn modelId="{045E0492-AEB8-4BB2-9CEE-A6CC4382E0C6}" type="presOf" srcId="{1DEE0D86-1218-4569-AF22-C76CA7A2B723}" destId="{48555EA1-E3CE-4F11-9EF0-57568B9DC4DA}" srcOrd="1" destOrd="0" presId="urn:microsoft.com/office/officeart/2016/7/layout/RepeatingBendingProcessNew"/>
    <dgm:cxn modelId="{2CC7F292-EEB8-4CD1-A960-8666AD7E90BB}" type="presOf" srcId="{28969639-AC55-472C-8EA2-EF758A5A9B11}" destId="{29F01418-C3BC-44E6-9B58-8E81A4B198BB}" srcOrd="0" destOrd="0" presId="urn:microsoft.com/office/officeart/2016/7/layout/RepeatingBendingProcessNew"/>
    <dgm:cxn modelId="{B41A5194-7408-484D-B606-5483A03DD74F}" type="presOf" srcId="{74870087-007F-4A48-A1FB-B387F7A9F15C}" destId="{D01802C8-E45E-478C-A29C-5CE4AC7185DC}" srcOrd="0" destOrd="0" presId="urn:microsoft.com/office/officeart/2016/7/layout/RepeatingBendingProcessNew"/>
    <dgm:cxn modelId="{E86A9594-909E-4764-AC62-CE18FEB8F16F}" type="presOf" srcId="{B11FB8C7-001E-40B4-926A-E420CB13B245}" destId="{13FE548A-5568-4E58-A61B-213FD23D626B}" srcOrd="1" destOrd="0" presId="urn:microsoft.com/office/officeart/2016/7/layout/RepeatingBendingProcessNew"/>
    <dgm:cxn modelId="{EF46E595-4281-4AEB-968C-22208EB5DD22}" srcId="{9AF64E04-D17D-449E-8C9A-D175603D5452}" destId="{D7A15F92-08DC-4E97-B83D-BDA30DB49F70}" srcOrd="13" destOrd="0" parTransId="{83421C56-2705-4847-82AE-6D09C5526D6B}" sibTransId="{B11FB8C7-001E-40B4-926A-E420CB13B245}"/>
    <dgm:cxn modelId="{B091CCB0-4AA3-45E9-AD90-ACDC7340CB2C}" type="presOf" srcId="{1C02A65E-C1E4-4D92-9666-E78333863F79}" destId="{A1D40608-9AA4-422D-94F4-C05E866CEA39}" srcOrd="0" destOrd="0" presId="urn:microsoft.com/office/officeart/2016/7/layout/RepeatingBendingProcessNew"/>
    <dgm:cxn modelId="{43F686B5-CBD0-4B79-9892-939B6FE7F2C6}" srcId="{9AF64E04-D17D-449E-8C9A-D175603D5452}" destId="{2FC64E4F-77F2-41A5-BED2-DCDEB3DFEE21}" srcOrd="8" destOrd="0" parTransId="{CEEE291C-DA75-44C7-9149-5F9542727696}" sibTransId="{07940289-9B3A-48E1-9816-A79B70F02805}"/>
    <dgm:cxn modelId="{501563B9-28B3-44FA-B640-333A57D0B88E}" type="presOf" srcId="{07940289-9B3A-48E1-9816-A79B70F02805}" destId="{B7E402C8-68BA-4986-AC62-939D93D4659C}" srcOrd="0" destOrd="0" presId="urn:microsoft.com/office/officeart/2016/7/layout/RepeatingBendingProcessNew"/>
    <dgm:cxn modelId="{C9BBEFB9-B862-4032-96CD-073E45EB0AA8}" type="presOf" srcId="{E23D3BDB-B21E-497A-A7B2-85069E59B63A}" destId="{EE55111A-9B6D-4FB6-8FEC-FA0FC2E4C21A}" srcOrd="1" destOrd="0" presId="urn:microsoft.com/office/officeart/2016/7/layout/RepeatingBendingProcessNew"/>
    <dgm:cxn modelId="{ECD12BBC-7FD8-4F74-8188-FC6B43F295ED}" type="presOf" srcId="{1DEE0D86-1218-4569-AF22-C76CA7A2B723}" destId="{6CA413C6-B31E-4ADD-99F2-F9C19C6C4633}" srcOrd="0" destOrd="0" presId="urn:microsoft.com/office/officeart/2016/7/layout/RepeatingBendingProcessNew"/>
    <dgm:cxn modelId="{B9816FC2-31B1-4D84-8266-5B1DB6B14E63}" type="presOf" srcId="{955A5699-92B3-47F0-8550-FC1811A2C2CF}" destId="{6238BAD7-530F-4DF0-879B-8D909C111DD2}" srcOrd="0" destOrd="0" presId="urn:microsoft.com/office/officeart/2016/7/layout/RepeatingBendingProcessNew"/>
    <dgm:cxn modelId="{0A6597C4-D705-4EFE-8631-4C731AD53FFF}" type="presOf" srcId="{4D2B6779-E05F-43EF-87FB-752D7010DF69}" destId="{36200D18-916C-46D1-9B18-1E2A8A9B0CF6}" srcOrd="0" destOrd="0" presId="urn:microsoft.com/office/officeart/2016/7/layout/RepeatingBendingProcessNew"/>
    <dgm:cxn modelId="{7324C9C5-3650-4644-A3FF-7008319C2A06}" srcId="{9AF64E04-D17D-449E-8C9A-D175603D5452}" destId="{FAD5FBBC-65B0-4DD3-8531-B8DE30ED423E}" srcOrd="6" destOrd="0" parTransId="{636FA6E5-7D54-4315-8F1A-6082F4840027}" sibTransId="{81A0C74B-7EAA-4442-AA4F-1582DAE688AD}"/>
    <dgm:cxn modelId="{4E110CC7-A26E-45FF-91E6-D9E1554B6F90}" type="presOf" srcId="{49D68371-7DE5-4EC7-8572-5704FD2D0B78}" destId="{3C7E5A5B-4B94-46FA-97CF-D5DC4AF3DAAF}" srcOrd="1" destOrd="0" presId="urn:microsoft.com/office/officeart/2016/7/layout/RepeatingBendingProcessNew"/>
    <dgm:cxn modelId="{08437BC8-890B-4718-A7B0-6364890D67A8}" srcId="{9AF64E04-D17D-449E-8C9A-D175603D5452}" destId="{4C67AA08-9E7F-4559-B12E-1558338AAE21}" srcOrd="15" destOrd="0" parTransId="{92FCD9F1-7404-479A-9089-1F4B5CF4F565}" sibTransId="{955A5699-92B3-47F0-8550-FC1811A2C2CF}"/>
    <dgm:cxn modelId="{3CBE3CC9-35E7-458B-A18C-918CFC51E0F6}" type="presOf" srcId="{7328EB36-4EB2-4DBE-89F8-643922250D94}" destId="{FCBAE9E2-580E-470B-BB35-AB63DBD4D020}" srcOrd="1" destOrd="0" presId="urn:microsoft.com/office/officeart/2016/7/layout/RepeatingBendingProcessNew"/>
    <dgm:cxn modelId="{8ACD72CB-1C15-4E32-9300-94D036561CDB}" type="presOf" srcId="{78CA5C80-57D3-4962-8A67-0B4B3A6BD39C}" destId="{B5D8CA81-8EA8-4BDA-9644-29C09DE7B7E9}" srcOrd="1" destOrd="0" presId="urn:microsoft.com/office/officeart/2016/7/layout/RepeatingBendingProcessNew"/>
    <dgm:cxn modelId="{905DB9CB-F917-405D-A7AE-E5E64961BBA7}" type="presOf" srcId="{3A1929F9-105C-4B80-9ABF-6B3ECF0BE762}" destId="{631F552F-2C8D-45DF-A056-D11E83B7900E}" srcOrd="1" destOrd="0" presId="urn:microsoft.com/office/officeart/2016/7/layout/RepeatingBendingProcessNew"/>
    <dgm:cxn modelId="{3EF8EBCB-A5F3-42BB-9C9E-4E4A9DE09E3F}" srcId="{9AF64E04-D17D-449E-8C9A-D175603D5452}" destId="{46D8832A-296C-4DEB-A1C9-6474B75CCDB3}" srcOrd="0" destOrd="0" parTransId="{53F6DE74-915A-4A14-95C5-EF3CE3D7CB51}" sibTransId="{7328EB36-4EB2-4DBE-89F8-643922250D94}"/>
    <dgm:cxn modelId="{196E91D0-2586-4C54-AFE0-5268D25BD59C}" srcId="{9AF64E04-D17D-449E-8C9A-D175603D5452}" destId="{E22128BD-DD10-48C1-B7C2-C1E68B1A9CDD}" srcOrd="12" destOrd="0" parTransId="{6CD9AA8E-4260-47DD-9997-A4E38FFE3E82}" sibTransId="{B231BBF3-EAFE-470E-95EE-01C1DEAAC87E}"/>
    <dgm:cxn modelId="{25C20BD1-70EF-40E4-A3F3-0A15F6A439D1}" type="presOf" srcId="{B231BBF3-EAFE-470E-95EE-01C1DEAAC87E}" destId="{CE6E4D5F-70BD-4FF1-809D-AF50D35E8707}" srcOrd="0" destOrd="0" presId="urn:microsoft.com/office/officeart/2016/7/layout/RepeatingBendingProcessNew"/>
    <dgm:cxn modelId="{0D9F89D3-DC56-458E-89A9-0576C4364492}" srcId="{9AF64E04-D17D-449E-8C9A-D175603D5452}" destId="{C434F3E3-E321-4618-BF57-860D21111ECC}" srcOrd="10" destOrd="0" parTransId="{15209339-270A-48E3-B265-0E851F0B714A}" sibTransId="{78CA5C80-57D3-4962-8A67-0B4B3A6BD39C}"/>
    <dgm:cxn modelId="{ED7EEAD3-76FB-417D-A924-52DBF633622A}" type="presOf" srcId="{BB822C1A-ED81-462F-AA41-266AA5CB9F31}" destId="{3CAB0B7B-24D5-45C1-974F-7157D991603E}" srcOrd="0" destOrd="0" presId="urn:microsoft.com/office/officeart/2016/7/layout/RepeatingBendingProcessNew"/>
    <dgm:cxn modelId="{5AEE75D7-D563-487E-92C5-09F55E5E6D4F}" type="presOf" srcId="{44456B2E-7055-4B9A-964C-7FA54AF7BDD4}" destId="{78DBFC50-0FF7-4BA7-A814-4B736B25D41F}" srcOrd="0" destOrd="0" presId="urn:microsoft.com/office/officeart/2016/7/layout/RepeatingBendingProcessNew"/>
    <dgm:cxn modelId="{83EBFCD8-D525-4F77-B37C-79FC91F393B7}" type="presOf" srcId="{1585AB33-389E-4980-9ABF-F831DBB5C9B9}" destId="{B861EFEF-68D2-4239-A625-E03CDAE6FC19}" srcOrd="1" destOrd="0" presId="urn:microsoft.com/office/officeart/2016/7/layout/RepeatingBendingProcessNew"/>
    <dgm:cxn modelId="{866013DA-FF1D-47EA-9717-6BF74F34D4E6}" type="presOf" srcId="{A37D9ED9-A9C6-4986-80AB-13C97B838467}" destId="{79B3A232-DF44-43B6-B738-BF644146201F}" srcOrd="0" destOrd="0" presId="urn:microsoft.com/office/officeart/2016/7/layout/RepeatingBendingProcessNew"/>
    <dgm:cxn modelId="{54B1FDDA-475A-4455-85D3-7276382CB394}" type="presOf" srcId="{81A0C74B-7EAA-4442-AA4F-1582DAE688AD}" destId="{945D361E-9532-43A9-A36C-A574C326E8EA}" srcOrd="0" destOrd="0" presId="urn:microsoft.com/office/officeart/2016/7/layout/RepeatingBendingProcessNew"/>
    <dgm:cxn modelId="{1CF8F0DC-FB1B-438B-8D42-2065F00DE032}" srcId="{9AF64E04-D17D-449E-8C9A-D175603D5452}" destId="{4568F605-D5AE-41EF-9A19-8085A7849198}" srcOrd="14" destOrd="0" parTransId="{1DC8D836-DD19-4B35-AD61-A3B59EFB66DA}" sibTransId="{5EDB79F8-7D54-477A-90A1-E94318553C20}"/>
    <dgm:cxn modelId="{AC3E7ADD-E1E9-4478-B3DC-581D3DB17732}" srcId="{9AF64E04-D17D-449E-8C9A-D175603D5452}" destId="{03FAC352-FCB6-4492-845A-A543F0E77434}" srcOrd="11" destOrd="0" parTransId="{F66E0C55-1A5D-4671-9719-78C7C400EBC1}" sibTransId="{4D2B6779-E05F-43EF-87FB-752D7010DF69}"/>
    <dgm:cxn modelId="{B7C49FE0-C1A3-4C6E-A672-9D95FCC8F203}" type="presOf" srcId="{44456B2E-7055-4B9A-964C-7FA54AF7BDD4}" destId="{C383B4D9-8E77-408E-B0F0-E55A45F6CB72}" srcOrd="1" destOrd="0" presId="urn:microsoft.com/office/officeart/2016/7/layout/RepeatingBendingProcessNew"/>
    <dgm:cxn modelId="{9BDCAEE2-2017-441E-BC87-0860366DEF8C}" type="presOf" srcId="{D6A709FF-03DF-4275-977C-9896A56F1DCF}" destId="{F409E964-1055-47D5-BBC7-3FCD73010EEF}" srcOrd="0" destOrd="0" presId="urn:microsoft.com/office/officeart/2016/7/layout/RepeatingBendingProcessNew"/>
    <dgm:cxn modelId="{F0640FE3-0032-4E7B-8FE1-71BFF15D17F3}" type="presOf" srcId="{E22128BD-DD10-48C1-B7C2-C1E68B1A9CDD}" destId="{65013D0F-557C-4D66-8AB3-D7567C4EED3A}" srcOrd="0" destOrd="0" presId="urn:microsoft.com/office/officeart/2016/7/layout/RepeatingBendingProcessNew"/>
    <dgm:cxn modelId="{4B9440E7-34AD-448D-A336-64DF0191F969}" srcId="{9AF64E04-D17D-449E-8C9A-D175603D5452}" destId="{28969639-AC55-472C-8EA2-EF758A5A9B11}" srcOrd="9" destOrd="0" parTransId="{505DFD95-A29F-496B-B133-6ADA5B7BFC7F}" sibTransId="{E23D3BDB-B21E-497A-A7B2-85069E59B63A}"/>
    <dgm:cxn modelId="{3244E2EB-0369-4D1E-9CA9-5E332501254E}" type="presOf" srcId="{5856838E-FA07-4F24-A23C-A45E43CCF981}" destId="{9281A9B8-6CD5-4ECC-93BA-0C9C8C69B0D8}" srcOrd="0" destOrd="0" presId="urn:microsoft.com/office/officeart/2016/7/layout/RepeatingBendingProcessNew"/>
    <dgm:cxn modelId="{763486F0-0F9E-4961-8E58-A9060E4B4E3C}" srcId="{9AF64E04-D17D-449E-8C9A-D175603D5452}" destId="{11877322-EA70-40CC-A937-EF1372C34954}" srcOrd="19" destOrd="0" parTransId="{11B0CDE1-F376-45B5-B012-9679C039D9FA}" sibTransId="{51842DCF-557E-49EA-A9AC-60CC00496D6E}"/>
    <dgm:cxn modelId="{776D24F1-B5A1-47E5-BEB0-AC0F9C2FEF85}" type="presOf" srcId="{1585AB33-389E-4980-9ABF-F831DBB5C9B9}" destId="{C7BDAC6F-DE17-4947-88E4-0402C8C4D1E9}" srcOrd="0" destOrd="0" presId="urn:microsoft.com/office/officeart/2016/7/layout/RepeatingBendingProcessNew"/>
    <dgm:cxn modelId="{725EB2F2-53B4-4C89-AC32-4871D127822F}" type="presOf" srcId="{7FC03922-04C0-421F-8E86-70A17A419B65}" destId="{75A69FE8-A8E0-482F-91A9-C819057271BB}" srcOrd="0" destOrd="0" presId="urn:microsoft.com/office/officeart/2016/7/layout/RepeatingBendingProcessNew"/>
    <dgm:cxn modelId="{142B3BF6-DCD0-4B7E-A2D5-F55882D146A7}" srcId="{9AF64E04-D17D-449E-8C9A-D175603D5452}" destId="{D6A709FF-03DF-4275-977C-9896A56F1DCF}" srcOrd="2" destOrd="0" parTransId="{4AEB368E-1C8C-4D89-8FDA-BB8682AEA55D}" sibTransId="{3A1929F9-105C-4B80-9ABF-6B3ECF0BE762}"/>
    <dgm:cxn modelId="{AEC3CBF6-35BA-4BE5-82FA-AE7472E8F7E7}" type="presOf" srcId="{03FAC352-FCB6-4492-845A-A543F0E77434}" destId="{E86110C0-5FBE-40EB-981B-1EB7D01A260A}" srcOrd="0" destOrd="0" presId="urn:microsoft.com/office/officeart/2016/7/layout/RepeatingBendingProcessNew"/>
    <dgm:cxn modelId="{ED3E18F9-7ACF-4431-912D-F8C9AA820348}" type="presOf" srcId="{2FC64E4F-77F2-41A5-BED2-DCDEB3DFEE21}" destId="{9C7EBD94-9D24-48C2-8F5B-222F82713967}" srcOrd="0" destOrd="0" presId="urn:microsoft.com/office/officeart/2016/7/layout/RepeatingBendingProcessNew"/>
    <dgm:cxn modelId="{25D06851-DD82-45D3-BCAF-A8F530DA8916}" type="presParOf" srcId="{921BF32D-912C-43B8-B84A-26C8E76D965B}" destId="{3CF0FB1F-1027-4765-88B2-8626FC6A7785}" srcOrd="0" destOrd="0" presId="urn:microsoft.com/office/officeart/2016/7/layout/RepeatingBendingProcessNew"/>
    <dgm:cxn modelId="{E2F18B44-F1D5-4ABF-9FB9-3A83AB5753A3}" type="presParOf" srcId="{921BF32D-912C-43B8-B84A-26C8E76D965B}" destId="{A2AE0D60-DA04-4AC3-BE8C-88D113D56C40}" srcOrd="1" destOrd="0" presId="urn:microsoft.com/office/officeart/2016/7/layout/RepeatingBendingProcessNew"/>
    <dgm:cxn modelId="{D89DF34A-2B5F-4147-B0D8-6D6068B1B088}" type="presParOf" srcId="{A2AE0D60-DA04-4AC3-BE8C-88D113D56C40}" destId="{FCBAE9E2-580E-470B-BB35-AB63DBD4D020}" srcOrd="0" destOrd="0" presId="urn:microsoft.com/office/officeart/2016/7/layout/RepeatingBendingProcessNew"/>
    <dgm:cxn modelId="{4E23A5BA-49EA-4870-9899-7CB9B427C64F}" type="presParOf" srcId="{921BF32D-912C-43B8-B84A-26C8E76D965B}" destId="{B05496AA-4CF7-47EB-9D59-8F2A8D86DFE0}" srcOrd="2" destOrd="0" presId="urn:microsoft.com/office/officeart/2016/7/layout/RepeatingBendingProcessNew"/>
    <dgm:cxn modelId="{D8989B8B-078A-4EA9-A298-AE8C497EDA40}" type="presParOf" srcId="{921BF32D-912C-43B8-B84A-26C8E76D965B}" destId="{0268CC85-396F-49D0-816E-3C70F9078607}" srcOrd="3" destOrd="0" presId="urn:microsoft.com/office/officeart/2016/7/layout/RepeatingBendingProcessNew"/>
    <dgm:cxn modelId="{63A6E001-C1F1-449E-BF88-924073423137}" type="presParOf" srcId="{0268CC85-396F-49D0-816E-3C70F9078607}" destId="{7F23CAA0-D6A6-4A74-93F4-EC26066891AC}" srcOrd="0" destOrd="0" presId="urn:microsoft.com/office/officeart/2016/7/layout/RepeatingBendingProcessNew"/>
    <dgm:cxn modelId="{CA70BED2-613B-4B94-88C6-EB4731529D57}" type="presParOf" srcId="{921BF32D-912C-43B8-B84A-26C8E76D965B}" destId="{F409E964-1055-47D5-BBC7-3FCD73010EEF}" srcOrd="4" destOrd="0" presId="urn:microsoft.com/office/officeart/2016/7/layout/RepeatingBendingProcessNew"/>
    <dgm:cxn modelId="{E47E5348-FAC5-4BA1-9736-9F9E3FEB2502}" type="presParOf" srcId="{921BF32D-912C-43B8-B84A-26C8E76D965B}" destId="{3318293C-5ED0-4220-8733-C2EAB0481E94}" srcOrd="5" destOrd="0" presId="urn:microsoft.com/office/officeart/2016/7/layout/RepeatingBendingProcessNew"/>
    <dgm:cxn modelId="{5C337470-10F6-4D8C-A888-7D7F57B4D798}" type="presParOf" srcId="{3318293C-5ED0-4220-8733-C2EAB0481E94}" destId="{631F552F-2C8D-45DF-A056-D11E83B7900E}" srcOrd="0" destOrd="0" presId="urn:microsoft.com/office/officeart/2016/7/layout/RepeatingBendingProcessNew"/>
    <dgm:cxn modelId="{7EA58EDE-5E3D-4BEF-AA2F-B22728CD15FD}" type="presParOf" srcId="{921BF32D-912C-43B8-B84A-26C8E76D965B}" destId="{3CAB0B7B-24D5-45C1-974F-7157D991603E}" srcOrd="6" destOrd="0" presId="urn:microsoft.com/office/officeart/2016/7/layout/RepeatingBendingProcessNew"/>
    <dgm:cxn modelId="{45E6242B-5E49-400C-ACB3-1645D946B890}" type="presParOf" srcId="{921BF32D-912C-43B8-B84A-26C8E76D965B}" destId="{9A75DF35-EF0E-4A8A-8662-86D9A4D9834A}" srcOrd="7" destOrd="0" presId="urn:microsoft.com/office/officeart/2016/7/layout/RepeatingBendingProcessNew"/>
    <dgm:cxn modelId="{2C36C908-DECB-4C37-A89F-49267AF9CCA6}" type="presParOf" srcId="{9A75DF35-EF0E-4A8A-8662-86D9A4D9834A}" destId="{3C7E5A5B-4B94-46FA-97CF-D5DC4AF3DAAF}" srcOrd="0" destOrd="0" presId="urn:microsoft.com/office/officeart/2016/7/layout/RepeatingBendingProcessNew"/>
    <dgm:cxn modelId="{A636A345-6E53-4EB2-B8FA-DA70F99E552B}" type="presParOf" srcId="{921BF32D-912C-43B8-B84A-26C8E76D965B}" destId="{9281A9B8-6CD5-4ECC-93BA-0C9C8C69B0D8}" srcOrd="8" destOrd="0" presId="urn:microsoft.com/office/officeart/2016/7/layout/RepeatingBendingProcessNew"/>
    <dgm:cxn modelId="{5D95716C-5C9B-4627-9A46-3F52547583CE}" type="presParOf" srcId="{921BF32D-912C-43B8-B84A-26C8E76D965B}" destId="{2B712B9C-C62D-4B73-805D-E014BAB68F0A}" srcOrd="9" destOrd="0" presId="urn:microsoft.com/office/officeart/2016/7/layout/RepeatingBendingProcessNew"/>
    <dgm:cxn modelId="{75AC1C16-0A54-4225-AB8E-C69106DFFF84}" type="presParOf" srcId="{2B712B9C-C62D-4B73-805D-E014BAB68F0A}" destId="{7C8A1CCE-47A6-4933-980B-F891EAD4C8C0}" srcOrd="0" destOrd="0" presId="urn:microsoft.com/office/officeart/2016/7/layout/RepeatingBendingProcessNew"/>
    <dgm:cxn modelId="{E6257967-0F21-4220-B8E1-AF70E395EBAA}" type="presParOf" srcId="{921BF32D-912C-43B8-B84A-26C8E76D965B}" destId="{5352A439-7A8D-473D-AE7F-23686E5C3294}" srcOrd="10" destOrd="0" presId="urn:microsoft.com/office/officeart/2016/7/layout/RepeatingBendingProcessNew"/>
    <dgm:cxn modelId="{DC21B824-1BF9-4200-A22E-B5C3329030D5}" type="presParOf" srcId="{921BF32D-912C-43B8-B84A-26C8E76D965B}" destId="{78DBFC50-0FF7-4BA7-A814-4B736B25D41F}" srcOrd="11" destOrd="0" presId="urn:microsoft.com/office/officeart/2016/7/layout/RepeatingBendingProcessNew"/>
    <dgm:cxn modelId="{FF4451C9-C0E8-47DA-8DDB-A8D0DCB6EA0F}" type="presParOf" srcId="{78DBFC50-0FF7-4BA7-A814-4B736B25D41F}" destId="{C383B4D9-8E77-408E-B0F0-E55A45F6CB72}" srcOrd="0" destOrd="0" presId="urn:microsoft.com/office/officeart/2016/7/layout/RepeatingBendingProcessNew"/>
    <dgm:cxn modelId="{CF2A6171-7718-4361-B807-ED5E3045384E}" type="presParOf" srcId="{921BF32D-912C-43B8-B84A-26C8E76D965B}" destId="{602EA136-51CE-48B4-9603-4B1D6227D94E}" srcOrd="12" destOrd="0" presId="urn:microsoft.com/office/officeart/2016/7/layout/RepeatingBendingProcessNew"/>
    <dgm:cxn modelId="{35E0080C-BDAB-41A6-919D-ED6853E19362}" type="presParOf" srcId="{921BF32D-912C-43B8-B84A-26C8E76D965B}" destId="{945D361E-9532-43A9-A36C-A574C326E8EA}" srcOrd="13" destOrd="0" presId="urn:microsoft.com/office/officeart/2016/7/layout/RepeatingBendingProcessNew"/>
    <dgm:cxn modelId="{12399B5C-884F-41A5-A222-7FD48D7B4C11}" type="presParOf" srcId="{945D361E-9532-43A9-A36C-A574C326E8EA}" destId="{77B7456B-509A-40B3-A608-BC90460A1217}" srcOrd="0" destOrd="0" presId="urn:microsoft.com/office/officeart/2016/7/layout/RepeatingBendingProcessNew"/>
    <dgm:cxn modelId="{518F1188-BA30-45A5-AC3F-D5C004CB189A}" type="presParOf" srcId="{921BF32D-912C-43B8-B84A-26C8E76D965B}" destId="{A1D40608-9AA4-422D-94F4-C05E866CEA39}" srcOrd="14" destOrd="0" presId="urn:microsoft.com/office/officeart/2016/7/layout/RepeatingBendingProcessNew"/>
    <dgm:cxn modelId="{EC58D06B-FEAE-49FE-81FF-F13590A8B94B}" type="presParOf" srcId="{921BF32D-912C-43B8-B84A-26C8E76D965B}" destId="{6CA413C6-B31E-4ADD-99F2-F9C19C6C4633}" srcOrd="15" destOrd="0" presId="urn:microsoft.com/office/officeart/2016/7/layout/RepeatingBendingProcessNew"/>
    <dgm:cxn modelId="{452212AF-A68A-446D-9DAD-40397DACD384}" type="presParOf" srcId="{6CA413C6-B31E-4ADD-99F2-F9C19C6C4633}" destId="{48555EA1-E3CE-4F11-9EF0-57568B9DC4DA}" srcOrd="0" destOrd="0" presId="urn:microsoft.com/office/officeart/2016/7/layout/RepeatingBendingProcessNew"/>
    <dgm:cxn modelId="{2FAC90B9-30C4-483B-B3CB-354ADAD81060}" type="presParOf" srcId="{921BF32D-912C-43B8-B84A-26C8E76D965B}" destId="{9C7EBD94-9D24-48C2-8F5B-222F82713967}" srcOrd="16" destOrd="0" presId="urn:microsoft.com/office/officeart/2016/7/layout/RepeatingBendingProcessNew"/>
    <dgm:cxn modelId="{15FDF962-6AD7-4743-970C-72202D8C0739}" type="presParOf" srcId="{921BF32D-912C-43B8-B84A-26C8E76D965B}" destId="{B7E402C8-68BA-4986-AC62-939D93D4659C}" srcOrd="17" destOrd="0" presId="urn:microsoft.com/office/officeart/2016/7/layout/RepeatingBendingProcessNew"/>
    <dgm:cxn modelId="{29F7B372-9A31-4BC4-B626-43D8BEC2ADB1}" type="presParOf" srcId="{B7E402C8-68BA-4986-AC62-939D93D4659C}" destId="{40EBAE3E-949E-4C0E-8C11-7473C3F7C0E6}" srcOrd="0" destOrd="0" presId="urn:microsoft.com/office/officeart/2016/7/layout/RepeatingBendingProcessNew"/>
    <dgm:cxn modelId="{25025A22-6CC9-46FD-9AF1-27AD7C8B6878}" type="presParOf" srcId="{921BF32D-912C-43B8-B84A-26C8E76D965B}" destId="{29F01418-C3BC-44E6-9B58-8E81A4B198BB}" srcOrd="18" destOrd="0" presId="urn:microsoft.com/office/officeart/2016/7/layout/RepeatingBendingProcessNew"/>
    <dgm:cxn modelId="{5E055B72-1537-4266-8C50-F96EEE8ED36B}" type="presParOf" srcId="{921BF32D-912C-43B8-B84A-26C8E76D965B}" destId="{77ED3F62-9EDE-4048-B3E3-72D4901D843F}" srcOrd="19" destOrd="0" presId="urn:microsoft.com/office/officeart/2016/7/layout/RepeatingBendingProcessNew"/>
    <dgm:cxn modelId="{B0D5CB90-3E68-4D35-B55C-7C5492BAC840}" type="presParOf" srcId="{77ED3F62-9EDE-4048-B3E3-72D4901D843F}" destId="{EE55111A-9B6D-4FB6-8FEC-FA0FC2E4C21A}" srcOrd="0" destOrd="0" presId="urn:microsoft.com/office/officeart/2016/7/layout/RepeatingBendingProcessNew"/>
    <dgm:cxn modelId="{E1FAED9A-A9C2-4983-8B21-A402B6B8F78D}" type="presParOf" srcId="{921BF32D-912C-43B8-B84A-26C8E76D965B}" destId="{93377ADD-F6D5-494B-82AA-F6CA525F0972}" srcOrd="20" destOrd="0" presId="urn:microsoft.com/office/officeart/2016/7/layout/RepeatingBendingProcessNew"/>
    <dgm:cxn modelId="{6CA47479-5816-41A7-8E7D-E68C52F94762}" type="presParOf" srcId="{921BF32D-912C-43B8-B84A-26C8E76D965B}" destId="{22922733-3545-4F05-95F2-2B5EA5DCF480}" srcOrd="21" destOrd="0" presId="urn:microsoft.com/office/officeart/2016/7/layout/RepeatingBendingProcessNew"/>
    <dgm:cxn modelId="{9DE08414-AB21-4E2D-81D4-FE7F1D2E4E9E}" type="presParOf" srcId="{22922733-3545-4F05-95F2-2B5EA5DCF480}" destId="{B5D8CA81-8EA8-4BDA-9644-29C09DE7B7E9}" srcOrd="0" destOrd="0" presId="urn:microsoft.com/office/officeart/2016/7/layout/RepeatingBendingProcessNew"/>
    <dgm:cxn modelId="{2ED4570F-F0BD-4E3B-B752-C0BB6B24A084}" type="presParOf" srcId="{921BF32D-912C-43B8-B84A-26C8E76D965B}" destId="{E86110C0-5FBE-40EB-981B-1EB7D01A260A}" srcOrd="22" destOrd="0" presId="urn:microsoft.com/office/officeart/2016/7/layout/RepeatingBendingProcessNew"/>
    <dgm:cxn modelId="{BADFE8E6-0F65-4BBA-ACA3-DE9E4530DC49}" type="presParOf" srcId="{921BF32D-912C-43B8-B84A-26C8E76D965B}" destId="{36200D18-916C-46D1-9B18-1E2A8A9B0CF6}" srcOrd="23" destOrd="0" presId="urn:microsoft.com/office/officeart/2016/7/layout/RepeatingBendingProcessNew"/>
    <dgm:cxn modelId="{8B357530-A081-40D1-82BE-4DA0FE94FF5F}" type="presParOf" srcId="{36200D18-916C-46D1-9B18-1E2A8A9B0CF6}" destId="{4DE48063-9A57-4AF1-8B92-13EAEB416EC2}" srcOrd="0" destOrd="0" presId="urn:microsoft.com/office/officeart/2016/7/layout/RepeatingBendingProcessNew"/>
    <dgm:cxn modelId="{D30FEF4F-A522-4EA3-9E55-B83540E7429C}" type="presParOf" srcId="{921BF32D-912C-43B8-B84A-26C8E76D965B}" destId="{65013D0F-557C-4D66-8AB3-D7567C4EED3A}" srcOrd="24" destOrd="0" presId="urn:microsoft.com/office/officeart/2016/7/layout/RepeatingBendingProcessNew"/>
    <dgm:cxn modelId="{531E35B9-E5F9-45F2-AD44-AA357C55E87E}" type="presParOf" srcId="{921BF32D-912C-43B8-B84A-26C8E76D965B}" destId="{CE6E4D5F-70BD-4FF1-809D-AF50D35E8707}" srcOrd="25" destOrd="0" presId="urn:microsoft.com/office/officeart/2016/7/layout/RepeatingBendingProcessNew"/>
    <dgm:cxn modelId="{C7C83F11-3A13-4B30-8764-99D7701DFFA5}" type="presParOf" srcId="{CE6E4D5F-70BD-4FF1-809D-AF50D35E8707}" destId="{04290DB7-BB90-4F70-BB6F-221762BA5766}" srcOrd="0" destOrd="0" presId="urn:microsoft.com/office/officeart/2016/7/layout/RepeatingBendingProcessNew"/>
    <dgm:cxn modelId="{2668D6D3-8C53-4C19-A8FE-B91E9B4A0163}" type="presParOf" srcId="{921BF32D-912C-43B8-B84A-26C8E76D965B}" destId="{1629F2C2-B7E1-4096-A2AE-D26AE63D853B}" srcOrd="26" destOrd="0" presId="urn:microsoft.com/office/officeart/2016/7/layout/RepeatingBendingProcessNew"/>
    <dgm:cxn modelId="{3AD40908-A54F-49A5-A254-892271100960}" type="presParOf" srcId="{921BF32D-912C-43B8-B84A-26C8E76D965B}" destId="{F03D0463-85A5-46DB-A309-D992613DDC28}" srcOrd="27" destOrd="0" presId="urn:microsoft.com/office/officeart/2016/7/layout/RepeatingBendingProcessNew"/>
    <dgm:cxn modelId="{4FF0D8D4-6D86-4851-9D77-0B0101316D01}" type="presParOf" srcId="{F03D0463-85A5-46DB-A309-D992613DDC28}" destId="{13FE548A-5568-4E58-A61B-213FD23D626B}" srcOrd="0" destOrd="0" presId="urn:microsoft.com/office/officeart/2016/7/layout/RepeatingBendingProcessNew"/>
    <dgm:cxn modelId="{E1282CE8-2244-4D4B-B780-6C9DF16F1E09}" type="presParOf" srcId="{921BF32D-912C-43B8-B84A-26C8E76D965B}" destId="{C00CEC22-EF15-46BE-A259-626429977CBE}" srcOrd="28" destOrd="0" presId="urn:microsoft.com/office/officeart/2016/7/layout/RepeatingBendingProcessNew"/>
    <dgm:cxn modelId="{B0031B9A-D0E9-4B1D-9123-3CEF7A87C6FF}" type="presParOf" srcId="{921BF32D-912C-43B8-B84A-26C8E76D965B}" destId="{0F61C073-6A76-4881-A7A3-E04C6E270D10}" srcOrd="29" destOrd="0" presId="urn:microsoft.com/office/officeart/2016/7/layout/RepeatingBendingProcessNew"/>
    <dgm:cxn modelId="{396FAA48-87AE-4CDE-9E0F-5123ECA3E170}" type="presParOf" srcId="{0F61C073-6A76-4881-A7A3-E04C6E270D10}" destId="{5BE28327-FAF4-43FF-848B-4E584E33E69A}" srcOrd="0" destOrd="0" presId="urn:microsoft.com/office/officeart/2016/7/layout/RepeatingBendingProcessNew"/>
    <dgm:cxn modelId="{5BE8DF1A-6C6B-4C0D-845F-E8D1E122C5CD}" type="presParOf" srcId="{921BF32D-912C-43B8-B84A-26C8E76D965B}" destId="{DAC9E5F7-5FBF-4E0C-850A-B4FCB2D8B66B}" srcOrd="30" destOrd="0" presId="urn:microsoft.com/office/officeart/2016/7/layout/RepeatingBendingProcessNew"/>
    <dgm:cxn modelId="{87E23685-1F62-48BC-990B-F3F2A875EE8A}" type="presParOf" srcId="{921BF32D-912C-43B8-B84A-26C8E76D965B}" destId="{6238BAD7-530F-4DF0-879B-8D909C111DD2}" srcOrd="31" destOrd="0" presId="urn:microsoft.com/office/officeart/2016/7/layout/RepeatingBendingProcessNew"/>
    <dgm:cxn modelId="{9C30AD2C-4114-4423-AA87-FBCB949BD1ED}" type="presParOf" srcId="{6238BAD7-530F-4DF0-879B-8D909C111DD2}" destId="{461781A4-552A-4862-AA80-364D54C884E8}" srcOrd="0" destOrd="0" presId="urn:microsoft.com/office/officeart/2016/7/layout/RepeatingBendingProcessNew"/>
    <dgm:cxn modelId="{B311A5FB-3339-4F18-A7CE-E6291F2AFD98}" type="presParOf" srcId="{921BF32D-912C-43B8-B84A-26C8E76D965B}" destId="{E7B86A05-6E25-4095-840A-785768865A41}" srcOrd="32" destOrd="0" presId="urn:microsoft.com/office/officeart/2016/7/layout/RepeatingBendingProcessNew"/>
    <dgm:cxn modelId="{49A55162-8969-4B69-92FF-F23D92591BE5}" type="presParOf" srcId="{921BF32D-912C-43B8-B84A-26C8E76D965B}" destId="{A119DCF5-FFC9-4761-BC1C-51BBF6AB8D45}" srcOrd="33" destOrd="0" presId="urn:microsoft.com/office/officeart/2016/7/layout/RepeatingBendingProcessNew"/>
    <dgm:cxn modelId="{1FD5F042-3456-45EF-A798-0033453B8E1D}" type="presParOf" srcId="{A119DCF5-FFC9-4761-BC1C-51BBF6AB8D45}" destId="{2EBDD7E7-D930-40B6-8453-14409D191858}" srcOrd="0" destOrd="0" presId="urn:microsoft.com/office/officeart/2016/7/layout/RepeatingBendingProcessNew"/>
    <dgm:cxn modelId="{4D8F26E2-0863-4018-8F9F-D68C62A1BB1E}" type="presParOf" srcId="{921BF32D-912C-43B8-B84A-26C8E76D965B}" destId="{D01802C8-E45E-478C-A29C-5CE4AC7185DC}" srcOrd="34" destOrd="0" presId="urn:microsoft.com/office/officeart/2016/7/layout/RepeatingBendingProcessNew"/>
    <dgm:cxn modelId="{6E6D2FA6-B090-4259-BB94-6DDDAE0751B3}" type="presParOf" srcId="{921BF32D-912C-43B8-B84A-26C8E76D965B}" destId="{79B3A232-DF44-43B6-B738-BF644146201F}" srcOrd="35" destOrd="0" presId="urn:microsoft.com/office/officeart/2016/7/layout/RepeatingBendingProcessNew"/>
    <dgm:cxn modelId="{B15954F1-ADBA-4697-9C5E-3FA2DD1CFCB2}" type="presParOf" srcId="{79B3A232-DF44-43B6-B738-BF644146201F}" destId="{4D2EB8ED-5790-4FC2-8D80-13B6FFA9FAC1}" srcOrd="0" destOrd="0" presId="urn:microsoft.com/office/officeart/2016/7/layout/RepeatingBendingProcessNew"/>
    <dgm:cxn modelId="{1658AEBF-5DF3-4C91-9E13-86EA7437D446}" type="presParOf" srcId="{921BF32D-912C-43B8-B84A-26C8E76D965B}" destId="{75A69FE8-A8E0-482F-91A9-C819057271BB}" srcOrd="36" destOrd="0" presId="urn:microsoft.com/office/officeart/2016/7/layout/RepeatingBendingProcessNew"/>
    <dgm:cxn modelId="{4BB769B1-9CDA-4275-8892-855E99716315}" type="presParOf" srcId="{921BF32D-912C-43B8-B84A-26C8E76D965B}" destId="{C7BDAC6F-DE17-4947-88E4-0402C8C4D1E9}" srcOrd="37" destOrd="0" presId="urn:microsoft.com/office/officeart/2016/7/layout/RepeatingBendingProcessNew"/>
    <dgm:cxn modelId="{2B5ACE25-D3BD-4CCB-8D04-3381FB5961E1}" type="presParOf" srcId="{C7BDAC6F-DE17-4947-88E4-0402C8C4D1E9}" destId="{B861EFEF-68D2-4239-A625-E03CDAE6FC19}" srcOrd="0" destOrd="0" presId="urn:microsoft.com/office/officeart/2016/7/layout/RepeatingBendingProcessNew"/>
    <dgm:cxn modelId="{9DE567EB-72EA-41DC-881D-0C5BAD2E2528}" type="presParOf" srcId="{921BF32D-912C-43B8-B84A-26C8E76D965B}" destId="{23F5039E-BC01-4AF4-A25B-A2E0C14FBE51}" srcOrd="38" destOrd="0" presId="urn:microsoft.com/office/officeart/2016/7/layout/RepeatingBendingProcessNew"/>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9A5B4B-C80A-4B45-A93A-A94A905DF75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19DA0EB-F876-41D4-838F-1550FD338085}">
      <dgm:prSet/>
      <dgm:spPr/>
      <dgm:t>
        <a:bodyPr/>
        <a:lstStyle/>
        <a:p>
          <a:pPr>
            <a:lnSpc>
              <a:spcPct val="100000"/>
            </a:lnSpc>
          </a:pPr>
          <a:r>
            <a:rPr lang="en-IN" b="1"/>
            <a:t>Account Balance Inquiry</a:t>
          </a:r>
          <a:endParaRPr lang="en-US"/>
        </a:p>
      </dgm:t>
    </dgm:pt>
    <dgm:pt modelId="{6A098D62-804B-44DF-B268-133858C5700F}" type="parTrans" cxnId="{68AFD682-278C-4238-9374-E6DCEA5622D1}">
      <dgm:prSet/>
      <dgm:spPr/>
      <dgm:t>
        <a:bodyPr/>
        <a:lstStyle/>
        <a:p>
          <a:endParaRPr lang="en-US"/>
        </a:p>
      </dgm:t>
    </dgm:pt>
    <dgm:pt modelId="{34ED0C62-C41B-4A37-BC55-8A92FCCEA9F4}" type="sibTrans" cxnId="{68AFD682-278C-4238-9374-E6DCEA5622D1}">
      <dgm:prSet/>
      <dgm:spPr/>
      <dgm:t>
        <a:bodyPr/>
        <a:lstStyle/>
        <a:p>
          <a:pPr>
            <a:lnSpc>
              <a:spcPct val="100000"/>
            </a:lnSpc>
          </a:pPr>
          <a:endParaRPr lang="en-US"/>
        </a:p>
      </dgm:t>
    </dgm:pt>
    <dgm:pt modelId="{6E48FA5C-0906-4812-8975-4EE4591B9CF8}">
      <dgm:prSet/>
      <dgm:spPr/>
      <dgm:t>
        <a:bodyPr/>
        <a:lstStyle/>
        <a:p>
          <a:pPr>
            <a:lnSpc>
              <a:spcPct val="100000"/>
            </a:lnSpc>
          </a:pPr>
          <a:r>
            <a:rPr lang="en-IN" b="1"/>
            <a:t>Customer Support</a:t>
          </a:r>
          <a:endParaRPr lang="en-US"/>
        </a:p>
      </dgm:t>
    </dgm:pt>
    <dgm:pt modelId="{01F1A93D-4F01-43B6-8969-BF9F2A2A047C}" type="parTrans" cxnId="{333BE0F4-BB05-4E36-AE7D-C06DF2972741}">
      <dgm:prSet/>
      <dgm:spPr/>
      <dgm:t>
        <a:bodyPr/>
        <a:lstStyle/>
        <a:p>
          <a:endParaRPr lang="en-US"/>
        </a:p>
      </dgm:t>
    </dgm:pt>
    <dgm:pt modelId="{B1ACC5ED-B09D-471B-B581-0DC44F6EFB29}" type="sibTrans" cxnId="{333BE0F4-BB05-4E36-AE7D-C06DF2972741}">
      <dgm:prSet/>
      <dgm:spPr/>
      <dgm:t>
        <a:bodyPr/>
        <a:lstStyle/>
        <a:p>
          <a:pPr>
            <a:lnSpc>
              <a:spcPct val="100000"/>
            </a:lnSpc>
          </a:pPr>
          <a:endParaRPr lang="en-US"/>
        </a:p>
      </dgm:t>
    </dgm:pt>
    <dgm:pt modelId="{A96549C7-DE02-4B17-85AD-583D521F79D0}">
      <dgm:prSet/>
      <dgm:spPr/>
      <dgm:t>
        <a:bodyPr/>
        <a:lstStyle/>
        <a:p>
          <a:pPr>
            <a:lnSpc>
              <a:spcPct val="100000"/>
            </a:lnSpc>
          </a:pPr>
          <a:r>
            <a:rPr lang="en-IN" b="1"/>
            <a:t>Branch Locator and Hours</a:t>
          </a:r>
          <a:endParaRPr lang="en-US"/>
        </a:p>
      </dgm:t>
    </dgm:pt>
    <dgm:pt modelId="{82465B3C-02E1-450B-AD00-D9F1826EFCF3}" type="parTrans" cxnId="{E36F0941-B134-429D-953D-B23203C5DF96}">
      <dgm:prSet/>
      <dgm:spPr/>
      <dgm:t>
        <a:bodyPr/>
        <a:lstStyle/>
        <a:p>
          <a:endParaRPr lang="en-US"/>
        </a:p>
      </dgm:t>
    </dgm:pt>
    <dgm:pt modelId="{DEA18461-4D57-4B9B-81A9-9AC62650C6DF}" type="sibTrans" cxnId="{E36F0941-B134-429D-953D-B23203C5DF96}">
      <dgm:prSet/>
      <dgm:spPr/>
      <dgm:t>
        <a:bodyPr/>
        <a:lstStyle/>
        <a:p>
          <a:pPr>
            <a:lnSpc>
              <a:spcPct val="100000"/>
            </a:lnSpc>
          </a:pPr>
          <a:endParaRPr lang="en-US"/>
        </a:p>
      </dgm:t>
    </dgm:pt>
    <dgm:pt modelId="{160C7117-4781-4715-B447-9080B8413164}">
      <dgm:prSet/>
      <dgm:spPr/>
      <dgm:t>
        <a:bodyPr/>
        <a:lstStyle/>
        <a:p>
          <a:pPr>
            <a:lnSpc>
              <a:spcPct val="100000"/>
            </a:lnSpc>
          </a:pPr>
          <a:r>
            <a:rPr lang="en-IN" b="1"/>
            <a:t>Credit Score Checker</a:t>
          </a:r>
          <a:endParaRPr lang="en-US"/>
        </a:p>
      </dgm:t>
    </dgm:pt>
    <dgm:pt modelId="{C27EDC1E-4604-4F7E-A0C2-665F581D0324}" type="parTrans" cxnId="{BB7FB839-80ED-49FF-94D6-87DF2A00F54F}">
      <dgm:prSet/>
      <dgm:spPr/>
      <dgm:t>
        <a:bodyPr/>
        <a:lstStyle/>
        <a:p>
          <a:endParaRPr lang="en-US"/>
        </a:p>
      </dgm:t>
    </dgm:pt>
    <dgm:pt modelId="{43C3FF4B-3B03-48D1-AE8C-1354608AC893}" type="sibTrans" cxnId="{BB7FB839-80ED-49FF-94D6-87DF2A00F54F}">
      <dgm:prSet/>
      <dgm:spPr/>
      <dgm:t>
        <a:bodyPr/>
        <a:lstStyle/>
        <a:p>
          <a:pPr>
            <a:lnSpc>
              <a:spcPct val="100000"/>
            </a:lnSpc>
          </a:pPr>
          <a:endParaRPr lang="en-US"/>
        </a:p>
      </dgm:t>
    </dgm:pt>
    <dgm:pt modelId="{88755ECB-FA21-4C8C-B080-E8F92809CFC7}">
      <dgm:prSet/>
      <dgm:spPr/>
      <dgm:t>
        <a:bodyPr/>
        <a:lstStyle/>
        <a:p>
          <a:pPr>
            <a:lnSpc>
              <a:spcPct val="100000"/>
            </a:lnSpc>
          </a:pPr>
          <a:r>
            <a:rPr lang="en-IN" b="1"/>
            <a:t>Exchange Rate</a:t>
          </a:r>
          <a:endParaRPr lang="en-US"/>
        </a:p>
      </dgm:t>
    </dgm:pt>
    <dgm:pt modelId="{730A769E-8BD2-493A-845C-A8E94EEBACE3}" type="parTrans" cxnId="{5DC5D614-E0AA-4354-8CAD-D9746C64F0F9}">
      <dgm:prSet/>
      <dgm:spPr/>
      <dgm:t>
        <a:bodyPr/>
        <a:lstStyle/>
        <a:p>
          <a:endParaRPr lang="en-US"/>
        </a:p>
      </dgm:t>
    </dgm:pt>
    <dgm:pt modelId="{5A517FEF-6ABF-45EA-A517-DCD0AFF1FC3D}" type="sibTrans" cxnId="{5DC5D614-E0AA-4354-8CAD-D9746C64F0F9}">
      <dgm:prSet/>
      <dgm:spPr/>
      <dgm:t>
        <a:bodyPr/>
        <a:lstStyle/>
        <a:p>
          <a:pPr>
            <a:lnSpc>
              <a:spcPct val="100000"/>
            </a:lnSpc>
          </a:pPr>
          <a:endParaRPr lang="en-US"/>
        </a:p>
      </dgm:t>
    </dgm:pt>
    <dgm:pt modelId="{1CBE8E83-3A82-4E5D-BA3B-A9B83B4F9C54}" type="pres">
      <dgm:prSet presAssocID="{739A5B4B-C80A-4B45-A93A-A94A905DF753}" presName="root" presStyleCnt="0">
        <dgm:presLayoutVars>
          <dgm:dir/>
          <dgm:resizeHandles val="exact"/>
        </dgm:presLayoutVars>
      </dgm:prSet>
      <dgm:spPr/>
    </dgm:pt>
    <dgm:pt modelId="{8854AD21-97F5-445E-A7F1-0AC0EBD8BD5C}" type="pres">
      <dgm:prSet presAssocID="{739A5B4B-C80A-4B45-A93A-A94A905DF753}" presName="container" presStyleCnt="0">
        <dgm:presLayoutVars>
          <dgm:dir/>
          <dgm:resizeHandles val="exact"/>
        </dgm:presLayoutVars>
      </dgm:prSet>
      <dgm:spPr/>
    </dgm:pt>
    <dgm:pt modelId="{59A38C64-0CB6-499D-BCF8-4F9A352C4062}" type="pres">
      <dgm:prSet presAssocID="{619DA0EB-F876-41D4-838F-1550FD338085}" presName="compNode" presStyleCnt="0"/>
      <dgm:spPr/>
    </dgm:pt>
    <dgm:pt modelId="{E9ADC12C-6755-4372-B871-3B0CB7155489}" type="pres">
      <dgm:prSet presAssocID="{619DA0EB-F876-41D4-838F-1550FD338085}" presName="iconBgRect" presStyleLbl="bgShp" presStyleIdx="0" presStyleCnt="5"/>
      <dgm:spPr/>
    </dgm:pt>
    <dgm:pt modelId="{29B7BE95-9896-43C6-8C30-D5B9B38711BB}" type="pres">
      <dgm:prSet presAssocID="{619DA0EB-F876-41D4-838F-1550FD33808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298E6060-FCDF-4CA9-AAF3-290064CBE956}" type="pres">
      <dgm:prSet presAssocID="{619DA0EB-F876-41D4-838F-1550FD338085}" presName="spaceRect" presStyleCnt="0"/>
      <dgm:spPr/>
    </dgm:pt>
    <dgm:pt modelId="{853A7A2F-686E-476F-801C-AD5D2C9AC7DB}" type="pres">
      <dgm:prSet presAssocID="{619DA0EB-F876-41D4-838F-1550FD338085}" presName="textRect" presStyleLbl="revTx" presStyleIdx="0" presStyleCnt="5">
        <dgm:presLayoutVars>
          <dgm:chMax val="1"/>
          <dgm:chPref val="1"/>
        </dgm:presLayoutVars>
      </dgm:prSet>
      <dgm:spPr/>
    </dgm:pt>
    <dgm:pt modelId="{9E32F2E7-92F2-4EB8-82C5-62B4D5B09804}" type="pres">
      <dgm:prSet presAssocID="{34ED0C62-C41B-4A37-BC55-8A92FCCEA9F4}" presName="sibTrans" presStyleLbl="sibTrans2D1" presStyleIdx="0" presStyleCnt="0"/>
      <dgm:spPr/>
    </dgm:pt>
    <dgm:pt modelId="{E5BDEB39-6B2B-458D-88F8-0111A05A88D9}" type="pres">
      <dgm:prSet presAssocID="{6E48FA5C-0906-4812-8975-4EE4591B9CF8}" presName="compNode" presStyleCnt="0"/>
      <dgm:spPr/>
    </dgm:pt>
    <dgm:pt modelId="{619105F4-107E-4F21-85AE-C68972FEEDBB}" type="pres">
      <dgm:prSet presAssocID="{6E48FA5C-0906-4812-8975-4EE4591B9CF8}" presName="iconBgRect" presStyleLbl="bgShp" presStyleIdx="1" presStyleCnt="5"/>
      <dgm:spPr/>
    </dgm:pt>
    <dgm:pt modelId="{3811C885-0444-4B0A-AB35-74F947BB77D8}" type="pres">
      <dgm:prSet presAssocID="{6E48FA5C-0906-4812-8975-4EE4591B9CF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09471C98-20E8-48D5-901E-8E56E08285DB}" type="pres">
      <dgm:prSet presAssocID="{6E48FA5C-0906-4812-8975-4EE4591B9CF8}" presName="spaceRect" presStyleCnt="0"/>
      <dgm:spPr/>
    </dgm:pt>
    <dgm:pt modelId="{46008950-340D-4A93-81D6-34D9AAFEC8FE}" type="pres">
      <dgm:prSet presAssocID="{6E48FA5C-0906-4812-8975-4EE4591B9CF8}" presName="textRect" presStyleLbl="revTx" presStyleIdx="1" presStyleCnt="5">
        <dgm:presLayoutVars>
          <dgm:chMax val="1"/>
          <dgm:chPref val="1"/>
        </dgm:presLayoutVars>
      </dgm:prSet>
      <dgm:spPr/>
    </dgm:pt>
    <dgm:pt modelId="{125799A3-5638-4975-81AB-2E413EC69C35}" type="pres">
      <dgm:prSet presAssocID="{B1ACC5ED-B09D-471B-B581-0DC44F6EFB29}" presName="sibTrans" presStyleLbl="sibTrans2D1" presStyleIdx="0" presStyleCnt="0"/>
      <dgm:spPr/>
    </dgm:pt>
    <dgm:pt modelId="{ABDAD59F-E3F3-463F-B96D-0D48AE4ACD2B}" type="pres">
      <dgm:prSet presAssocID="{A96549C7-DE02-4B17-85AD-583D521F79D0}" presName="compNode" presStyleCnt="0"/>
      <dgm:spPr/>
    </dgm:pt>
    <dgm:pt modelId="{F27714DD-1B40-474B-8B86-F5131BE10219}" type="pres">
      <dgm:prSet presAssocID="{A96549C7-DE02-4B17-85AD-583D521F79D0}" presName="iconBgRect" presStyleLbl="bgShp" presStyleIdx="2" presStyleCnt="5"/>
      <dgm:spPr/>
    </dgm:pt>
    <dgm:pt modelId="{2931908C-DFE8-4A98-A85A-D4F9079E430B}" type="pres">
      <dgm:prSet presAssocID="{A96549C7-DE02-4B17-85AD-583D521F79D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53445075-359F-46F8-AB7E-768249F77D1D}" type="pres">
      <dgm:prSet presAssocID="{A96549C7-DE02-4B17-85AD-583D521F79D0}" presName="spaceRect" presStyleCnt="0"/>
      <dgm:spPr/>
    </dgm:pt>
    <dgm:pt modelId="{354F7E45-8232-44E6-9EDE-3C172A720A7F}" type="pres">
      <dgm:prSet presAssocID="{A96549C7-DE02-4B17-85AD-583D521F79D0}" presName="textRect" presStyleLbl="revTx" presStyleIdx="2" presStyleCnt="5">
        <dgm:presLayoutVars>
          <dgm:chMax val="1"/>
          <dgm:chPref val="1"/>
        </dgm:presLayoutVars>
      </dgm:prSet>
      <dgm:spPr/>
    </dgm:pt>
    <dgm:pt modelId="{0AFCEB89-0E6E-41F9-9A03-35629840904B}" type="pres">
      <dgm:prSet presAssocID="{DEA18461-4D57-4B9B-81A9-9AC62650C6DF}" presName="sibTrans" presStyleLbl="sibTrans2D1" presStyleIdx="0" presStyleCnt="0"/>
      <dgm:spPr/>
    </dgm:pt>
    <dgm:pt modelId="{F4B6B0D2-B94E-4EA2-BA02-AE78AD6688CF}" type="pres">
      <dgm:prSet presAssocID="{160C7117-4781-4715-B447-9080B8413164}" presName="compNode" presStyleCnt="0"/>
      <dgm:spPr/>
    </dgm:pt>
    <dgm:pt modelId="{44AF5F52-5A0E-4C17-8F89-7F796583A47C}" type="pres">
      <dgm:prSet presAssocID="{160C7117-4781-4715-B447-9080B8413164}" presName="iconBgRect" presStyleLbl="bgShp" presStyleIdx="3" presStyleCnt="5"/>
      <dgm:spPr/>
    </dgm:pt>
    <dgm:pt modelId="{2D164AF3-CB1D-4463-9C22-DA36A36FB59D}" type="pres">
      <dgm:prSet presAssocID="{160C7117-4781-4715-B447-9080B841316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C2A05AF7-4A62-4A94-9E63-945E9B468C8F}" type="pres">
      <dgm:prSet presAssocID="{160C7117-4781-4715-B447-9080B8413164}" presName="spaceRect" presStyleCnt="0"/>
      <dgm:spPr/>
    </dgm:pt>
    <dgm:pt modelId="{AB9B399C-03DE-4F27-8F6F-21AC8055949C}" type="pres">
      <dgm:prSet presAssocID="{160C7117-4781-4715-B447-9080B8413164}" presName="textRect" presStyleLbl="revTx" presStyleIdx="3" presStyleCnt="5">
        <dgm:presLayoutVars>
          <dgm:chMax val="1"/>
          <dgm:chPref val="1"/>
        </dgm:presLayoutVars>
      </dgm:prSet>
      <dgm:spPr/>
    </dgm:pt>
    <dgm:pt modelId="{CE2E871B-A430-43E0-839F-D2E29E011893}" type="pres">
      <dgm:prSet presAssocID="{43C3FF4B-3B03-48D1-AE8C-1354608AC893}" presName="sibTrans" presStyleLbl="sibTrans2D1" presStyleIdx="0" presStyleCnt="0"/>
      <dgm:spPr/>
    </dgm:pt>
    <dgm:pt modelId="{558BE948-69E5-4ABC-B849-F118E3342F50}" type="pres">
      <dgm:prSet presAssocID="{88755ECB-FA21-4C8C-B080-E8F92809CFC7}" presName="compNode" presStyleCnt="0"/>
      <dgm:spPr/>
    </dgm:pt>
    <dgm:pt modelId="{32B4869D-3AC9-49F3-B9B4-382B0DF601AF}" type="pres">
      <dgm:prSet presAssocID="{88755ECB-FA21-4C8C-B080-E8F92809CFC7}" presName="iconBgRect" presStyleLbl="bgShp" presStyleIdx="4" presStyleCnt="5"/>
      <dgm:spPr/>
    </dgm:pt>
    <dgm:pt modelId="{B28BC080-1744-4856-AC53-0A49828604E1}" type="pres">
      <dgm:prSet presAssocID="{88755ECB-FA21-4C8C-B080-E8F92809CFC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ins"/>
        </a:ext>
      </dgm:extLst>
    </dgm:pt>
    <dgm:pt modelId="{616D3678-5C34-41C8-93B8-589671911D37}" type="pres">
      <dgm:prSet presAssocID="{88755ECB-FA21-4C8C-B080-E8F92809CFC7}" presName="spaceRect" presStyleCnt="0"/>
      <dgm:spPr/>
    </dgm:pt>
    <dgm:pt modelId="{43C4B595-A3F8-4533-969C-DB8B8E8B2A09}" type="pres">
      <dgm:prSet presAssocID="{88755ECB-FA21-4C8C-B080-E8F92809CFC7}" presName="textRect" presStyleLbl="revTx" presStyleIdx="4" presStyleCnt="5">
        <dgm:presLayoutVars>
          <dgm:chMax val="1"/>
          <dgm:chPref val="1"/>
        </dgm:presLayoutVars>
      </dgm:prSet>
      <dgm:spPr/>
    </dgm:pt>
  </dgm:ptLst>
  <dgm:cxnLst>
    <dgm:cxn modelId="{67F30705-B37A-4D22-B6DA-EEFA56ECDF68}" type="presOf" srcId="{619DA0EB-F876-41D4-838F-1550FD338085}" destId="{853A7A2F-686E-476F-801C-AD5D2C9AC7DB}" srcOrd="0" destOrd="0" presId="urn:microsoft.com/office/officeart/2018/2/layout/IconCircleList"/>
    <dgm:cxn modelId="{5DC5D614-E0AA-4354-8CAD-D9746C64F0F9}" srcId="{739A5B4B-C80A-4B45-A93A-A94A905DF753}" destId="{88755ECB-FA21-4C8C-B080-E8F92809CFC7}" srcOrd="4" destOrd="0" parTransId="{730A769E-8BD2-493A-845C-A8E94EEBACE3}" sibTransId="{5A517FEF-6ABF-45EA-A517-DCD0AFF1FC3D}"/>
    <dgm:cxn modelId="{75D4412D-4966-4183-94C3-BC0B5BBCAF89}" type="presOf" srcId="{B1ACC5ED-B09D-471B-B581-0DC44F6EFB29}" destId="{125799A3-5638-4975-81AB-2E413EC69C35}" srcOrd="0" destOrd="0" presId="urn:microsoft.com/office/officeart/2018/2/layout/IconCircleList"/>
    <dgm:cxn modelId="{BB7FB839-80ED-49FF-94D6-87DF2A00F54F}" srcId="{739A5B4B-C80A-4B45-A93A-A94A905DF753}" destId="{160C7117-4781-4715-B447-9080B8413164}" srcOrd="3" destOrd="0" parTransId="{C27EDC1E-4604-4F7E-A0C2-665F581D0324}" sibTransId="{43C3FF4B-3B03-48D1-AE8C-1354608AC893}"/>
    <dgm:cxn modelId="{E36F0941-B134-429D-953D-B23203C5DF96}" srcId="{739A5B4B-C80A-4B45-A93A-A94A905DF753}" destId="{A96549C7-DE02-4B17-85AD-583D521F79D0}" srcOrd="2" destOrd="0" parTransId="{82465B3C-02E1-450B-AD00-D9F1826EFCF3}" sibTransId="{DEA18461-4D57-4B9B-81A9-9AC62650C6DF}"/>
    <dgm:cxn modelId="{B08C2961-1E77-4967-8240-8988EF61B1AC}" type="presOf" srcId="{34ED0C62-C41B-4A37-BC55-8A92FCCEA9F4}" destId="{9E32F2E7-92F2-4EB8-82C5-62B4D5B09804}" srcOrd="0" destOrd="0" presId="urn:microsoft.com/office/officeart/2018/2/layout/IconCircleList"/>
    <dgm:cxn modelId="{E9F70370-3444-405B-AF21-9F6FB94FB06A}" type="presOf" srcId="{739A5B4B-C80A-4B45-A93A-A94A905DF753}" destId="{1CBE8E83-3A82-4E5D-BA3B-A9B83B4F9C54}" srcOrd="0" destOrd="0" presId="urn:microsoft.com/office/officeart/2018/2/layout/IconCircleList"/>
    <dgm:cxn modelId="{62558C73-B127-4FDD-A2AD-DEE9AE444E75}" type="presOf" srcId="{88755ECB-FA21-4C8C-B080-E8F92809CFC7}" destId="{43C4B595-A3F8-4533-969C-DB8B8E8B2A09}" srcOrd="0" destOrd="0" presId="urn:microsoft.com/office/officeart/2018/2/layout/IconCircleList"/>
    <dgm:cxn modelId="{68AFD682-278C-4238-9374-E6DCEA5622D1}" srcId="{739A5B4B-C80A-4B45-A93A-A94A905DF753}" destId="{619DA0EB-F876-41D4-838F-1550FD338085}" srcOrd="0" destOrd="0" parTransId="{6A098D62-804B-44DF-B268-133858C5700F}" sibTransId="{34ED0C62-C41B-4A37-BC55-8A92FCCEA9F4}"/>
    <dgm:cxn modelId="{D3BF9B85-CB7A-4B69-BCFB-8241C457D979}" type="presOf" srcId="{43C3FF4B-3B03-48D1-AE8C-1354608AC893}" destId="{CE2E871B-A430-43E0-839F-D2E29E011893}" srcOrd="0" destOrd="0" presId="urn:microsoft.com/office/officeart/2018/2/layout/IconCircleList"/>
    <dgm:cxn modelId="{61A694AF-EE9B-480F-84DA-19E4EB7CC030}" type="presOf" srcId="{DEA18461-4D57-4B9B-81A9-9AC62650C6DF}" destId="{0AFCEB89-0E6E-41F9-9A03-35629840904B}" srcOrd="0" destOrd="0" presId="urn:microsoft.com/office/officeart/2018/2/layout/IconCircleList"/>
    <dgm:cxn modelId="{DD8204BC-6272-4765-97DB-66F3810DF69E}" type="presOf" srcId="{160C7117-4781-4715-B447-9080B8413164}" destId="{AB9B399C-03DE-4F27-8F6F-21AC8055949C}" srcOrd="0" destOrd="0" presId="urn:microsoft.com/office/officeart/2018/2/layout/IconCircleList"/>
    <dgm:cxn modelId="{4CD3FDBD-55B3-437D-9126-6F6DE06D8E9B}" type="presOf" srcId="{6E48FA5C-0906-4812-8975-4EE4591B9CF8}" destId="{46008950-340D-4A93-81D6-34D9AAFEC8FE}" srcOrd="0" destOrd="0" presId="urn:microsoft.com/office/officeart/2018/2/layout/IconCircleList"/>
    <dgm:cxn modelId="{3CE642C7-C360-41A3-92AE-96891D93F341}" type="presOf" srcId="{A96549C7-DE02-4B17-85AD-583D521F79D0}" destId="{354F7E45-8232-44E6-9EDE-3C172A720A7F}" srcOrd="0" destOrd="0" presId="urn:microsoft.com/office/officeart/2018/2/layout/IconCircleList"/>
    <dgm:cxn modelId="{333BE0F4-BB05-4E36-AE7D-C06DF2972741}" srcId="{739A5B4B-C80A-4B45-A93A-A94A905DF753}" destId="{6E48FA5C-0906-4812-8975-4EE4591B9CF8}" srcOrd="1" destOrd="0" parTransId="{01F1A93D-4F01-43B6-8969-BF9F2A2A047C}" sibTransId="{B1ACC5ED-B09D-471B-B581-0DC44F6EFB29}"/>
    <dgm:cxn modelId="{EDB918A9-A113-4793-9D34-4F699A62FAC6}" type="presParOf" srcId="{1CBE8E83-3A82-4E5D-BA3B-A9B83B4F9C54}" destId="{8854AD21-97F5-445E-A7F1-0AC0EBD8BD5C}" srcOrd="0" destOrd="0" presId="urn:microsoft.com/office/officeart/2018/2/layout/IconCircleList"/>
    <dgm:cxn modelId="{A223363A-14C9-41D5-809F-1788937A24F4}" type="presParOf" srcId="{8854AD21-97F5-445E-A7F1-0AC0EBD8BD5C}" destId="{59A38C64-0CB6-499D-BCF8-4F9A352C4062}" srcOrd="0" destOrd="0" presId="urn:microsoft.com/office/officeart/2018/2/layout/IconCircleList"/>
    <dgm:cxn modelId="{E3DA3D59-740B-49D8-9966-57ABDB4A36F3}" type="presParOf" srcId="{59A38C64-0CB6-499D-BCF8-4F9A352C4062}" destId="{E9ADC12C-6755-4372-B871-3B0CB7155489}" srcOrd="0" destOrd="0" presId="urn:microsoft.com/office/officeart/2018/2/layout/IconCircleList"/>
    <dgm:cxn modelId="{35791B56-0FC3-4D72-9C19-5D71831742E4}" type="presParOf" srcId="{59A38C64-0CB6-499D-BCF8-4F9A352C4062}" destId="{29B7BE95-9896-43C6-8C30-D5B9B38711BB}" srcOrd="1" destOrd="0" presId="urn:microsoft.com/office/officeart/2018/2/layout/IconCircleList"/>
    <dgm:cxn modelId="{D3CD8496-7F51-458B-AB92-0CA20AE5164D}" type="presParOf" srcId="{59A38C64-0CB6-499D-BCF8-4F9A352C4062}" destId="{298E6060-FCDF-4CA9-AAF3-290064CBE956}" srcOrd="2" destOrd="0" presId="urn:microsoft.com/office/officeart/2018/2/layout/IconCircleList"/>
    <dgm:cxn modelId="{92A69B7D-A11E-446A-9895-6266275EE3AB}" type="presParOf" srcId="{59A38C64-0CB6-499D-BCF8-4F9A352C4062}" destId="{853A7A2F-686E-476F-801C-AD5D2C9AC7DB}" srcOrd="3" destOrd="0" presId="urn:microsoft.com/office/officeart/2018/2/layout/IconCircleList"/>
    <dgm:cxn modelId="{A497B730-4EB2-4AD4-B8E8-69422B17DD91}" type="presParOf" srcId="{8854AD21-97F5-445E-A7F1-0AC0EBD8BD5C}" destId="{9E32F2E7-92F2-4EB8-82C5-62B4D5B09804}" srcOrd="1" destOrd="0" presId="urn:microsoft.com/office/officeart/2018/2/layout/IconCircleList"/>
    <dgm:cxn modelId="{4D510149-D6EB-4BBA-817C-9EF556FDBF2E}" type="presParOf" srcId="{8854AD21-97F5-445E-A7F1-0AC0EBD8BD5C}" destId="{E5BDEB39-6B2B-458D-88F8-0111A05A88D9}" srcOrd="2" destOrd="0" presId="urn:microsoft.com/office/officeart/2018/2/layout/IconCircleList"/>
    <dgm:cxn modelId="{364E7587-7FDC-4FE6-A6F7-652DDF996FA3}" type="presParOf" srcId="{E5BDEB39-6B2B-458D-88F8-0111A05A88D9}" destId="{619105F4-107E-4F21-85AE-C68972FEEDBB}" srcOrd="0" destOrd="0" presId="urn:microsoft.com/office/officeart/2018/2/layout/IconCircleList"/>
    <dgm:cxn modelId="{18E0F0C2-5453-464E-A237-DD2E6B5D9725}" type="presParOf" srcId="{E5BDEB39-6B2B-458D-88F8-0111A05A88D9}" destId="{3811C885-0444-4B0A-AB35-74F947BB77D8}" srcOrd="1" destOrd="0" presId="urn:microsoft.com/office/officeart/2018/2/layout/IconCircleList"/>
    <dgm:cxn modelId="{CBA163A3-02C9-428B-90D0-0AFA7FA21101}" type="presParOf" srcId="{E5BDEB39-6B2B-458D-88F8-0111A05A88D9}" destId="{09471C98-20E8-48D5-901E-8E56E08285DB}" srcOrd="2" destOrd="0" presId="urn:microsoft.com/office/officeart/2018/2/layout/IconCircleList"/>
    <dgm:cxn modelId="{A7D43D00-A3CA-4D3D-AE60-CB57E6CCF914}" type="presParOf" srcId="{E5BDEB39-6B2B-458D-88F8-0111A05A88D9}" destId="{46008950-340D-4A93-81D6-34D9AAFEC8FE}" srcOrd="3" destOrd="0" presId="urn:microsoft.com/office/officeart/2018/2/layout/IconCircleList"/>
    <dgm:cxn modelId="{3C8B2F11-7342-4A1D-B343-FD27C1140770}" type="presParOf" srcId="{8854AD21-97F5-445E-A7F1-0AC0EBD8BD5C}" destId="{125799A3-5638-4975-81AB-2E413EC69C35}" srcOrd="3" destOrd="0" presId="urn:microsoft.com/office/officeart/2018/2/layout/IconCircleList"/>
    <dgm:cxn modelId="{9FE9EEAA-D4FE-4AC2-B4FF-D20F14328017}" type="presParOf" srcId="{8854AD21-97F5-445E-A7F1-0AC0EBD8BD5C}" destId="{ABDAD59F-E3F3-463F-B96D-0D48AE4ACD2B}" srcOrd="4" destOrd="0" presId="urn:microsoft.com/office/officeart/2018/2/layout/IconCircleList"/>
    <dgm:cxn modelId="{A24BA8C7-5BAA-4A40-AD24-C640394EF7A5}" type="presParOf" srcId="{ABDAD59F-E3F3-463F-B96D-0D48AE4ACD2B}" destId="{F27714DD-1B40-474B-8B86-F5131BE10219}" srcOrd="0" destOrd="0" presId="urn:microsoft.com/office/officeart/2018/2/layout/IconCircleList"/>
    <dgm:cxn modelId="{82866CDB-35E6-4D0A-9388-C2D68EB77E23}" type="presParOf" srcId="{ABDAD59F-E3F3-463F-B96D-0D48AE4ACD2B}" destId="{2931908C-DFE8-4A98-A85A-D4F9079E430B}" srcOrd="1" destOrd="0" presId="urn:microsoft.com/office/officeart/2018/2/layout/IconCircleList"/>
    <dgm:cxn modelId="{730F90D4-3629-4CC6-B3D9-1CB502FB1DBE}" type="presParOf" srcId="{ABDAD59F-E3F3-463F-B96D-0D48AE4ACD2B}" destId="{53445075-359F-46F8-AB7E-768249F77D1D}" srcOrd="2" destOrd="0" presId="urn:microsoft.com/office/officeart/2018/2/layout/IconCircleList"/>
    <dgm:cxn modelId="{42F66B5C-8B2C-4DB7-A514-F3E7A5BC3A39}" type="presParOf" srcId="{ABDAD59F-E3F3-463F-B96D-0D48AE4ACD2B}" destId="{354F7E45-8232-44E6-9EDE-3C172A720A7F}" srcOrd="3" destOrd="0" presId="urn:microsoft.com/office/officeart/2018/2/layout/IconCircleList"/>
    <dgm:cxn modelId="{64CB6D53-C539-4591-955C-B45CB4655A26}" type="presParOf" srcId="{8854AD21-97F5-445E-A7F1-0AC0EBD8BD5C}" destId="{0AFCEB89-0E6E-41F9-9A03-35629840904B}" srcOrd="5" destOrd="0" presId="urn:microsoft.com/office/officeart/2018/2/layout/IconCircleList"/>
    <dgm:cxn modelId="{C0615866-0CAF-4AE3-8050-A3B28773E600}" type="presParOf" srcId="{8854AD21-97F5-445E-A7F1-0AC0EBD8BD5C}" destId="{F4B6B0D2-B94E-4EA2-BA02-AE78AD6688CF}" srcOrd="6" destOrd="0" presId="urn:microsoft.com/office/officeart/2018/2/layout/IconCircleList"/>
    <dgm:cxn modelId="{469AABE5-F070-4A9E-AA2A-8CD6B74863A1}" type="presParOf" srcId="{F4B6B0D2-B94E-4EA2-BA02-AE78AD6688CF}" destId="{44AF5F52-5A0E-4C17-8F89-7F796583A47C}" srcOrd="0" destOrd="0" presId="urn:microsoft.com/office/officeart/2018/2/layout/IconCircleList"/>
    <dgm:cxn modelId="{B8644DC0-02C6-4BEC-8775-622B877F3CD3}" type="presParOf" srcId="{F4B6B0D2-B94E-4EA2-BA02-AE78AD6688CF}" destId="{2D164AF3-CB1D-4463-9C22-DA36A36FB59D}" srcOrd="1" destOrd="0" presId="urn:microsoft.com/office/officeart/2018/2/layout/IconCircleList"/>
    <dgm:cxn modelId="{69BE69D6-6684-4CF0-BDE8-CD45BB45A860}" type="presParOf" srcId="{F4B6B0D2-B94E-4EA2-BA02-AE78AD6688CF}" destId="{C2A05AF7-4A62-4A94-9E63-945E9B468C8F}" srcOrd="2" destOrd="0" presId="urn:microsoft.com/office/officeart/2018/2/layout/IconCircleList"/>
    <dgm:cxn modelId="{3D501B21-33AD-4D67-9B2F-E03C30DD10EA}" type="presParOf" srcId="{F4B6B0D2-B94E-4EA2-BA02-AE78AD6688CF}" destId="{AB9B399C-03DE-4F27-8F6F-21AC8055949C}" srcOrd="3" destOrd="0" presId="urn:microsoft.com/office/officeart/2018/2/layout/IconCircleList"/>
    <dgm:cxn modelId="{0C800B59-3E1A-4F74-A363-0632F6E627BB}" type="presParOf" srcId="{8854AD21-97F5-445E-A7F1-0AC0EBD8BD5C}" destId="{CE2E871B-A430-43E0-839F-D2E29E011893}" srcOrd="7" destOrd="0" presId="urn:microsoft.com/office/officeart/2018/2/layout/IconCircleList"/>
    <dgm:cxn modelId="{56D2611D-8893-4816-9D00-F7F5C7F910B6}" type="presParOf" srcId="{8854AD21-97F5-445E-A7F1-0AC0EBD8BD5C}" destId="{558BE948-69E5-4ABC-B849-F118E3342F50}" srcOrd="8" destOrd="0" presId="urn:microsoft.com/office/officeart/2018/2/layout/IconCircleList"/>
    <dgm:cxn modelId="{5025A75B-1E3D-420F-8B1E-B0AC5740E67A}" type="presParOf" srcId="{558BE948-69E5-4ABC-B849-F118E3342F50}" destId="{32B4869D-3AC9-49F3-B9B4-382B0DF601AF}" srcOrd="0" destOrd="0" presId="urn:microsoft.com/office/officeart/2018/2/layout/IconCircleList"/>
    <dgm:cxn modelId="{886E55D1-A6A3-4555-8D15-2DAFD973359C}" type="presParOf" srcId="{558BE948-69E5-4ABC-B849-F118E3342F50}" destId="{B28BC080-1744-4856-AC53-0A49828604E1}" srcOrd="1" destOrd="0" presId="urn:microsoft.com/office/officeart/2018/2/layout/IconCircleList"/>
    <dgm:cxn modelId="{5DB6A5F4-51A9-44E3-A9CA-3C7FB092D03C}" type="presParOf" srcId="{558BE948-69E5-4ABC-B849-F118E3342F50}" destId="{616D3678-5C34-41C8-93B8-589671911D37}" srcOrd="2" destOrd="0" presId="urn:microsoft.com/office/officeart/2018/2/layout/IconCircleList"/>
    <dgm:cxn modelId="{B140D580-4977-4325-8465-AAE83D58EBB4}" type="presParOf" srcId="{558BE948-69E5-4ABC-B849-F118E3342F50}" destId="{43C4B595-A3F8-4533-969C-DB8B8E8B2A0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FA7F84-2591-4FFC-AF48-794469FB23F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1E11A4-CF84-44A1-8FFB-8F5B3D720C3C}">
      <dgm:prSet/>
      <dgm:spPr/>
      <dgm:t>
        <a:bodyPr/>
        <a:lstStyle/>
        <a:p>
          <a:r>
            <a:rPr lang="en-GB"/>
            <a:t>Telegram (integrated)</a:t>
          </a:r>
          <a:endParaRPr lang="en-US"/>
        </a:p>
      </dgm:t>
    </dgm:pt>
    <dgm:pt modelId="{1EC0F2BD-391A-4A5B-BF64-2C6396800A07}" type="parTrans" cxnId="{FDA140BF-2B73-4FF6-9F8C-DCA931F85CDD}">
      <dgm:prSet/>
      <dgm:spPr/>
      <dgm:t>
        <a:bodyPr/>
        <a:lstStyle/>
        <a:p>
          <a:endParaRPr lang="en-US"/>
        </a:p>
      </dgm:t>
    </dgm:pt>
    <dgm:pt modelId="{5747F55F-0246-4080-B8B9-B5E3EF4AA683}" type="sibTrans" cxnId="{FDA140BF-2B73-4FF6-9F8C-DCA931F85CDD}">
      <dgm:prSet/>
      <dgm:spPr/>
      <dgm:t>
        <a:bodyPr/>
        <a:lstStyle/>
        <a:p>
          <a:endParaRPr lang="en-US"/>
        </a:p>
      </dgm:t>
    </dgm:pt>
    <dgm:pt modelId="{0F774E48-FD1F-45B2-8D5D-6625CE5DF7F1}">
      <dgm:prSet/>
      <dgm:spPr/>
      <dgm:t>
        <a:bodyPr/>
        <a:lstStyle/>
        <a:p>
          <a:r>
            <a:rPr lang="en-GB"/>
            <a:t>HTML/CSS</a:t>
          </a:r>
          <a:endParaRPr lang="en-US"/>
        </a:p>
      </dgm:t>
    </dgm:pt>
    <dgm:pt modelId="{BC4BA7C7-29C8-48EB-8EB7-5514C6D24DA8}" type="parTrans" cxnId="{3D021229-5B7D-416F-9BBA-ABAF04A83CE7}">
      <dgm:prSet/>
      <dgm:spPr/>
      <dgm:t>
        <a:bodyPr/>
        <a:lstStyle/>
        <a:p>
          <a:endParaRPr lang="en-US"/>
        </a:p>
      </dgm:t>
    </dgm:pt>
    <dgm:pt modelId="{68F8B753-0B1F-4BDB-8A03-BBD7CDFD456F}" type="sibTrans" cxnId="{3D021229-5B7D-416F-9BBA-ABAF04A83CE7}">
      <dgm:prSet/>
      <dgm:spPr/>
      <dgm:t>
        <a:bodyPr/>
        <a:lstStyle/>
        <a:p>
          <a:endParaRPr lang="en-US"/>
        </a:p>
      </dgm:t>
    </dgm:pt>
    <dgm:pt modelId="{8976CDE5-D623-4DE3-869A-CCB21F3F1F49}">
      <dgm:prSet/>
      <dgm:spPr/>
      <dgm:t>
        <a:bodyPr/>
        <a:lstStyle/>
        <a:p>
          <a:r>
            <a:rPr lang="en-GB"/>
            <a:t>JS</a:t>
          </a:r>
          <a:endParaRPr lang="en-US"/>
        </a:p>
      </dgm:t>
    </dgm:pt>
    <dgm:pt modelId="{F7464C48-E996-4476-93A8-A34F312DD04A}" type="parTrans" cxnId="{2B16F5DA-F351-4514-A94D-743944B4FEF2}">
      <dgm:prSet/>
      <dgm:spPr/>
      <dgm:t>
        <a:bodyPr/>
        <a:lstStyle/>
        <a:p>
          <a:endParaRPr lang="en-US"/>
        </a:p>
      </dgm:t>
    </dgm:pt>
    <dgm:pt modelId="{D3414AC9-C9D2-4DC1-81AE-7E209DA437A6}" type="sibTrans" cxnId="{2B16F5DA-F351-4514-A94D-743944B4FEF2}">
      <dgm:prSet/>
      <dgm:spPr/>
      <dgm:t>
        <a:bodyPr/>
        <a:lstStyle/>
        <a:p>
          <a:endParaRPr lang="en-US"/>
        </a:p>
      </dgm:t>
    </dgm:pt>
    <dgm:pt modelId="{21FEB141-E572-4973-92F4-E1584402E368}" type="pres">
      <dgm:prSet presAssocID="{F7FA7F84-2591-4FFC-AF48-794469FB23FC}" presName="root" presStyleCnt="0">
        <dgm:presLayoutVars>
          <dgm:dir/>
          <dgm:resizeHandles val="exact"/>
        </dgm:presLayoutVars>
      </dgm:prSet>
      <dgm:spPr/>
    </dgm:pt>
    <dgm:pt modelId="{1257983A-6848-4425-8CF3-58E3CE6269DC}" type="pres">
      <dgm:prSet presAssocID="{8B1E11A4-CF84-44A1-8FFB-8F5B3D720C3C}" presName="compNode" presStyleCnt="0"/>
      <dgm:spPr/>
    </dgm:pt>
    <dgm:pt modelId="{517A435A-1CA6-45F2-B130-EB9CC29FA6A0}" type="pres">
      <dgm:prSet presAssocID="{8B1E11A4-CF84-44A1-8FFB-8F5B3D720C3C}" presName="bgRect" presStyleLbl="bgShp" presStyleIdx="0" presStyleCnt="3"/>
      <dgm:spPr/>
    </dgm:pt>
    <dgm:pt modelId="{7435E689-E1FF-453C-9471-3CAB15E6419F}" type="pres">
      <dgm:prSet presAssocID="{8B1E11A4-CF84-44A1-8FFB-8F5B3D720C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mp"/>
        </a:ext>
      </dgm:extLst>
    </dgm:pt>
    <dgm:pt modelId="{6E22216E-32A8-489D-980E-3D4D88078EBA}" type="pres">
      <dgm:prSet presAssocID="{8B1E11A4-CF84-44A1-8FFB-8F5B3D720C3C}" presName="spaceRect" presStyleCnt="0"/>
      <dgm:spPr/>
    </dgm:pt>
    <dgm:pt modelId="{6290465D-91F6-4CF3-871A-1385E4040DDE}" type="pres">
      <dgm:prSet presAssocID="{8B1E11A4-CF84-44A1-8FFB-8F5B3D720C3C}" presName="parTx" presStyleLbl="revTx" presStyleIdx="0" presStyleCnt="3">
        <dgm:presLayoutVars>
          <dgm:chMax val="0"/>
          <dgm:chPref val="0"/>
        </dgm:presLayoutVars>
      </dgm:prSet>
      <dgm:spPr/>
    </dgm:pt>
    <dgm:pt modelId="{2B21E09E-55AB-46E9-8C77-4B463098D271}" type="pres">
      <dgm:prSet presAssocID="{5747F55F-0246-4080-B8B9-B5E3EF4AA683}" presName="sibTrans" presStyleCnt="0"/>
      <dgm:spPr/>
    </dgm:pt>
    <dgm:pt modelId="{4041DE53-2B36-457D-BCE6-E1C2F97AE0D3}" type="pres">
      <dgm:prSet presAssocID="{0F774E48-FD1F-45B2-8D5D-6625CE5DF7F1}" presName="compNode" presStyleCnt="0"/>
      <dgm:spPr/>
    </dgm:pt>
    <dgm:pt modelId="{BB5733D1-9288-43DB-BAFB-2322117B96EC}" type="pres">
      <dgm:prSet presAssocID="{0F774E48-FD1F-45B2-8D5D-6625CE5DF7F1}" presName="bgRect" presStyleLbl="bgShp" presStyleIdx="1" presStyleCnt="3"/>
      <dgm:spPr/>
    </dgm:pt>
    <dgm:pt modelId="{02AE78A8-825A-4CC3-8A88-64659AF159D6}" type="pres">
      <dgm:prSet presAssocID="{0F774E48-FD1F-45B2-8D5D-6625CE5DF7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65A37908-1678-4577-B3B0-8E5A9B486142}" type="pres">
      <dgm:prSet presAssocID="{0F774E48-FD1F-45B2-8D5D-6625CE5DF7F1}" presName="spaceRect" presStyleCnt="0"/>
      <dgm:spPr/>
    </dgm:pt>
    <dgm:pt modelId="{F761D784-2B71-468C-AC17-6D13ECB9CF2C}" type="pres">
      <dgm:prSet presAssocID="{0F774E48-FD1F-45B2-8D5D-6625CE5DF7F1}" presName="parTx" presStyleLbl="revTx" presStyleIdx="1" presStyleCnt="3">
        <dgm:presLayoutVars>
          <dgm:chMax val="0"/>
          <dgm:chPref val="0"/>
        </dgm:presLayoutVars>
      </dgm:prSet>
      <dgm:spPr/>
    </dgm:pt>
    <dgm:pt modelId="{60D156E6-CCFC-4FBA-B5A9-C38697C94E75}" type="pres">
      <dgm:prSet presAssocID="{68F8B753-0B1F-4BDB-8A03-BBD7CDFD456F}" presName="sibTrans" presStyleCnt="0"/>
      <dgm:spPr/>
    </dgm:pt>
    <dgm:pt modelId="{E4240AB7-B34B-433A-B9CA-FDC8D70E6B29}" type="pres">
      <dgm:prSet presAssocID="{8976CDE5-D623-4DE3-869A-CCB21F3F1F49}" presName="compNode" presStyleCnt="0"/>
      <dgm:spPr/>
    </dgm:pt>
    <dgm:pt modelId="{6AE890C2-41EE-4A1C-94C4-5AD042C6C64F}" type="pres">
      <dgm:prSet presAssocID="{8976CDE5-D623-4DE3-869A-CCB21F3F1F49}" presName="bgRect" presStyleLbl="bgShp" presStyleIdx="2" presStyleCnt="3"/>
      <dgm:spPr/>
    </dgm:pt>
    <dgm:pt modelId="{2C904E61-C2E2-4BCB-AC82-EF62E8947C44}" type="pres">
      <dgm:prSet presAssocID="{8976CDE5-D623-4DE3-869A-CCB21F3F1F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F38AF2A-60BC-469F-A59B-A30AA5FFCF0D}" type="pres">
      <dgm:prSet presAssocID="{8976CDE5-D623-4DE3-869A-CCB21F3F1F49}" presName="spaceRect" presStyleCnt="0"/>
      <dgm:spPr/>
    </dgm:pt>
    <dgm:pt modelId="{4B9A6D81-4B84-461C-B0FE-0F504147B467}" type="pres">
      <dgm:prSet presAssocID="{8976CDE5-D623-4DE3-869A-CCB21F3F1F49}" presName="parTx" presStyleLbl="revTx" presStyleIdx="2" presStyleCnt="3">
        <dgm:presLayoutVars>
          <dgm:chMax val="0"/>
          <dgm:chPref val="0"/>
        </dgm:presLayoutVars>
      </dgm:prSet>
      <dgm:spPr/>
    </dgm:pt>
  </dgm:ptLst>
  <dgm:cxnLst>
    <dgm:cxn modelId="{C1B4D923-C432-4FF9-B946-8B921499A931}" type="presOf" srcId="{8976CDE5-D623-4DE3-869A-CCB21F3F1F49}" destId="{4B9A6D81-4B84-461C-B0FE-0F504147B467}" srcOrd="0" destOrd="0" presId="urn:microsoft.com/office/officeart/2018/2/layout/IconVerticalSolidList"/>
    <dgm:cxn modelId="{3D021229-5B7D-416F-9BBA-ABAF04A83CE7}" srcId="{F7FA7F84-2591-4FFC-AF48-794469FB23FC}" destId="{0F774E48-FD1F-45B2-8D5D-6625CE5DF7F1}" srcOrd="1" destOrd="0" parTransId="{BC4BA7C7-29C8-48EB-8EB7-5514C6D24DA8}" sibTransId="{68F8B753-0B1F-4BDB-8A03-BBD7CDFD456F}"/>
    <dgm:cxn modelId="{E9439134-91BB-421F-8E79-4E004D660C66}" type="presOf" srcId="{F7FA7F84-2591-4FFC-AF48-794469FB23FC}" destId="{21FEB141-E572-4973-92F4-E1584402E368}" srcOrd="0" destOrd="0" presId="urn:microsoft.com/office/officeart/2018/2/layout/IconVerticalSolidList"/>
    <dgm:cxn modelId="{DD38FA88-3E67-42F0-A5FE-52CE7DD2DDC5}" type="presOf" srcId="{0F774E48-FD1F-45B2-8D5D-6625CE5DF7F1}" destId="{F761D784-2B71-468C-AC17-6D13ECB9CF2C}" srcOrd="0" destOrd="0" presId="urn:microsoft.com/office/officeart/2018/2/layout/IconVerticalSolidList"/>
    <dgm:cxn modelId="{3CE026B3-BBD0-42BB-90AE-CDC8B8FA501F}" type="presOf" srcId="{8B1E11A4-CF84-44A1-8FFB-8F5B3D720C3C}" destId="{6290465D-91F6-4CF3-871A-1385E4040DDE}" srcOrd="0" destOrd="0" presId="urn:microsoft.com/office/officeart/2018/2/layout/IconVerticalSolidList"/>
    <dgm:cxn modelId="{FDA140BF-2B73-4FF6-9F8C-DCA931F85CDD}" srcId="{F7FA7F84-2591-4FFC-AF48-794469FB23FC}" destId="{8B1E11A4-CF84-44A1-8FFB-8F5B3D720C3C}" srcOrd="0" destOrd="0" parTransId="{1EC0F2BD-391A-4A5B-BF64-2C6396800A07}" sibTransId="{5747F55F-0246-4080-B8B9-B5E3EF4AA683}"/>
    <dgm:cxn modelId="{2B16F5DA-F351-4514-A94D-743944B4FEF2}" srcId="{F7FA7F84-2591-4FFC-AF48-794469FB23FC}" destId="{8976CDE5-D623-4DE3-869A-CCB21F3F1F49}" srcOrd="2" destOrd="0" parTransId="{F7464C48-E996-4476-93A8-A34F312DD04A}" sibTransId="{D3414AC9-C9D2-4DC1-81AE-7E209DA437A6}"/>
    <dgm:cxn modelId="{721FCE0B-36B9-4C8D-A510-EC4BFEC625FD}" type="presParOf" srcId="{21FEB141-E572-4973-92F4-E1584402E368}" destId="{1257983A-6848-4425-8CF3-58E3CE6269DC}" srcOrd="0" destOrd="0" presId="urn:microsoft.com/office/officeart/2018/2/layout/IconVerticalSolidList"/>
    <dgm:cxn modelId="{3D03643D-D1AF-4980-A8B1-6BB2A2064A40}" type="presParOf" srcId="{1257983A-6848-4425-8CF3-58E3CE6269DC}" destId="{517A435A-1CA6-45F2-B130-EB9CC29FA6A0}" srcOrd="0" destOrd="0" presId="urn:microsoft.com/office/officeart/2018/2/layout/IconVerticalSolidList"/>
    <dgm:cxn modelId="{A9774CC5-D4FE-4BE4-AD2A-194D12995A1A}" type="presParOf" srcId="{1257983A-6848-4425-8CF3-58E3CE6269DC}" destId="{7435E689-E1FF-453C-9471-3CAB15E6419F}" srcOrd="1" destOrd="0" presId="urn:microsoft.com/office/officeart/2018/2/layout/IconVerticalSolidList"/>
    <dgm:cxn modelId="{5706CDAB-AC21-4122-81C3-2F9CCB08123B}" type="presParOf" srcId="{1257983A-6848-4425-8CF3-58E3CE6269DC}" destId="{6E22216E-32A8-489D-980E-3D4D88078EBA}" srcOrd="2" destOrd="0" presId="urn:microsoft.com/office/officeart/2018/2/layout/IconVerticalSolidList"/>
    <dgm:cxn modelId="{B9B3C363-D647-4396-B1AD-768D2FEBB5E0}" type="presParOf" srcId="{1257983A-6848-4425-8CF3-58E3CE6269DC}" destId="{6290465D-91F6-4CF3-871A-1385E4040DDE}" srcOrd="3" destOrd="0" presId="urn:microsoft.com/office/officeart/2018/2/layout/IconVerticalSolidList"/>
    <dgm:cxn modelId="{6808E739-A513-4EC3-85F4-FE1DD67C006B}" type="presParOf" srcId="{21FEB141-E572-4973-92F4-E1584402E368}" destId="{2B21E09E-55AB-46E9-8C77-4B463098D271}" srcOrd="1" destOrd="0" presId="urn:microsoft.com/office/officeart/2018/2/layout/IconVerticalSolidList"/>
    <dgm:cxn modelId="{70416C50-D798-4AE3-A9D0-375C0CFD0B52}" type="presParOf" srcId="{21FEB141-E572-4973-92F4-E1584402E368}" destId="{4041DE53-2B36-457D-BCE6-E1C2F97AE0D3}" srcOrd="2" destOrd="0" presId="urn:microsoft.com/office/officeart/2018/2/layout/IconVerticalSolidList"/>
    <dgm:cxn modelId="{051A2552-65C6-49B3-B230-48FEB99CF0AF}" type="presParOf" srcId="{4041DE53-2B36-457D-BCE6-E1C2F97AE0D3}" destId="{BB5733D1-9288-43DB-BAFB-2322117B96EC}" srcOrd="0" destOrd="0" presId="urn:microsoft.com/office/officeart/2018/2/layout/IconVerticalSolidList"/>
    <dgm:cxn modelId="{A179B740-0408-4C97-A9F1-FCC7BB9880B7}" type="presParOf" srcId="{4041DE53-2B36-457D-BCE6-E1C2F97AE0D3}" destId="{02AE78A8-825A-4CC3-8A88-64659AF159D6}" srcOrd="1" destOrd="0" presId="urn:microsoft.com/office/officeart/2018/2/layout/IconVerticalSolidList"/>
    <dgm:cxn modelId="{75D687F5-AEAB-43C2-A986-673793C277B9}" type="presParOf" srcId="{4041DE53-2B36-457D-BCE6-E1C2F97AE0D3}" destId="{65A37908-1678-4577-B3B0-8E5A9B486142}" srcOrd="2" destOrd="0" presId="urn:microsoft.com/office/officeart/2018/2/layout/IconVerticalSolidList"/>
    <dgm:cxn modelId="{BE4AC68C-2BDF-45F9-BA12-B7189AC30F7B}" type="presParOf" srcId="{4041DE53-2B36-457D-BCE6-E1C2F97AE0D3}" destId="{F761D784-2B71-468C-AC17-6D13ECB9CF2C}" srcOrd="3" destOrd="0" presId="urn:microsoft.com/office/officeart/2018/2/layout/IconVerticalSolidList"/>
    <dgm:cxn modelId="{87766EC5-8F8F-4BF5-9931-7E1B5FF2FA49}" type="presParOf" srcId="{21FEB141-E572-4973-92F4-E1584402E368}" destId="{60D156E6-CCFC-4FBA-B5A9-C38697C94E75}" srcOrd="3" destOrd="0" presId="urn:microsoft.com/office/officeart/2018/2/layout/IconVerticalSolidList"/>
    <dgm:cxn modelId="{85202C9A-C71A-41A4-A6BE-868902C8B739}" type="presParOf" srcId="{21FEB141-E572-4973-92F4-E1584402E368}" destId="{E4240AB7-B34B-433A-B9CA-FDC8D70E6B29}" srcOrd="4" destOrd="0" presId="urn:microsoft.com/office/officeart/2018/2/layout/IconVerticalSolidList"/>
    <dgm:cxn modelId="{0624E354-AE66-447B-A0D1-7EC9C5DEFBC0}" type="presParOf" srcId="{E4240AB7-B34B-433A-B9CA-FDC8D70E6B29}" destId="{6AE890C2-41EE-4A1C-94C4-5AD042C6C64F}" srcOrd="0" destOrd="0" presId="urn:microsoft.com/office/officeart/2018/2/layout/IconVerticalSolidList"/>
    <dgm:cxn modelId="{37DA9062-0F6F-4609-9DB7-3C7EC6FE00D7}" type="presParOf" srcId="{E4240AB7-B34B-433A-B9CA-FDC8D70E6B29}" destId="{2C904E61-C2E2-4BCB-AC82-EF62E8947C44}" srcOrd="1" destOrd="0" presId="urn:microsoft.com/office/officeart/2018/2/layout/IconVerticalSolidList"/>
    <dgm:cxn modelId="{3478119F-62C2-4190-A206-C38D449A9584}" type="presParOf" srcId="{E4240AB7-B34B-433A-B9CA-FDC8D70E6B29}" destId="{2F38AF2A-60BC-469F-A59B-A30AA5FFCF0D}" srcOrd="2" destOrd="0" presId="urn:microsoft.com/office/officeart/2018/2/layout/IconVerticalSolidList"/>
    <dgm:cxn modelId="{4A6DAB75-6291-48A9-A0F0-0E25A970C500}" type="presParOf" srcId="{E4240AB7-B34B-433A-B9CA-FDC8D70E6B29}" destId="{4B9A6D81-4B84-461C-B0FE-0F504147B4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4C8255-5335-48E7-96F3-791C85FAE6F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1626C78-8937-401F-9ED4-023B596C7160}">
      <dgm:prSet/>
      <dgm:spPr/>
      <dgm:t>
        <a:bodyPr/>
        <a:lstStyle/>
        <a:p>
          <a:r>
            <a:rPr lang="en-GB"/>
            <a:t>Python</a:t>
          </a:r>
          <a:endParaRPr lang="en-US"/>
        </a:p>
      </dgm:t>
    </dgm:pt>
    <dgm:pt modelId="{5254C18A-A47E-428C-874B-57AE4AAF5889}" type="parTrans" cxnId="{8A44452E-014F-494A-A3B2-B8E449B51949}">
      <dgm:prSet/>
      <dgm:spPr/>
      <dgm:t>
        <a:bodyPr/>
        <a:lstStyle/>
        <a:p>
          <a:endParaRPr lang="en-US"/>
        </a:p>
      </dgm:t>
    </dgm:pt>
    <dgm:pt modelId="{D23CCAD9-0897-40A9-8286-45764FFE5827}" type="sibTrans" cxnId="{8A44452E-014F-494A-A3B2-B8E449B51949}">
      <dgm:prSet/>
      <dgm:spPr/>
      <dgm:t>
        <a:bodyPr/>
        <a:lstStyle/>
        <a:p>
          <a:endParaRPr lang="en-US"/>
        </a:p>
      </dgm:t>
    </dgm:pt>
    <dgm:pt modelId="{DB7F4B55-CA0A-4C24-B433-FD573B288945}">
      <dgm:prSet/>
      <dgm:spPr/>
      <dgm:t>
        <a:bodyPr/>
        <a:lstStyle/>
        <a:p>
          <a:r>
            <a:rPr lang="en-GB"/>
            <a:t>Microsoft Azure</a:t>
          </a:r>
          <a:endParaRPr lang="en-US"/>
        </a:p>
      </dgm:t>
    </dgm:pt>
    <dgm:pt modelId="{2D8CB105-A3B0-42FC-9FC7-6A9FB6DBBC73}" type="parTrans" cxnId="{CB896F45-9E99-49D0-8717-E19B055EF851}">
      <dgm:prSet/>
      <dgm:spPr/>
      <dgm:t>
        <a:bodyPr/>
        <a:lstStyle/>
        <a:p>
          <a:endParaRPr lang="en-US"/>
        </a:p>
      </dgm:t>
    </dgm:pt>
    <dgm:pt modelId="{2713A994-59D1-4FA8-A1B0-5321922176C2}" type="sibTrans" cxnId="{CB896F45-9E99-49D0-8717-E19B055EF851}">
      <dgm:prSet/>
      <dgm:spPr/>
      <dgm:t>
        <a:bodyPr/>
        <a:lstStyle/>
        <a:p>
          <a:endParaRPr lang="en-US"/>
        </a:p>
      </dgm:t>
    </dgm:pt>
    <dgm:pt modelId="{04AE0E03-AD40-4A59-AE09-6D1DD39FDF5C}">
      <dgm:prSet/>
      <dgm:spPr/>
      <dgm:t>
        <a:bodyPr/>
        <a:lstStyle/>
        <a:p>
          <a:r>
            <a:rPr lang="en-GB"/>
            <a:t>LUIS (NLP)</a:t>
          </a:r>
          <a:endParaRPr lang="en-US"/>
        </a:p>
      </dgm:t>
    </dgm:pt>
    <dgm:pt modelId="{394BBFA0-0D2F-4742-AE4B-F38BCF9E95B7}" type="parTrans" cxnId="{19824DFD-203D-42E3-B02B-656A6117C6BC}">
      <dgm:prSet/>
      <dgm:spPr/>
      <dgm:t>
        <a:bodyPr/>
        <a:lstStyle/>
        <a:p>
          <a:endParaRPr lang="en-US"/>
        </a:p>
      </dgm:t>
    </dgm:pt>
    <dgm:pt modelId="{48E61088-D4AE-4BCE-8445-01DCB7B39B24}" type="sibTrans" cxnId="{19824DFD-203D-42E3-B02B-656A6117C6BC}">
      <dgm:prSet/>
      <dgm:spPr/>
      <dgm:t>
        <a:bodyPr/>
        <a:lstStyle/>
        <a:p>
          <a:endParaRPr lang="en-US"/>
        </a:p>
      </dgm:t>
    </dgm:pt>
    <dgm:pt modelId="{BD1D614A-C8F7-43DD-A392-E893EFE3C400}" type="pres">
      <dgm:prSet presAssocID="{3D4C8255-5335-48E7-96F3-791C85FAE6FC}" presName="root" presStyleCnt="0">
        <dgm:presLayoutVars>
          <dgm:dir/>
          <dgm:resizeHandles val="exact"/>
        </dgm:presLayoutVars>
      </dgm:prSet>
      <dgm:spPr/>
    </dgm:pt>
    <dgm:pt modelId="{156B2552-52B5-4259-9A42-EFE9E218EE74}" type="pres">
      <dgm:prSet presAssocID="{71626C78-8937-401F-9ED4-023B596C7160}" presName="compNode" presStyleCnt="0"/>
      <dgm:spPr/>
    </dgm:pt>
    <dgm:pt modelId="{F0F72D38-B7B1-4E42-B271-CF7FEF29CF4B}" type="pres">
      <dgm:prSet presAssocID="{71626C78-8937-401F-9ED4-023B596C7160}" presName="bgRect" presStyleLbl="bgShp" presStyleIdx="0" presStyleCnt="3"/>
      <dgm:spPr/>
    </dgm:pt>
    <dgm:pt modelId="{59324F63-9D63-4357-B2B5-FFD208BFF40E}" type="pres">
      <dgm:prSet presAssocID="{71626C78-8937-401F-9ED4-023B596C71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605E66E-6049-4F3D-8191-5AF53CA3027A}" type="pres">
      <dgm:prSet presAssocID="{71626C78-8937-401F-9ED4-023B596C7160}" presName="spaceRect" presStyleCnt="0"/>
      <dgm:spPr/>
    </dgm:pt>
    <dgm:pt modelId="{283AEDF5-56D8-41F8-8F5E-6A0F891DB0DE}" type="pres">
      <dgm:prSet presAssocID="{71626C78-8937-401F-9ED4-023B596C7160}" presName="parTx" presStyleLbl="revTx" presStyleIdx="0" presStyleCnt="3">
        <dgm:presLayoutVars>
          <dgm:chMax val="0"/>
          <dgm:chPref val="0"/>
        </dgm:presLayoutVars>
      </dgm:prSet>
      <dgm:spPr/>
    </dgm:pt>
    <dgm:pt modelId="{4A88989D-F657-4E9F-B13B-8DB7695D89C5}" type="pres">
      <dgm:prSet presAssocID="{D23CCAD9-0897-40A9-8286-45764FFE5827}" presName="sibTrans" presStyleCnt="0"/>
      <dgm:spPr/>
    </dgm:pt>
    <dgm:pt modelId="{9B57E609-1A47-4382-ACFD-519FE210A89E}" type="pres">
      <dgm:prSet presAssocID="{DB7F4B55-CA0A-4C24-B433-FD573B288945}" presName="compNode" presStyleCnt="0"/>
      <dgm:spPr/>
    </dgm:pt>
    <dgm:pt modelId="{7647DE76-25D0-47A4-85DD-682B0EBFD55C}" type="pres">
      <dgm:prSet presAssocID="{DB7F4B55-CA0A-4C24-B433-FD573B288945}" presName="bgRect" presStyleLbl="bgShp" presStyleIdx="1" presStyleCnt="3"/>
      <dgm:spPr/>
    </dgm:pt>
    <dgm:pt modelId="{C97EF7FF-F7C1-4FDE-ACAF-3B2C056B6A04}" type="pres">
      <dgm:prSet presAssocID="{DB7F4B55-CA0A-4C24-B433-FD573B2889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A69751BE-F0CF-4AC2-8D69-C588AEC0F2A5}" type="pres">
      <dgm:prSet presAssocID="{DB7F4B55-CA0A-4C24-B433-FD573B288945}" presName="spaceRect" presStyleCnt="0"/>
      <dgm:spPr/>
    </dgm:pt>
    <dgm:pt modelId="{4A01A8A0-A496-416B-B7EC-F1011D957013}" type="pres">
      <dgm:prSet presAssocID="{DB7F4B55-CA0A-4C24-B433-FD573B288945}" presName="parTx" presStyleLbl="revTx" presStyleIdx="1" presStyleCnt="3">
        <dgm:presLayoutVars>
          <dgm:chMax val="0"/>
          <dgm:chPref val="0"/>
        </dgm:presLayoutVars>
      </dgm:prSet>
      <dgm:spPr/>
    </dgm:pt>
    <dgm:pt modelId="{7664CD01-BF3D-4B15-BB07-E415E760E9F6}" type="pres">
      <dgm:prSet presAssocID="{2713A994-59D1-4FA8-A1B0-5321922176C2}" presName="sibTrans" presStyleCnt="0"/>
      <dgm:spPr/>
    </dgm:pt>
    <dgm:pt modelId="{D5636706-3D08-442F-9C13-E997442230E7}" type="pres">
      <dgm:prSet presAssocID="{04AE0E03-AD40-4A59-AE09-6D1DD39FDF5C}" presName="compNode" presStyleCnt="0"/>
      <dgm:spPr/>
    </dgm:pt>
    <dgm:pt modelId="{0040B1A3-7869-416C-A7EF-87BEB9369043}" type="pres">
      <dgm:prSet presAssocID="{04AE0E03-AD40-4A59-AE09-6D1DD39FDF5C}" presName="bgRect" presStyleLbl="bgShp" presStyleIdx="2" presStyleCnt="3"/>
      <dgm:spPr/>
    </dgm:pt>
    <dgm:pt modelId="{1F64ECFE-4A9F-4D89-AA98-B7FDF8EF64D6}" type="pres">
      <dgm:prSet presAssocID="{04AE0E03-AD40-4A59-AE09-6D1DD39FDF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B2F76F8-4F0B-45D8-9483-96ADDD603B71}" type="pres">
      <dgm:prSet presAssocID="{04AE0E03-AD40-4A59-AE09-6D1DD39FDF5C}" presName="spaceRect" presStyleCnt="0"/>
      <dgm:spPr/>
    </dgm:pt>
    <dgm:pt modelId="{626B3DAE-4639-4E33-89E4-EE2E1872F2FA}" type="pres">
      <dgm:prSet presAssocID="{04AE0E03-AD40-4A59-AE09-6D1DD39FDF5C}" presName="parTx" presStyleLbl="revTx" presStyleIdx="2" presStyleCnt="3">
        <dgm:presLayoutVars>
          <dgm:chMax val="0"/>
          <dgm:chPref val="0"/>
        </dgm:presLayoutVars>
      </dgm:prSet>
      <dgm:spPr/>
    </dgm:pt>
  </dgm:ptLst>
  <dgm:cxnLst>
    <dgm:cxn modelId="{808D751E-ACBF-4AA8-9DEB-929ED3D83141}" type="presOf" srcId="{DB7F4B55-CA0A-4C24-B433-FD573B288945}" destId="{4A01A8A0-A496-416B-B7EC-F1011D957013}" srcOrd="0" destOrd="0" presId="urn:microsoft.com/office/officeart/2018/2/layout/IconVerticalSolidList"/>
    <dgm:cxn modelId="{8A44452E-014F-494A-A3B2-B8E449B51949}" srcId="{3D4C8255-5335-48E7-96F3-791C85FAE6FC}" destId="{71626C78-8937-401F-9ED4-023B596C7160}" srcOrd="0" destOrd="0" parTransId="{5254C18A-A47E-428C-874B-57AE4AAF5889}" sibTransId="{D23CCAD9-0897-40A9-8286-45764FFE5827}"/>
    <dgm:cxn modelId="{CB896F45-9E99-49D0-8717-E19B055EF851}" srcId="{3D4C8255-5335-48E7-96F3-791C85FAE6FC}" destId="{DB7F4B55-CA0A-4C24-B433-FD573B288945}" srcOrd="1" destOrd="0" parTransId="{2D8CB105-A3B0-42FC-9FC7-6A9FB6DBBC73}" sibTransId="{2713A994-59D1-4FA8-A1B0-5321922176C2}"/>
    <dgm:cxn modelId="{AB72D36F-AB59-4337-A99A-2EF8B16CDA88}" type="presOf" srcId="{71626C78-8937-401F-9ED4-023B596C7160}" destId="{283AEDF5-56D8-41F8-8F5E-6A0F891DB0DE}" srcOrd="0" destOrd="0" presId="urn:microsoft.com/office/officeart/2018/2/layout/IconVerticalSolidList"/>
    <dgm:cxn modelId="{DAC82085-C8A4-4DE4-BBC1-F35CB3CAA581}" type="presOf" srcId="{3D4C8255-5335-48E7-96F3-791C85FAE6FC}" destId="{BD1D614A-C8F7-43DD-A392-E893EFE3C400}" srcOrd="0" destOrd="0" presId="urn:microsoft.com/office/officeart/2018/2/layout/IconVerticalSolidList"/>
    <dgm:cxn modelId="{ACABE7C8-0082-4450-88A0-FD0E2B7D6B47}" type="presOf" srcId="{04AE0E03-AD40-4A59-AE09-6D1DD39FDF5C}" destId="{626B3DAE-4639-4E33-89E4-EE2E1872F2FA}" srcOrd="0" destOrd="0" presId="urn:microsoft.com/office/officeart/2018/2/layout/IconVerticalSolidList"/>
    <dgm:cxn modelId="{19824DFD-203D-42E3-B02B-656A6117C6BC}" srcId="{3D4C8255-5335-48E7-96F3-791C85FAE6FC}" destId="{04AE0E03-AD40-4A59-AE09-6D1DD39FDF5C}" srcOrd="2" destOrd="0" parTransId="{394BBFA0-0D2F-4742-AE4B-F38BCF9E95B7}" sibTransId="{48E61088-D4AE-4BCE-8445-01DCB7B39B24}"/>
    <dgm:cxn modelId="{9EF249C3-1C00-49D2-BB2A-48909B8C396F}" type="presParOf" srcId="{BD1D614A-C8F7-43DD-A392-E893EFE3C400}" destId="{156B2552-52B5-4259-9A42-EFE9E218EE74}" srcOrd="0" destOrd="0" presId="urn:microsoft.com/office/officeart/2018/2/layout/IconVerticalSolidList"/>
    <dgm:cxn modelId="{96A0B2AB-D762-401E-B747-320F3BD394CC}" type="presParOf" srcId="{156B2552-52B5-4259-9A42-EFE9E218EE74}" destId="{F0F72D38-B7B1-4E42-B271-CF7FEF29CF4B}" srcOrd="0" destOrd="0" presId="urn:microsoft.com/office/officeart/2018/2/layout/IconVerticalSolidList"/>
    <dgm:cxn modelId="{E1FBD80B-3095-4204-98E7-BBB4261CEBFF}" type="presParOf" srcId="{156B2552-52B5-4259-9A42-EFE9E218EE74}" destId="{59324F63-9D63-4357-B2B5-FFD208BFF40E}" srcOrd="1" destOrd="0" presId="urn:microsoft.com/office/officeart/2018/2/layout/IconVerticalSolidList"/>
    <dgm:cxn modelId="{323D8C5D-0165-4E39-915F-375AFF535183}" type="presParOf" srcId="{156B2552-52B5-4259-9A42-EFE9E218EE74}" destId="{1605E66E-6049-4F3D-8191-5AF53CA3027A}" srcOrd="2" destOrd="0" presId="urn:microsoft.com/office/officeart/2018/2/layout/IconVerticalSolidList"/>
    <dgm:cxn modelId="{43BBB96D-FB15-4AB7-8BBC-7481DA16FA90}" type="presParOf" srcId="{156B2552-52B5-4259-9A42-EFE9E218EE74}" destId="{283AEDF5-56D8-41F8-8F5E-6A0F891DB0DE}" srcOrd="3" destOrd="0" presId="urn:microsoft.com/office/officeart/2018/2/layout/IconVerticalSolidList"/>
    <dgm:cxn modelId="{F3F0E7A5-BB0E-45E0-AC87-217E1EF0D962}" type="presParOf" srcId="{BD1D614A-C8F7-43DD-A392-E893EFE3C400}" destId="{4A88989D-F657-4E9F-B13B-8DB7695D89C5}" srcOrd="1" destOrd="0" presId="urn:microsoft.com/office/officeart/2018/2/layout/IconVerticalSolidList"/>
    <dgm:cxn modelId="{6BEB419A-27A5-48C0-8CF8-2B1C2AC3FC60}" type="presParOf" srcId="{BD1D614A-C8F7-43DD-A392-E893EFE3C400}" destId="{9B57E609-1A47-4382-ACFD-519FE210A89E}" srcOrd="2" destOrd="0" presId="urn:microsoft.com/office/officeart/2018/2/layout/IconVerticalSolidList"/>
    <dgm:cxn modelId="{565F9C9D-A067-41BB-A65C-22BEFD8BC4A5}" type="presParOf" srcId="{9B57E609-1A47-4382-ACFD-519FE210A89E}" destId="{7647DE76-25D0-47A4-85DD-682B0EBFD55C}" srcOrd="0" destOrd="0" presId="urn:microsoft.com/office/officeart/2018/2/layout/IconVerticalSolidList"/>
    <dgm:cxn modelId="{4C7F503E-4842-46C7-B7EA-EFCB80EC5DC3}" type="presParOf" srcId="{9B57E609-1A47-4382-ACFD-519FE210A89E}" destId="{C97EF7FF-F7C1-4FDE-ACAF-3B2C056B6A04}" srcOrd="1" destOrd="0" presId="urn:microsoft.com/office/officeart/2018/2/layout/IconVerticalSolidList"/>
    <dgm:cxn modelId="{5A37B582-3A62-439E-A8EF-53D70683DA47}" type="presParOf" srcId="{9B57E609-1A47-4382-ACFD-519FE210A89E}" destId="{A69751BE-F0CF-4AC2-8D69-C588AEC0F2A5}" srcOrd="2" destOrd="0" presId="urn:microsoft.com/office/officeart/2018/2/layout/IconVerticalSolidList"/>
    <dgm:cxn modelId="{01099B6B-04CB-4FC7-9CAF-9488BF5BA152}" type="presParOf" srcId="{9B57E609-1A47-4382-ACFD-519FE210A89E}" destId="{4A01A8A0-A496-416B-B7EC-F1011D957013}" srcOrd="3" destOrd="0" presId="urn:microsoft.com/office/officeart/2018/2/layout/IconVerticalSolidList"/>
    <dgm:cxn modelId="{01FC2751-0123-4238-9A27-54E799212281}" type="presParOf" srcId="{BD1D614A-C8F7-43DD-A392-E893EFE3C400}" destId="{7664CD01-BF3D-4B15-BB07-E415E760E9F6}" srcOrd="3" destOrd="0" presId="urn:microsoft.com/office/officeart/2018/2/layout/IconVerticalSolidList"/>
    <dgm:cxn modelId="{7CB96015-FCF9-483D-A261-B5D138E7A767}" type="presParOf" srcId="{BD1D614A-C8F7-43DD-A392-E893EFE3C400}" destId="{D5636706-3D08-442F-9C13-E997442230E7}" srcOrd="4" destOrd="0" presId="urn:microsoft.com/office/officeart/2018/2/layout/IconVerticalSolidList"/>
    <dgm:cxn modelId="{4DDDB94F-E775-4E50-89A8-BC3EACA11591}" type="presParOf" srcId="{D5636706-3D08-442F-9C13-E997442230E7}" destId="{0040B1A3-7869-416C-A7EF-87BEB9369043}" srcOrd="0" destOrd="0" presId="urn:microsoft.com/office/officeart/2018/2/layout/IconVerticalSolidList"/>
    <dgm:cxn modelId="{DA496966-BE4F-4B4F-8F8B-8E4C92FBEAE7}" type="presParOf" srcId="{D5636706-3D08-442F-9C13-E997442230E7}" destId="{1F64ECFE-4A9F-4D89-AA98-B7FDF8EF64D6}" srcOrd="1" destOrd="0" presId="urn:microsoft.com/office/officeart/2018/2/layout/IconVerticalSolidList"/>
    <dgm:cxn modelId="{FECBEDD9-ECA4-4490-A560-2A3E8272029E}" type="presParOf" srcId="{D5636706-3D08-442F-9C13-E997442230E7}" destId="{4B2F76F8-4F0B-45D8-9483-96ADDD603B71}" srcOrd="2" destOrd="0" presId="urn:microsoft.com/office/officeart/2018/2/layout/IconVerticalSolidList"/>
    <dgm:cxn modelId="{F7050D92-10C4-4FCE-9EB2-D6B24144FA69}" type="presParOf" srcId="{D5636706-3D08-442F-9C13-E997442230E7}" destId="{626B3DAE-4639-4E33-89E4-EE2E1872F2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DBF759-D3E1-48B3-9E11-4F366FA3DD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37C65D-8FEF-490E-BDAE-02A2138F97EF}">
      <dgm:prSet/>
      <dgm:spPr/>
      <dgm:t>
        <a:bodyPr/>
        <a:lstStyle/>
        <a:p>
          <a:r>
            <a:rPr lang="en-GB"/>
            <a:t>Mysql</a:t>
          </a:r>
          <a:endParaRPr lang="en-US"/>
        </a:p>
      </dgm:t>
    </dgm:pt>
    <dgm:pt modelId="{B292F18D-8448-400D-B0CD-C105139A2C49}" type="parTrans" cxnId="{8CA87A5E-569A-4290-886B-5C2067EB1486}">
      <dgm:prSet/>
      <dgm:spPr/>
      <dgm:t>
        <a:bodyPr/>
        <a:lstStyle/>
        <a:p>
          <a:endParaRPr lang="en-US"/>
        </a:p>
      </dgm:t>
    </dgm:pt>
    <dgm:pt modelId="{BAE7D8C8-92F5-43CC-ADCB-DCC684DC93F4}" type="sibTrans" cxnId="{8CA87A5E-569A-4290-886B-5C2067EB1486}">
      <dgm:prSet/>
      <dgm:spPr/>
      <dgm:t>
        <a:bodyPr/>
        <a:lstStyle/>
        <a:p>
          <a:endParaRPr lang="en-US"/>
        </a:p>
      </dgm:t>
    </dgm:pt>
    <dgm:pt modelId="{AEFFF4D1-EA4E-4F45-97F4-37F35B3BB083}">
      <dgm:prSet/>
      <dgm:spPr/>
      <dgm:t>
        <a:bodyPr/>
        <a:lstStyle/>
        <a:p>
          <a:r>
            <a:rPr lang="en-GB"/>
            <a:t>Kaggle (datasets)</a:t>
          </a:r>
          <a:endParaRPr lang="en-US"/>
        </a:p>
      </dgm:t>
    </dgm:pt>
    <dgm:pt modelId="{A4B0371B-FBC1-4C44-91B9-2F8826755927}" type="parTrans" cxnId="{DA09D773-0AB7-4269-851E-FE299349CCBA}">
      <dgm:prSet/>
      <dgm:spPr/>
      <dgm:t>
        <a:bodyPr/>
        <a:lstStyle/>
        <a:p>
          <a:endParaRPr lang="en-US"/>
        </a:p>
      </dgm:t>
    </dgm:pt>
    <dgm:pt modelId="{4635695D-F5A6-4141-8929-E7A555C1B8CD}" type="sibTrans" cxnId="{DA09D773-0AB7-4269-851E-FE299349CCBA}">
      <dgm:prSet/>
      <dgm:spPr/>
      <dgm:t>
        <a:bodyPr/>
        <a:lstStyle/>
        <a:p>
          <a:endParaRPr lang="en-US"/>
        </a:p>
      </dgm:t>
    </dgm:pt>
    <dgm:pt modelId="{50CF003C-2A3C-4B41-87D9-57DFB5E5234F}" type="pres">
      <dgm:prSet presAssocID="{7ADBF759-D3E1-48B3-9E11-4F366FA3DD05}" presName="root" presStyleCnt="0">
        <dgm:presLayoutVars>
          <dgm:dir/>
          <dgm:resizeHandles val="exact"/>
        </dgm:presLayoutVars>
      </dgm:prSet>
      <dgm:spPr/>
    </dgm:pt>
    <dgm:pt modelId="{5C23A724-98FA-43D0-B0AA-80924797F78D}" type="pres">
      <dgm:prSet presAssocID="{6B37C65D-8FEF-490E-BDAE-02A2138F97EF}" presName="compNode" presStyleCnt="0"/>
      <dgm:spPr/>
    </dgm:pt>
    <dgm:pt modelId="{A0A9E7CF-1E09-4177-BAA6-E32090FAB29C}" type="pres">
      <dgm:prSet presAssocID="{6B37C65D-8FEF-490E-BDAE-02A2138F97EF}" presName="bgRect" presStyleLbl="bgShp" presStyleIdx="0" presStyleCnt="2"/>
      <dgm:spPr/>
    </dgm:pt>
    <dgm:pt modelId="{FBA5F778-822B-41CA-B677-1BB82C790996}" type="pres">
      <dgm:prSet presAssocID="{6B37C65D-8FEF-490E-BDAE-02A2138F97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CA1D7E7-1DF8-4268-A9EE-21CA073C02E1}" type="pres">
      <dgm:prSet presAssocID="{6B37C65D-8FEF-490E-BDAE-02A2138F97EF}" presName="spaceRect" presStyleCnt="0"/>
      <dgm:spPr/>
    </dgm:pt>
    <dgm:pt modelId="{67BE5DD5-1769-4B27-81FD-7740610B7935}" type="pres">
      <dgm:prSet presAssocID="{6B37C65D-8FEF-490E-BDAE-02A2138F97EF}" presName="parTx" presStyleLbl="revTx" presStyleIdx="0" presStyleCnt="2">
        <dgm:presLayoutVars>
          <dgm:chMax val="0"/>
          <dgm:chPref val="0"/>
        </dgm:presLayoutVars>
      </dgm:prSet>
      <dgm:spPr/>
    </dgm:pt>
    <dgm:pt modelId="{DC54677E-CEF7-4A5E-A684-43EE5AF32B37}" type="pres">
      <dgm:prSet presAssocID="{BAE7D8C8-92F5-43CC-ADCB-DCC684DC93F4}" presName="sibTrans" presStyleCnt="0"/>
      <dgm:spPr/>
    </dgm:pt>
    <dgm:pt modelId="{156106F3-4BA3-40A6-A250-166711E40A69}" type="pres">
      <dgm:prSet presAssocID="{AEFFF4D1-EA4E-4F45-97F4-37F35B3BB083}" presName="compNode" presStyleCnt="0"/>
      <dgm:spPr/>
    </dgm:pt>
    <dgm:pt modelId="{993FEEF7-6244-4FFF-9A48-499A099AF882}" type="pres">
      <dgm:prSet presAssocID="{AEFFF4D1-EA4E-4F45-97F4-37F35B3BB083}" presName="bgRect" presStyleLbl="bgShp" presStyleIdx="1" presStyleCnt="2"/>
      <dgm:spPr/>
    </dgm:pt>
    <dgm:pt modelId="{A61AA960-B65A-4B66-9667-6725B1B9D131}" type="pres">
      <dgm:prSet presAssocID="{AEFFF4D1-EA4E-4F45-97F4-37F35B3BB08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87145CB0-0577-498E-81CD-2851565BFEE3}" type="pres">
      <dgm:prSet presAssocID="{AEFFF4D1-EA4E-4F45-97F4-37F35B3BB083}" presName="spaceRect" presStyleCnt="0"/>
      <dgm:spPr/>
    </dgm:pt>
    <dgm:pt modelId="{7E008B95-AF64-4B1C-AC83-002559E5AEE9}" type="pres">
      <dgm:prSet presAssocID="{AEFFF4D1-EA4E-4F45-97F4-37F35B3BB083}" presName="parTx" presStyleLbl="revTx" presStyleIdx="1" presStyleCnt="2">
        <dgm:presLayoutVars>
          <dgm:chMax val="0"/>
          <dgm:chPref val="0"/>
        </dgm:presLayoutVars>
      </dgm:prSet>
      <dgm:spPr/>
    </dgm:pt>
  </dgm:ptLst>
  <dgm:cxnLst>
    <dgm:cxn modelId="{F24F390B-CADE-4E8B-924F-E27363842323}" type="presOf" srcId="{7ADBF759-D3E1-48B3-9E11-4F366FA3DD05}" destId="{50CF003C-2A3C-4B41-87D9-57DFB5E5234F}" srcOrd="0" destOrd="0" presId="urn:microsoft.com/office/officeart/2018/2/layout/IconVerticalSolidList"/>
    <dgm:cxn modelId="{C9807E35-B930-4302-A7E3-3041D9B46935}" type="presOf" srcId="{AEFFF4D1-EA4E-4F45-97F4-37F35B3BB083}" destId="{7E008B95-AF64-4B1C-AC83-002559E5AEE9}" srcOrd="0" destOrd="0" presId="urn:microsoft.com/office/officeart/2018/2/layout/IconVerticalSolidList"/>
    <dgm:cxn modelId="{8CA87A5E-569A-4290-886B-5C2067EB1486}" srcId="{7ADBF759-D3E1-48B3-9E11-4F366FA3DD05}" destId="{6B37C65D-8FEF-490E-BDAE-02A2138F97EF}" srcOrd="0" destOrd="0" parTransId="{B292F18D-8448-400D-B0CD-C105139A2C49}" sibTransId="{BAE7D8C8-92F5-43CC-ADCB-DCC684DC93F4}"/>
    <dgm:cxn modelId="{B3109F6E-2A1E-4133-8DFA-79BEC6254D5F}" type="presOf" srcId="{6B37C65D-8FEF-490E-BDAE-02A2138F97EF}" destId="{67BE5DD5-1769-4B27-81FD-7740610B7935}" srcOrd="0" destOrd="0" presId="urn:microsoft.com/office/officeart/2018/2/layout/IconVerticalSolidList"/>
    <dgm:cxn modelId="{DA09D773-0AB7-4269-851E-FE299349CCBA}" srcId="{7ADBF759-D3E1-48B3-9E11-4F366FA3DD05}" destId="{AEFFF4D1-EA4E-4F45-97F4-37F35B3BB083}" srcOrd="1" destOrd="0" parTransId="{A4B0371B-FBC1-4C44-91B9-2F8826755927}" sibTransId="{4635695D-F5A6-4141-8929-E7A555C1B8CD}"/>
    <dgm:cxn modelId="{3DE42CC3-5FCB-4BAB-86C9-D683672200FD}" type="presParOf" srcId="{50CF003C-2A3C-4B41-87D9-57DFB5E5234F}" destId="{5C23A724-98FA-43D0-B0AA-80924797F78D}" srcOrd="0" destOrd="0" presId="urn:microsoft.com/office/officeart/2018/2/layout/IconVerticalSolidList"/>
    <dgm:cxn modelId="{1ECB0A06-51E7-4822-867B-D26D641DCEAB}" type="presParOf" srcId="{5C23A724-98FA-43D0-B0AA-80924797F78D}" destId="{A0A9E7CF-1E09-4177-BAA6-E32090FAB29C}" srcOrd="0" destOrd="0" presId="urn:microsoft.com/office/officeart/2018/2/layout/IconVerticalSolidList"/>
    <dgm:cxn modelId="{47D36BB8-4881-4511-9BDA-C80A4293C867}" type="presParOf" srcId="{5C23A724-98FA-43D0-B0AA-80924797F78D}" destId="{FBA5F778-822B-41CA-B677-1BB82C790996}" srcOrd="1" destOrd="0" presId="urn:microsoft.com/office/officeart/2018/2/layout/IconVerticalSolidList"/>
    <dgm:cxn modelId="{DA11174F-F428-4DC7-B9B1-5B479F385669}" type="presParOf" srcId="{5C23A724-98FA-43D0-B0AA-80924797F78D}" destId="{8CA1D7E7-1DF8-4268-A9EE-21CA073C02E1}" srcOrd="2" destOrd="0" presId="urn:microsoft.com/office/officeart/2018/2/layout/IconVerticalSolidList"/>
    <dgm:cxn modelId="{03F33D39-3502-4945-8F19-27D91A847E1D}" type="presParOf" srcId="{5C23A724-98FA-43D0-B0AA-80924797F78D}" destId="{67BE5DD5-1769-4B27-81FD-7740610B7935}" srcOrd="3" destOrd="0" presId="urn:microsoft.com/office/officeart/2018/2/layout/IconVerticalSolidList"/>
    <dgm:cxn modelId="{25638427-84F9-4C06-9F68-5195EFD464E7}" type="presParOf" srcId="{50CF003C-2A3C-4B41-87D9-57DFB5E5234F}" destId="{DC54677E-CEF7-4A5E-A684-43EE5AF32B37}" srcOrd="1" destOrd="0" presId="urn:microsoft.com/office/officeart/2018/2/layout/IconVerticalSolidList"/>
    <dgm:cxn modelId="{EEE334AC-DD71-4B04-AD32-D7B25548615C}" type="presParOf" srcId="{50CF003C-2A3C-4B41-87D9-57DFB5E5234F}" destId="{156106F3-4BA3-40A6-A250-166711E40A69}" srcOrd="2" destOrd="0" presId="urn:microsoft.com/office/officeart/2018/2/layout/IconVerticalSolidList"/>
    <dgm:cxn modelId="{F24EE675-4140-4664-A0DE-25F8D93870EC}" type="presParOf" srcId="{156106F3-4BA3-40A6-A250-166711E40A69}" destId="{993FEEF7-6244-4FFF-9A48-499A099AF882}" srcOrd="0" destOrd="0" presId="urn:microsoft.com/office/officeart/2018/2/layout/IconVerticalSolidList"/>
    <dgm:cxn modelId="{8E733F6D-D158-42C7-B84C-FF299063511A}" type="presParOf" srcId="{156106F3-4BA3-40A6-A250-166711E40A69}" destId="{A61AA960-B65A-4B66-9667-6725B1B9D131}" srcOrd="1" destOrd="0" presId="urn:microsoft.com/office/officeart/2018/2/layout/IconVerticalSolidList"/>
    <dgm:cxn modelId="{637F7A47-06EC-42AF-867A-C6E896B06294}" type="presParOf" srcId="{156106F3-4BA3-40A6-A250-166711E40A69}" destId="{87145CB0-0577-498E-81CD-2851565BFEE3}" srcOrd="2" destOrd="0" presId="urn:microsoft.com/office/officeart/2018/2/layout/IconVerticalSolidList"/>
    <dgm:cxn modelId="{ECDFDD94-3B48-4210-8394-9524D5776F83}" type="presParOf" srcId="{156106F3-4BA3-40A6-A250-166711E40A69}" destId="{7E008B95-AF64-4B1C-AC83-002559E5AE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C6547-DBB0-4D5B-924B-B3D0D2324DD4}">
      <dsp:nvSpPr>
        <dsp:cNvPr id="0" name=""/>
        <dsp:cNvSpPr/>
      </dsp:nvSpPr>
      <dsp:spPr>
        <a:xfrm>
          <a:off x="0" y="64038"/>
          <a:ext cx="6798539"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Channels – The chatbot will be on a website and be integrated with Telegram</a:t>
          </a:r>
          <a:endParaRPr lang="en-US" sz="1700" kern="1200"/>
        </a:p>
      </dsp:txBody>
      <dsp:txXfrm>
        <a:off x="33012" y="97050"/>
        <a:ext cx="6732515" cy="610236"/>
      </dsp:txXfrm>
    </dsp:sp>
    <dsp:sp modelId="{4DFD5778-0D72-4E28-B20A-EBE16CC66846}">
      <dsp:nvSpPr>
        <dsp:cNvPr id="0" name=""/>
        <dsp:cNvSpPr/>
      </dsp:nvSpPr>
      <dsp:spPr>
        <a:xfrm>
          <a:off x="0" y="789258"/>
          <a:ext cx="6798539" cy="67626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Languages – One language for now , expansion would be based on demand </a:t>
          </a:r>
          <a:endParaRPr lang="en-US" sz="1700" kern="1200"/>
        </a:p>
      </dsp:txBody>
      <dsp:txXfrm>
        <a:off x="33012" y="822270"/>
        <a:ext cx="6732515" cy="610236"/>
      </dsp:txXfrm>
    </dsp:sp>
    <dsp:sp modelId="{6487483F-8578-4150-97F4-EECD44ED783B}">
      <dsp:nvSpPr>
        <dsp:cNvPr id="0" name=""/>
        <dsp:cNvSpPr/>
      </dsp:nvSpPr>
      <dsp:spPr>
        <a:xfrm>
          <a:off x="0" y="1514478"/>
          <a:ext cx="6798539" cy="6762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Chatbot tone – Very friendly and warm </a:t>
          </a:r>
          <a:endParaRPr lang="en-US" sz="1700" kern="1200"/>
        </a:p>
      </dsp:txBody>
      <dsp:txXfrm>
        <a:off x="33012" y="1547490"/>
        <a:ext cx="6732515" cy="610236"/>
      </dsp:txXfrm>
    </dsp:sp>
    <dsp:sp modelId="{28774031-ED1A-42DD-ADA6-B8F733882D0C}">
      <dsp:nvSpPr>
        <dsp:cNvPr id="0" name=""/>
        <dsp:cNvSpPr/>
      </dsp:nvSpPr>
      <dsp:spPr>
        <a:xfrm>
          <a:off x="0" y="2239698"/>
          <a:ext cx="6798539" cy="67626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KPI metric – Feedback at the end of the conversation </a:t>
          </a:r>
          <a:endParaRPr lang="en-US" sz="1700" kern="1200"/>
        </a:p>
      </dsp:txBody>
      <dsp:txXfrm>
        <a:off x="33012" y="2272710"/>
        <a:ext cx="6732515" cy="610236"/>
      </dsp:txXfrm>
    </dsp:sp>
    <dsp:sp modelId="{16482182-02BE-4D68-9B38-D22D31B36688}">
      <dsp:nvSpPr>
        <dsp:cNvPr id="0" name=""/>
        <dsp:cNvSpPr/>
      </dsp:nvSpPr>
      <dsp:spPr>
        <a:xfrm>
          <a:off x="0" y="2964918"/>
          <a:ext cx="6798539" cy="6762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Hosting – Microsoft Azure</a:t>
          </a:r>
          <a:endParaRPr lang="en-US" sz="1700" kern="1200"/>
        </a:p>
      </dsp:txBody>
      <dsp:txXfrm>
        <a:off x="33012" y="2997930"/>
        <a:ext cx="6732515" cy="610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EF00C-C53B-4E8B-9557-78F0C4A2ECE8}">
      <dsp:nvSpPr>
        <dsp:cNvPr id="0" name=""/>
        <dsp:cNvSpPr/>
      </dsp:nvSpPr>
      <dsp:spPr>
        <a:xfrm>
          <a:off x="526899" y="1110031"/>
          <a:ext cx="420521" cy="7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9BBFA1-29FF-4E86-810F-D8940938E311}">
      <dsp:nvSpPr>
        <dsp:cNvPr id="0" name=""/>
        <dsp:cNvSpPr/>
      </dsp:nvSpPr>
      <dsp:spPr>
        <a:xfrm>
          <a:off x="972652" y="1074743"/>
          <a:ext cx="48359" cy="90831"/>
        </a:xfrm>
        <a:prstGeom prst="chevron">
          <a:avLst>
            <a:gd name="adj" fmla="val 90000"/>
          </a:avLst>
        </a:prstGeom>
        <a:solidFill>
          <a:schemeClr val="accent3">
            <a:tint val="40000"/>
            <a:alpha val="90000"/>
            <a:hueOff val="69970"/>
            <a:satOff val="3448"/>
            <a:lumOff val="61"/>
            <a:alphaOff val="0"/>
          </a:schemeClr>
        </a:solidFill>
        <a:ln w="12700" cap="flat" cmpd="sng" algn="ctr">
          <a:solidFill>
            <a:schemeClr val="accent3">
              <a:tint val="40000"/>
              <a:alpha val="90000"/>
              <a:hueOff val="69970"/>
              <a:satOff val="3448"/>
              <a:lumOff val="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D731D5-A686-407D-9466-932691B5E240}">
      <dsp:nvSpPr>
        <dsp:cNvPr id="0" name=""/>
        <dsp:cNvSpPr/>
      </dsp:nvSpPr>
      <dsp:spPr>
        <a:xfrm>
          <a:off x="304820" y="940553"/>
          <a:ext cx="339027" cy="339027"/>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6" tIns="13156" rIns="13156" bIns="13156" numCol="1" spcCol="1270" anchor="ctr" anchorCtr="0">
          <a:noAutofit/>
        </a:bodyPr>
        <a:lstStyle/>
        <a:p>
          <a:pPr marL="0" lvl="0" indent="0" algn="ctr" defTabSz="666750">
            <a:lnSpc>
              <a:spcPct val="90000"/>
            </a:lnSpc>
            <a:spcBef>
              <a:spcPct val="0"/>
            </a:spcBef>
            <a:spcAft>
              <a:spcPct val="35000"/>
            </a:spcAft>
            <a:buNone/>
          </a:pPr>
          <a:r>
            <a:rPr lang="en-US" sz="1500" kern="1200"/>
            <a:t>1</a:t>
          </a:r>
        </a:p>
      </dsp:txBody>
      <dsp:txXfrm>
        <a:off x="354469" y="990202"/>
        <a:ext cx="239729" cy="239729"/>
      </dsp:txXfrm>
    </dsp:sp>
    <dsp:sp modelId="{329996F1-765A-4F39-9B75-60C01C5F20CC}">
      <dsp:nvSpPr>
        <dsp:cNvPr id="0" name=""/>
        <dsp:cNvSpPr/>
      </dsp:nvSpPr>
      <dsp:spPr>
        <a:xfrm>
          <a:off x="1247" y="1445179"/>
          <a:ext cx="946172" cy="1965600"/>
        </a:xfrm>
        <a:prstGeom prst="upArrowCallout">
          <a:avLst>
            <a:gd name="adj1" fmla="val 50000"/>
            <a:gd name="adj2" fmla="val 20000"/>
            <a:gd name="adj3" fmla="val 20000"/>
            <a:gd name="adj4" fmla="val 100000"/>
          </a:avLst>
        </a:prstGeom>
        <a:solidFill>
          <a:schemeClr val="accent3">
            <a:tint val="40000"/>
            <a:alpha val="90000"/>
            <a:hueOff val="139941"/>
            <a:satOff val="6897"/>
            <a:lumOff val="123"/>
            <a:alphaOff val="0"/>
          </a:schemeClr>
        </a:solidFill>
        <a:ln w="12700" cap="flat" cmpd="sng" algn="ctr">
          <a:solidFill>
            <a:schemeClr val="accent3">
              <a:tint val="40000"/>
              <a:alpha val="90000"/>
              <a:hueOff val="139941"/>
              <a:satOff val="6897"/>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35" tIns="165100" rIns="74635" bIns="165100" numCol="1" spcCol="1270" anchor="t" anchorCtr="0">
          <a:noAutofit/>
        </a:bodyPr>
        <a:lstStyle/>
        <a:p>
          <a:pPr marL="0" lvl="0" indent="0" algn="l" defTabSz="488950">
            <a:lnSpc>
              <a:spcPct val="90000"/>
            </a:lnSpc>
            <a:spcBef>
              <a:spcPct val="0"/>
            </a:spcBef>
            <a:spcAft>
              <a:spcPct val="35000"/>
            </a:spcAft>
            <a:buNone/>
          </a:pPr>
          <a:r>
            <a:rPr lang="en-IN" sz="1100" b="1" kern="1200"/>
            <a:t>Choose a Platform</a:t>
          </a:r>
          <a:endParaRPr lang="en-US" sz="1100" kern="1200"/>
        </a:p>
      </dsp:txBody>
      <dsp:txXfrm>
        <a:off x="1247" y="1634413"/>
        <a:ext cx="946172" cy="1776366"/>
      </dsp:txXfrm>
    </dsp:sp>
    <dsp:sp modelId="{03FCA9C4-5599-4212-AE01-A5B572650BFF}">
      <dsp:nvSpPr>
        <dsp:cNvPr id="0" name=""/>
        <dsp:cNvSpPr/>
      </dsp:nvSpPr>
      <dsp:spPr>
        <a:xfrm>
          <a:off x="1052551" y="1110033"/>
          <a:ext cx="946172" cy="72"/>
        </a:xfrm>
        <a:prstGeom prst="rect">
          <a:avLst/>
        </a:prstGeom>
        <a:solidFill>
          <a:schemeClr val="accent3">
            <a:tint val="40000"/>
            <a:alpha val="90000"/>
            <a:hueOff val="209911"/>
            <a:satOff val="10345"/>
            <a:lumOff val="184"/>
            <a:alphaOff val="0"/>
          </a:schemeClr>
        </a:solidFill>
        <a:ln w="12700" cap="flat" cmpd="sng" algn="ctr">
          <a:solidFill>
            <a:schemeClr val="accent3">
              <a:tint val="40000"/>
              <a:alpha val="90000"/>
              <a:hueOff val="209911"/>
              <a:satOff val="10345"/>
              <a:lumOff val="1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214A68-CCC3-430C-B29A-DD6BF7D23DFE}">
      <dsp:nvSpPr>
        <dsp:cNvPr id="0" name=""/>
        <dsp:cNvSpPr/>
      </dsp:nvSpPr>
      <dsp:spPr>
        <a:xfrm>
          <a:off x="2023955" y="1074744"/>
          <a:ext cx="48359" cy="90833"/>
        </a:xfrm>
        <a:prstGeom prst="chevron">
          <a:avLst>
            <a:gd name="adj" fmla="val 90000"/>
          </a:avLst>
        </a:prstGeom>
        <a:solidFill>
          <a:schemeClr val="accent3">
            <a:tint val="40000"/>
            <a:alpha val="90000"/>
            <a:hueOff val="279882"/>
            <a:satOff val="13793"/>
            <a:lumOff val="245"/>
            <a:alphaOff val="0"/>
          </a:schemeClr>
        </a:solidFill>
        <a:ln w="12700" cap="flat" cmpd="sng" algn="ctr">
          <a:solidFill>
            <a:schemeClr val="accent3">
              <a:tint val="40000"/>
              <a:alpha val="90000"/>
              <a:hueOff val="279882"/>
              <a:satOff val="13793"/>
              <a:lumOff val="24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F75C99-01ED-4435-AC48-7638755A5CB6}">
      <dsp:nvSpPr>
        <dsp:cNvPr id="0" name=""/>
        <dsp:cNvSpPr/>
      </dsp:nvSpPr>
      <dsp:spPr>
        <a:xfrm>
          <a:off x="1356123" y="940555"/>
          <a:ext cx="339027" cy="339027"/>
        </a:xfrm>
        <a:prstGeom prst="ellipse">
          <a:avLst/>
        </a:prstGeom>
        <a:solidFill>
          <a:schemeClr val="accent3">
            <a:hueOff val="301178"/>
            <a:satOff val="11111"/>
            <a:lumOff val="-1634"/>
            <a:alphaOff val="0"/>
          </a:schemeClr>
        </a:solidFill>
        <a:ln w="12700" cap="flat" cmpd="sng" algn="ctr">
          <a:solidFill>
            <a:schemeClr val="accent3">
              <a:hueOff val="301178"/>
              <a:satOff val="11111"/>
              <a:lumOff val="-16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6" tIns="13156" rIns="13156" bIns="13156" numCol="1" spcCol="1270" anchor="ctr" anchorCtr="0">
          <a:noAutofit/>
        </a:bodyPr>
        <a:lstStyle/>
        <a:p>
          <a:pPr marL="0" lvl="0" indent="0" algn="ctr" defTabSz="666750">
            <a:lnSpc>
              <a:spcPct val="90000"/>
            </a:lnSpc>
            <a:spcBef>
              <a:spcPct val="0"/>
            </a:spcBef>
            <a:spcAft>
              <a:spcPct val="35000"/>
            </a:spcAft>
            <a:buNone/>
          </a:pPr>
          <a:r>
            <a:rPr lang="en-US" sz="1500" kern="1200"/>
            <a:t>2</a:t>
          </a:r>
        </a:p>
      </dsp:txBody>
      <dsp:txXfrm>
        <a:off x="1405772" y="990204"/>
        <a:ext cx="239729" cy="239729"/>
      </dsp:txXfrm>
    </dsp:sp>
    <dsp:sp modelId="{A3D68460-F7B4-4944-B516-35374164D93C}">
      <dsp:nvSpPr>
        <dsp:cNvPr id="0" name=""/>
        <dsp:cNvSpPr/>
      </dsp:nvSpPr>
      <dsp:spPr>
        <a:xfrm>
          <a:off x="1052551" y="1445184"/>
          <a:ext cx="946172" cy="1965600"/>
        </a:xfrm>
        <a:prstGeom prst="upArrowCallout">
          <a:avLst>
            <a:gd name="adj1" fmla="val 50000"/>
            <a:gd name="adj2" fmla="val 20000"/>
            <a:gd name="adj3" fmla="val 20000"/>
            <a:gd name="adj4" fmla="val 100000"/>
          </a:avLst>
        </a:prstGeom>
        <a:solidFill>
          <a:schemeClr val="accent3">
            <a:tint val="40000"/>
            <a:alpha val="90000"/>
            <a:hueOff val="349852"/>
            <a:satOff val="17241"/>
            <a:lumOff val="307"/>
            <a:alphaOff val="0"/>
          </a:schemeClr>
        </a:solidFill>
        <a:ln w="12700" cap="flat" cmpd="sng" algn="ctr">
          <a:solidFill>
            <a:schemeClr val="accent3">
              <a:tint val="40000"/>
              <a:alpha val="90000"/>
              <a:hueOff val="349852"/>
              <a:satOff val="17241"/>
              <a:lumOff val="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35" tIns="165100" rIns="74635" bIns="165100" numCol="1" spcCol="1270" anchor="t" anchorCtr="0">
          <a:noAutofit/>
        </a:bodyPr>
        <a:lstStyle/>
        <a:p>
          <a:pPr marL="0" lvl="0" indent="0" algn="l" defTabSz="488950">
            <a:lnSpc>
              <a:spcPct val="90000"/>
            </a:lnSpc>
            <a:spcBef>
              <a:spcPct val="0"/>
            </a:spcBef>
            <a:spcAft>
              <a:spcPct val="35000"/>
            </a:spcAft>
            <a:buNone/>
          </a:pPr>
          <a:r>
            <a:rPr lang="en-IN" sz="1100" b="1" kern="1200"/>
            <a:t>Design Your Chatbot</a:t>
          </a:r>
          <a:endParaRPr lang="en-US" sz="1100" kern="1200"/>
        </a:p>
      </dsp:txBody>
      <dsp:txXfrm>
        <a:off x="1052551" y="1634418"/>
        <a:ext cx="946172" cy="1776366"/>
      </dsp:txXfrm>
    </dsp:sp>
    <dsp:sp modelId="{B2AE826A-DC94-4137-BF7E-7AF57E31CA0E}">
      <dsp:nvSpPr>
        <dsp:cNvPr id="0" name=""/>
        <dsp:cNvSpPr/>
      </dsp:nvSpPr>
      <dsp:spPr>
        <a:xfrm>
          <a:off x="2103854" y="1110033"/>
          <a:ext cx="946172" cy="72"/>
        </a:xfrm>
        <a:prstGeom prst="rect">
          <a:avLst/>
        </a:prstGeom>
        <a:solidFill>
          <a:schemeClr val="accent3">
            <a:tint val="40000"/>
            <a:alpha val="90000"/>
            <a:hueOff val="419822"/>
            <a:satOff val="20690"/>
            <a:lumOff val="368"/>
            <a:alphaOff val="0"/>
          </a:schemeClr>
        </a:solidFill>
        <a:ln w="12700" cap="flat" cmpd="sng" algn="ctr">
          <a:solidFill>
            <a:schemeClr val="accent3">
              <a:tint val="40000"/>
              <a:alpha val="90000"/>
              <a:hueOff val="419822"/>
              <a:satOff val="20690"/>
              <a:lumOff val="3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8FB334-3904-40F2-A86E-B9B31BB77AFE}">
      <dsp:nvSpPr>
        <dsp:cNvPr id="0" name=""/>
        <dsp:cNvSpPr/>
      </dsp:nvSpPr>
      <dsp:spPr>
        <a:xfrm>
          <a:off x="3075258" y="1074744"/>
          <a:ext cx="48359" cy="90833"/>
        </a:xfrm>
        <a:prstGeom prst="chevron">
          <a:avLst>
            <a:gd name="adj" fmla="val 90000"/>
          </a:avLst>
        </a:prstGeom>
        <a:solidFill>
          <a:schemeClr val="accent3">
            <a:tint val="40000"/>
            <a:alpha val="90000"/>
            <a:hueOff val="489793"/>
            <a:satOff val="24138"/>
            <a:lumOff val="429"/>
            <a:alphaOff val="0"/>
          </a:schemeClr>
        </a:solidFill>
        <a:ln w="12700" cap="flat" cmpd="sng" algn="ctr">
          <a:solidFill>
            <a:schemeClr val="accent3">
              <a:tint val="40000"/>
              <a:alpha val="90000"/>
              <a:hueOff val="489793"/>
              <a:satOff val="24138"/>
              <a:lumOff val="4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A988F4-E953-4A19-BDE9-43296DAF4D74}">
      <dsp:nvSpPr>
        <dsp:cNvPr id="0" name=""/>
        <dsp:cNvSpPr/>
      </dsp:nvSpPr>
      <dsp:spPr>
        <a:xfrm>
          <a:off x="2407427" y="940555"/>
          <a:ext cx="339027" cy="339027"/>
        </a:xfrm>
        <a:prstGeom prst="ellipse">
          <a:avLst/>
        </a:prstGeom>
        <a:solidFill>
          <a:schemeClr val="accent3">
            <a:hueOff val="602355"/>
            <a:satOff val="22222"/>
            <a:lumOff val="-3268"/>
            <a:alphaOff val="0"/>
          </a:schemeClr>
        </a:solidFill>
        <a:ln w="12700" cap="flat" cmpd="sng" algn="ctr">
          <a:solidFill>
            <a:schemeClr val="accent3">
              <a:hueOff val="602355"/>
              <a:satOff val="22222"/>
              <a:lumOff val="-32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6" tIns="13156" rIns="13156" bIns="13156" numCol="1" spcCol="1270" anchor="ctr" anchorCtr="0">
          <a:noAutofit/>
        </a:bodyPr>
        <a:lstStyle/>
        <a:p>
          <a:pPr marL="0" lvl="0" indent="0" algn="ctr" defTabSz="666750">
            <a:lnSpc>
              <a:spcPct val="90000"/>
            </a:lnSpc>
            <a:spcBef>
              <a:spcPct val="0"/>
            </a:spcBef>
            <a:spcAft>
              <a:spcPct val="35000"/>
            </a:spcAft>
            <a:buNone/>
          </a:pPr>
          <a:r>
            <a:rPr lang="en-US" sz="1500" kern="1200"/>
            <a:t>3</a:t>
          </a:r>
        </a:p>
      </dsp:txBody>
      <dsp:txXfrm>
        <a:off x="2457076" y="990204"/>
        <a:ext cx="239729" cy="239729"/>
      </dsp:txXfrm>
    </dsp:sp>
    <dsp:sp modelId="{BBF472BC-B2EA-40EB-AECF-5064FF69DF66}">
      <dsp:nvSpPr>
        <dsp:cNvPr id="0" name=""/>
        <dsp:cNvSpPr/>
      </dsp:nvSpPr>
      <dsp:spPr>
        <a:xfrm>
          <a:off x="2103854" y="1445184"/>
          <a:ext cx="946172" cy="1965600"/>
        </a:xfrm>
        <a:prstGeom prst="upArrowCallout">
          <a:avLst>
            <a:gd name="adj1" fmla="val 50000"/>
            <a:gd name="adj2" fmla="val 20000"/>
            <a:gd name="adj3" fmla="val 20000"/>
            <a:gd name="adj4" fmla="val 100000"/>
          </a:avLst>
        </a:prstGeom>
        <a:solidFill>
          <a:schemeClr val="accent3">
            <a:tint val="40000"/>
            <a:alpha val="90000"/>
            <a:hueOff val="559763"/>
            <a:satOff val="27586"/>
            <a:lumOff val="491"/>
            <a:alphaOff val="0"/>
          </a:schemeClr>
        </a:solidFill>
        <a:ln w="12700" cap="flat" cmpd="sng" algn="ctr">
          <a:solidFill>
            <a:schemeClr val="accent3">
              <a:tint val="40000"/>
              <a:alpha val="90000"/>
              <a:hueOff val="559763"/>
              <a:satOff val="27586"/>
              <a:lumOff val="4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35" tIns="165100" rIns="74635" bIns="165100" numCol="1" spcCol="1270" anchor="t" anchorCtr="0">
          <a:noAutofit/>
        </a:bodyPr>
        <a:lstStyle/>
        <a:p>
          <a:pPr marL="0" lvl="0" indent="0" algn="l" defTabSz="488950">
            <a:lnSpc>
              <a:spcPct val="90000"/>
            </a:lnSpc>
            <a:spcBef>
              <a:spcPct val="0"/>
            </a:spcBef>
            <a:spcAft>
              <a:spcPct val="35000"/>
            </a:spcAft>
            <a:buNone/>
          </a:pPr>
          <a:r>
            <a:rPr lang="en-IN" sz="1100" b="1" kern="1200"/>
            <a:t>Data and APIs</a:t>
          </a:r>
          <a:endParaRPr lang="en-US" sz="1100" kern="1200"/>
        </a:p>
      </dsp:txBody>
      <dsp:txXfrm>
        <a:off x="2103854" y="1634418"/>
        <a:ext cx="946172" cy="1776366"/>
      </dsp:txXfrm>
    </dsp:sp>
    <dsp:sp modelId="{1C0A312A-F6B8-49C0-A6CD-3E3068955FE5}">
      <dsp:nvSpPr>
        <dsp:cNvPr id="0" name=""/>
        <dsp:cNvSpPr/>
      </dsp:nvSpPr>
      <dsp:spPr>
        <a:xfrm>
          <a:off x="3155157" y="1110033"/>
          <a:ext cx="946172" cy="72"/>
        </a:xfrm>
        <a:prstGeom prst="rect">
          <a:avLst/>
        </a:prstGeom>
        <a:solidFill>
          <a:schemeClr val="accent3">
            <a:tint val="40000"/>
            <a:alpha val="90000"/>
            <a:hueOff val="629733"/>
            <a:satOff val="31034"/>
            <a:lumOff val="552"/>
            <a:alphaOff val="0"/>
          </a:schemeClr>
        </a:solidFill>
        <a:ln w="12700" cap="flat" cmpd="sng" algn="ctr">
          <a:solidFill>
            <a:schemeClr val="accent3">
              <a:tint val="40000"/>
              <a:alpha val="90000"/>
              <a:hueOff val="629733"/>
              <a:satOff val="31034"/>
              <a:lumOff val="5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A0913A-CF13-4FA5-B803-3158A962A3D1}">
      <dsp:nvSpPr>
        <dsp:cNvPr id="0" name=""/>
        <dsp:cNvSpPr/>
      </dsp:nvSpPr>
      <dsp:spPr>
        <a:xfrm>
          <a:off x="4126561" y="1074744"/>
          <a:ext cx="48359" cy="90833"/>
        </a:xfrm>
        <a:prstGeom prst="chevron">
          <a:avLst>
            <a:gd name="adj" fmla="val 90000"/>
          </a:avLst>
        </a:prstGeom>
        <a:solidFill>
          <a:schemeClr val="accent3">
            <a:tint val="40000"/>
            <a:alpha val="90000"/>
            <a:hueOff val="699704"/>
            <a:satOff val="34483"/>
            <a:lumOff val="613"/>
            <a:alphaOff val="0"/>
          </a:schemeClr>
        </a:solidFill>
        <a:ln w="12700" cap="flat" cmpd="sng" algn="ctr">
          <a:solidFill>
            <a:schemeClr val="accent3">
              <a:tint val="40000"/>
              <a:alpha val="90000"/>
              <a:hueOff val="699704"/>
              <a:satOff val="34483"/>
              <a:lumOff val="61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3D3454-E5D6-4D47-A383-C8CB091524AA}">
      <dsp:nvSpPr>
        <dsp:cNvPr id="0" name=""/>
        <dsp:cNvSpPr/>
      </dsp:nvSpPr>
      <dsp:spPr>
        <a:xfrm>
          <a:off x="3458730" y="940555"/>
          <a:ext cx="339027" cy="339027"/>
        </a:xfrm>
        <a:prstGeom prst="ellipse">
          <a:avLst/>
        </a:prstGeom>
        <a:solidFill>
          <a:schemeClr val="accent3">
            <a:hueOff val="903533"/>
            <a:satOff val="33333"/>
            <a:lumOff val="-4902"/>
            <a:alphaOff val="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6" tIns="13156" rIns="13156" bIns="13156" numCol="1" spcCol="1270" anchor="ctr" anchorCtr="0">
          <a:noAutofit/>
        </a:bodyPr>
        <a:lstStyle/>
        <a:p>
          <a:pPr marL="0" lvl="0" indent="0" algn="ctr" defTabSz="666750">
            <a:lnSpc>
              <a:spcPct val="90000"/>
            </a:lnSpc>
            <a:spcBef>
              <a:spcPct val="0"/>
            </a:spcBef>
            <a:spcAft>
              <a:spcPct val="35000"/>
            </a:spcAft>
            <a:buNone/>
          </a:pPr>
          <a:r>
            <a:rPr lang="en-US" sz="1500" kern="1200"/>
            <a:t>4</a:t>
          </a:r>
        </a:p>
      </dsp:txBody>
      <dsp:txXfrm>
        <a:off x="3508379" y="990204"/>
        <a:ext cx="239729" cy="239729"/>
      </dsp:txXfrm>
    </dsp:sp>
    <dsp:sp modelId="{023933B0-093B-45E0-BABC-F3CA74A4AD7D}">
      <dsp:nvSpPr>
        <dsp:cNvPr id="0" name=""/>
        <dsp:cNvSpPr/>
      </dsp:nvSpPr>
      <dsp:spPr>
        <a:xfrm>
          <a:off x="3155157" y="1445184"/>
          <a:ext cx="946172" cy="1965600"/>
        </a:xfrm>
        <a:prstGeom prst="upArrowCallout">
          <a:avLst>
            <a:gd name="adj1" fmla="val 50000"/>
            <a:gd name="adj2" fmla="val 20000"/>
            <a:gd name="adj3" fmla="val 20000"/>
            <a:gd name="adj4" fmla="val 100000"/>
          </a:avLst>
        </a:prstGeom>
        <a:solidFill>
          <a:schemeClr val="accent3">
            <a:tint val="40000"/>
            <a:alpha val="90000"/>
            <a:hueOff val="769674"/>
            <a:satOff val="37931"/>
            <a:lumOff val="675"/>
            <a:alphaOff val="0"/>
          </a:schemeClr>
        </a:solidFill>
        <a:ln w="12700" cap="flat" cmpd="sng" algn="ctr">
          <a:solidFill>
            <a:schemeClr val="accent3">
              <a:tint val="40000"/>
              <a:alpha val="90000"/>
              <a:hueOff val="769674"/>
              <a:satOff val="37931"/>
              <a:lumOff val="6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35" tIns="165100" rIns="74635" bIns="165100" numCol="1" spcCol="1270" anchor="t" anchorCtr="0">
          <a:noAutofit/>
        </a:bodyPr>
        <a:lstStyle/>
        <a:p>
          <a:pPr marL="0" lvl="0" indent="0" algn="l" defTabSz="488950">
            <a:lnSpc>
              <a:spcPct val="90000"/>
            </a:lnSpc>
            <a:spcBef>
              <a:spcPct val="0"/>
            </a:spcBef>
            <a:spcAft>
              <a:spcPct val="35000"/>
            </a:spcAft>
            <a:buNone/>
          </a:pPr>
          <a:r>
            <a:rPr lang="en-IN" sz="1100" b="1" kern="1200"/>
            <a:t>Design the Conversation Flow</a:t>
          </a:r>
          <a:endParaRPr lang="en-US" sz="1100" kern="1200"/>
        </a:p>
      </dsp:txBody>
      <dsp:txXfrm>
        <a:off x="3155157" y="1634418"/>
        <a:ext cx="946172" cy="1776366"/>
      </dsp:txXfrm>
    </dsp:sp>
    <dsp:sp modelId="{0B33A64E-9734-4977-A17E-88831A46866D}">
      <dsp:nvSpPr>
        <dsp:cNvPr id="0" name=""/>
        <dsp:cNvSpPr/>
      </dsp:nvSpPr>
      <dsp:spPr>
        <a:xfrm>
          <a:off x="4206460" y="1110033"/>
          <a:ext cx="946172" cy="72"/>
        </a:xfrm>
        <a:prstGeom prst="rect">
          <a:avLst/>
        </a:prstGeom>
        <a:solidFill>
          <a:schemeClr val="accent3">
            <a:tint val="40000"/>
            <a:alpha val="90000"/>
            <a:hueOff val="839645"/>
            <a:satOff val="41379"/>
            <a:lumOff val="736"/>
            <a:alphaOff val="0"/>
          </a:schemeClr>
        </a:solidFill>
        <a:ln w="12700" cap="flat" cmpd="sng" algn="ctr">
          <a:solidFill>
            <a:schemeClr val="accent3">
              <a:tint val="40000"/>
              <a:alpha val="90000"/>
              <a:hueOff val="839645"/>
              <a:satOff val="41379"/>
              <a:lumOff val="736"/>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7328C4-D8D6-4B82-87D6-FEB9BCEDC7FA}">
      <dsp:nvSpPr>
        <dsp:cNvPr id="0" name=""/>
        <dsp:cNvSpPr/>
      </dsp:nvSpPr>
      <dsp:spPr>
        <a:xfrm>
          <a:off x="5177865" y="1074744"/>
          <a:ext cx="48359" cy="90833"/>
        </a:xfrm>
        <a:prstGeom prst="chevron">
          <a:avLst>
            <a:gd name="adj" fmla="val 90000"/>
          </a:avLst>
        </a:prstGeom>
        <a:solidFill>
          <a:schemeClr val="accent3">
            <a:tint val="40000"/>
            <a:alpha val="90000"/>
            <a:hueOff val="909615"/>
            <a:satOff val="44828"/>
            <a:lumOff val="797"/>
            <a:alphaOff val="0"/>
          </a:schemeClr>
        </a:solidFill>
        <a:ln w="12700" cap="flat" cmpd="sng" algn="ctr">
          <a:solidFill>
            <a:schemeClr val="accent3">
              <a:tint val="40000"/>
              <a:alpha val="90000"/>
              <a:hueOff val="909615"/>
              <a:satOff val="44828"/>
              <a:lumOff val="79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E6E0CB-C8D7-49AC-851C-099BCF144E22}">
      <dsp:nvSpPr>
        <dsp:cNvPr id="0" name=""/>
        <dsp:cNvSpPr/>
      </dsp:nvSpPr>
      <dsp:spPr>
        <a:xfrm>
          <a:off x="4510033" y="940555"/>
          <a:ext cx="339027" cy="339027"/>
        </a:xfrm>
        <a:prstGeom prst="ellipse">
          <a:avLst/>
        </a:prstGeom>
        <a:solidFill>
          <a:schemeClr val="accent3">
            <a:hueOff val="1204711"/>
            <a:satOff val="44444"/>
            <a:lumOff val="-6536"/>
            <a:alphaOff val="0"/>
          </a:schemeClr>
        </a:solidFill>
        <a:ln w="12700" cap="flat" cmpd="sng" algn="ctr">
          <a:solidFill>
            <a:schemeClr val="accent3">
              <a:hueOff val="1204711"/>
              <a:satOff val="44444"/>
              <a:lumOff val="-65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6" tIns="13156" rIns="13156" bIns="13156" numCol="1" spcCol="1270" anchor="ctr" anchorCtr="0">
          <a:noAutofit/>
        </a:bodyPr>
        <a:lstStyle/>
        <a:p>
          <a:pPr marL="0" lvl="0" indent="0" algn="ctr" defTabSz="666750">
            <a:lnSpc>
              <a:spcPct val="90000"/>
            </a:lnSpc>
            <a:spcBef>
              <a:spcPct val="0"/>
            </a:spcBef>
            <a:spcAft>
              <a:spcPct val="35000"/>
            </a:spcAft>
            <a:buNone/>
          </a:pPr>
          <a:r>
            <a:rPr lang="en-US" sz="1500" kern="1200"/>
            <a:t>5</a:t>
          </a:r>
        </a:p>
      </dsp:txBody>
      <dsp:txXfrm>
        <a:off x="4559682" y="990204"/>
        <a:ext cx="239729" cy="239729"/>
      </dsp:txXfrm>
    </dsp:sp>
    <dsp:sp modelId="{46254605-0E3E-4B74-9BA8-26491B444667}">
      <dsp:nvSpPr>
        <dsp:cNvPr id="0" name=""/>
        <dsp:cNvSpPr/>
      </dsp:nvSpPr>
      <dsp:spPr>
        <a:xfrm>
          <a:off x="4206460" y="1445184"/>
          <a:ext cx="946172" cy="1965600"/>
        </a:xfrm>
        <a:prstGeom prst="upArrowCallout">
          <a:avLst>
            <a:gd name="adj1" fmla="val 50000"/>
            <a:gd name="adj2" fmla="val 20000"/>
            <a:gd name="adj3" fmla="val 20000"/>
            <a:gd name="adj4" fmla="val 100000"/>
          </a:avLst>
        </a:prstGeom>
        <a:solidFill>
          <a:schemeClr val="accent3">
            <a:tint val="40000"/>
            <a:alpha val="90000"/>
            <a:hueOff val="979585"/>
            <a:satOff val="48276"/>
            <a:lumOff val="859"/>
            <a:alphaOff val="0"/>
          </a:schemeClr>
        </a:solidFill>
        <a:ln w="12700" cap="flat" cmpd="sng" algn="ctr">
          <a:solidFill>
            <a:schemeClr val="accent3">
              <a:tint val="40000"/>
              <a:alpha val="90000"/>
              <a:hueOff val="979585"/>
              <a:satOff val="48276"/>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35" tIns="165100" rIns="74635" bIns="165100" numCol="1" spcCol="1270" anchor="t" anchorCtr="0">
          <a:noAutofit/>
        </a:bodyPr>
        <a:lstStyle/>
        <a:p>
          <a:pPr marL="0" lvl="0" indent="0" algn="l" defTabSz="488950">
            <a:lnSpc>
              <a:spcPct val="90000"/>
            </a:lnSpc>
            <a:spcBef>
              <a:spcPct val="0"/>
            </a:spcBef>
            <a:spcAft>
              <a:spcPct val="35000"/>
            </a:spcAft>
            <a:buNone/>
          </a:pPr>
          <a:r>
            <a:rPr lang="en-IN" sz="1100" b="1" kern="1200"/>
            <a:t>Natural Language Processing (NLP)</a:t>
          </a:r>
          <a:endParaRPr lang="en-US" sz="1100" kern="1200"/>
        </a:p>
      </dsp:txBody>
      <dsp:txXfrm>
        <a:off x="4206460" y="1634418"/>
        <a:ext cx="946172" cy="1776366"/>
      </dsp:txXfrm>
    </dsp:sp>
    <dsp:sp modelId="{5B07EA81-0CF1-459E-BC10-186D497754C4}">
      <dsp:nvSpPr>
        <dsp:cNvPr id="0" name=""/>
        <dsp:cNvSpPr/>
      </dsp:nvSpPr>
      <dsp:spPr>
        <a:xfrm>
          <a:off x="5257764" y="1110033"/>
          <a:ext cx="946172" cy="72"/>
        </a:xfrm>
        <a:prstGeom prst="rect">
          <a:avLst/>
        </a:prstGeom>
        <a:solidFill>
          <a:schemeClr val="accent3">
            <a:tint val="40000"/>
            <a:alpha val="90000"/>
            <a:hueOff val="1049556"/>
            <a:satOff val="51724"/>
            <a:lumOff val="920"/>
            <a:alphaOff val="0"/>
          </a:schemeClr>
        </a:solidFill>
        <a:ln w="12700" cap="flat" cmpd="sng" algn="ctr">
          <a:solidFill>
            <a:schemeClr val="accent3">
              <a:tint val="40000"/>
              <a:alpha val="90000"/>
              <a:hueOff val="1049556"/>
              <a:satOff val="51724"/>
              <a:lumOff val="92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C0F409-D499-470B-8927-BB0A7443486E}">
      <dsp:nvSpPr>
        <dsp:cNvPr id="0" name=""/>
        <dsp:cNvSpPr/>
      </dsp:nvSpPr>
      <dsp:spPr>
        <a:xfrm>
          <a:off x="6229168" y="1074744"/>
          <a:ext cx="48359" cy="90833"/>
        </a:xfrm>
        <a:prstGeom prst="chevron">
          <a:avLst>
            <a:gd name="adj" fmla="val 90000"/>
          </a:avLst>
        </a:prstGeom>
        <a:solidFill>
          <a:schemeClr val="accent3">
            <a:tint val="40000"/>
            <a:alpha val="90000"/>
            <a:hueOff val="1119526"/>
            <a:satOff val="55172"/>
            <a:lumOff val="982"/>
            <a:alphaOff val="0"/>
          </a:schemeClr>
        </a:solidFill>
        <a:ln w="12700" cap="flat" cmpd="sng" algn="ctr">
          <a:solidFill>
            <a:schemeClr val="accent3">
              <a:tint val="40000"/>
              <a:alpha val="90000"/>
              <a:hueOff val="1119526"/>
              <a:satOff val="55172"/>
              <a:lumOff val="9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685AC7-A7C0-423E-BDB2-6022150D54EA}">
      <dsp:nvSpPr>
        <dsp:cNvPr id="0" name=""/>
        <dsp:cNvSpPr/>
      </dsp:nvSpPr>
      <dsp:spPr>
        <a:xfrm>
          <a:off x="5561336" y="940555"/>
          <a:ext cx="339027" cy="339027"/>
        </a:xfrm>
        <a:prstGeom prst="ellipse">
          <a:avLst/>
        </a:prstGeom>
        <a:solidFill>
          <a:schemeClr val="accent3">
            <a:hueOff val="1505888"/>
            <a:satOff val="55556"/>
            <a:lumOff val="-8170"/>
            <a:alphaOff val="0"/>
          </a:schemeClr>
        </a:solidFill>
        <a:ln w="12700" cap="flat" cmpd="sng" algn="ctr">
          <a:solidFill>
            <a:schemeClr val="accent3">
              <a:hueOff val="1505888"/>
              <a:satOff val="55556"/>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6" tIns="13156" rIns="13156" bIns="13156" numCol="1" spcCol="1270" anchor="ctr" anchorCtr="0">
          <a:noAutofit/>
        </a:bodyPr>
        <a:lstStyle/>
        <a:p>
          <a:pPr marL="0" lvl="0" indent="0" algn="ctr" defTabSz="666750">
            <a:lnSpc>
              <a:spcPct val="90000"/>
            </a:lnSpc>
            <a:spcBef>
              <a:spcPct val="0"/>
            </a:spcBef>
            <a:spcAft>
              <a:spcPct val="35000"/>
            </a:spcAft>
            <a:buNone/>
          </a:pPr>
          <a:r>
            <a:rPr lang="en-US" sz="1500" kern="1200"/>
            <a:t>6</a:t>
          </a:r>
        </a:p>
      </dsp:txBody>
      <dsp:txXfrm>
        <a:off x="5610985" y="990204"/>
        <a:ext cx="239729" cy="239729"/>
      </dsp:txXfrm>
    </dsp:sp>
    <dsp:sp modelId="{C6735F39-B68E-4FC6-9882-BDE096467177}">
      <dsp:nvSpPr>
        <dsp:cNvPr id="0" name=""/>
        <dsp:cNvSpPr/>
      </dsp:nvSpPr>
      <dsp:spPr>
        <a:xfrm>
          <a:off x="5257764" y="1445184"/>
          <a:ext cx="946172" cy="1965600"/>
        </a:xfrm>
        <a:prstGeom prst="upArrowCallout">
          <a:avLst>
            <a:gd name="adj1" fmla="val 50000"/>
            <a:gd name="adj2" fmla="val 20000"/>
            <a:gd name="adj3" fmla="val 20000"/>
            <a:gd name="adj4" fmla="val 100000"/>
          </a:avLst>
        </a:prstGeom>
        <a:solidFill>
          <a:schemeClr val="accent3">
            <a:tint val="40000"/>
            <a:alpha val="90000"/>
            <a:hueOff val="1189496"/>
            <a:satOff val="58621"/>
            <a:lumOff val="1043"/>
            <a:alphaOff val="0"/>
          </a:schemeClr>
        </a:solidFill>
        <a:ln w="12700" cap="flat" cmpd="sng" algn="ctr">
          <a:solidFill>
            <a:schemeClr val="accent3">
              <a:tint val="40000"/>
              <a:alpha val="90000"/>
              <a:hueOff val="1189496"/>
              <a:satOff val="58621"/>
              <a:lumOff val="10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35" tIns="165100" rIns="74635" bIns="165100" numCol="1" spcCol="1270" anchor="t" anchorCtr="0">
          <a:noAutofit/>
        </a:bodyPr>
        <a:lstStyle/>
        <a:p>
          <a:pPr marL="0" lvl="0" indent="0" algn="l" defTabSz="488950">
            <a:lnSpc>
              <a:spcPct val="90000"/>
            </a:lnSpc>
            <a:spcBef>
              <a:spcPct val="0"/>
            </a:spcBef>
            <a:spcAft>
              <a:spcPct val="35000"/>
            </a:spcAft>
            <a:buNone/>
          </a:pPr>
          <a:r>
            <a:rPr lang="en-IN" sz="1100" b="1" kern="1200"/>
            <a:t>Integration</a:t>
          </a:r>
          <a:endParaRPr lang="en-US" sz="1100" kern="1200"/>
        </a:p>
      </dsp:txBody>
      <dsp:txXfrm>
        <a:off x="5257764" y="1634418"/>
        <a:ext cx="946172" cy="1776366"/>
      </dsp:txXfrm>
    </dsp:sp>
    <dsp:sp modelId="{211FA246-AEBA-4A2A-9779-B5A450F343D1}">
      <dsp:nvSpPr>
        <dsp:cNvPr id="0" name=""/>
        <dsp:cNvSpPr/>
      </dsp:nvSpPr>
      <dsp:spPr>
        <a:xfrm>
          <a:off x="6309067" y="1110033"/>
          <a:ext cx="946172" cy="72"/>
        </a:xfrm>
        <a:prstGeom prst="rect">
          <a:avLst/>
        </a:prstGeom>
        <a:solidFill>
          <a:schemeClr val="accent3">
            <a:tint val="40000"/>
            <a:alpha val="90000"/>
            <a:hueOff val="1259467"/>
            <a:satOff val="62069"/>
            <a:lumOff val="1104"/>
            <a:alphaOff val="0"/>
          </a:schemeClr>
        </a:solidFill>
        <a:ln w="12700" cap="flat" cmpd="sng" algn="ctr">
          <a:solidFill>
            <a:schemeClr val="accent3">
              <a:tint val="40000"/>
              <a:alpha val="90000"/>
              <a:hueOff val="1259467"/>
              <a:satOff val="62069"/>
              <a:lumOff val="11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48D237-8432-4852-B28A-C48FC75A41A5}">
      <dsp:nvSpPr>
        <dsp:cNvPr id="0" name=""/>
        <dsp:cNvSpPr/>
      </dsp:nvSpPr>
      <dsp:spPr>
        <a:xfrm>
          <a:off x="7280471" y="1074744"/>
          <a:ext cx="48359" cy="90833"/>
        </a:xfrm>
        <a:prstGeom prst="chevron">
          <a:avLst>
            <a:gd name="adj" fmla="val 90000"/>
          </a:avLst>
        </a:prstGeom>
        <a:solidFill>
          <a:schemeClr val="accent3">
            <a:tint val="40000"/>
            <a:alpha val="90000"/>
            <a:hueOff val="1329437"/>
            <a:satOff val="65517"/>
            <a:lumOff val="1166"/>
            <a:alphaOff val="0"/>
          </a:schemeClr>
        </a:solidFill>
        <a:ln w="12700" cap="flat" cmpd="sng" algn="ctr">
          <a:solidFill>
            <a:schemeClr val="accent3">
              <a:tint val="40000"/>
              <a:alpha val="90000"/>
              <a:hueOff val="1329437"/>
              <a:satOff val="65517"/>
              <a:lumOff val="11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BAD4B9-2DC3-48E6-B40C-D06AD2CF8AB1}">
      <dsp:nvSpPr>
        <dsp:cNvPr id="0" name=""/>
        <dsp:cNvSpPr/>
      </dsp:nvSpPr>
      <dsp:spPr>
        <a:xfrm>
          <a:off x="6612640" y="940555"/>
          <a:ext cx="339027" cy="339027"/>
        </a:xfrm>
        <a:prstGeom prst="ellipse">
          <a:avLst/>
        </a:prstGeom>
        <a:solidFill>
          <a:schemeClr val="accent3">
            <a:hueOff val="1807066"/>
            <a:satOff val="66667"/>
            <a:lumOff val="-9804"/>
            <a:alphaOff val="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6" tIns="13156" rIns="13156" bIns="13156" numCol="1" spcCol="1270" anchor="ctr" anchorCtr="0">
          <a:noAutofit/>
        </a:bodyPr>
        <a:lstStyle/>
        <a:p>
          <a:pPr marL="0" lvl="0" indent="0" algn="ctr" defTabSz="666750">
            <a:lnSpc>
              <a:spcPct val="90000"/>
            </a:lnSpc>
            <a:spcBef>
              <a:spcPct val="0"/>
            </a:spcBef>
            <a:spcAft>
              <a:spcPct val="35000"/>
            </a:spcAft>
            <a:buNone/>
          </a:pPr>
          <a:r>
            <a:rPr lang="en-US" sz="1500" kern="1200"/>
            <a:t>7</a:t>
          </a:r>
        </a:p>
      </dsp:txBody>
      <dsp:txXfrm>
        <a:off x="6662289" y="990204"/>
        <a:ext cx="239729" cy="239729"/>
      </dsp:txXfrm>
    </dsp:sp>
    <dsp:sp modelId="{D052B3C6-F9F7-4E6D-A33C-CEE2CC1EED73}">
      <dsp:nvSpPr>
        <dsp:cNvPr id="0" name=""/>
        <dsp:cNvSpPr/>
      </dsp:nvSpPr>
      <dsp:spPr>
        <a:xfrm>
          <a:off x="6309067" y="1445184"/>
          <a:ext cx="946237" cy="1965600"/>
        </a:xfrm>
        <a:prstGeom prst="upArrowCallout">
          <a:avLst>
            <a:gd name="adj1" fmla="val 50000"/>
            <a:gd name="adj2" fmla="val 20000"/>
            <a:gd name="adj3" fmla="val 20000"/>
            <a:gd name="adj4" fmla="val 100000"/>
          </a:avLst>
        </a:prstGeom>
        <a:solidFill>
          <a:schemeClr val="accent3">
            <a:tint val="40000"/>
            <a:alpha val="90000"/>
            <a:hueOff val="1399408"/>
            <a:satOff val="68966"/>
            <a:lumOff val="1227"/>
            <a:alphaOff val="0"/>
          </a:schemeClr>
        </a:solidFill>
        <a:ln w="12700" cap="flat" cmpd="sng" algn="ctr">
          <a:solidFill>
            <a:schemeClr val="accent3">
              <a:tint val="40000"/>
              <a:alpha val="90000"/>
              <a:hueOff val="1399408"/>
              <a:satOff val="68966"/>
              <a:lumOff val="12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40" tIns="165100" rIns="74640" bIns="165100" numCol="1" spcCol="1270" anchor="t" anchorCtr="0">
          <a:noAutofit/>
        </a:bodyPr>
        <a:lstStyle/>
        <a:p>
          <a:pPr marL="0" lvl="0" indent="0" algn="l" defTabSz="488950">
            <a:lnSpc>
              <a:spcPct val="90000"/>
            </a:lnSpc>
            <a:spcBef>
              <a:spcPct val="0"/>
            </a:spcBef>
            <a:spcAft>
              <a:spcPct val="35000"/>
            </a:spcAft>
            <a:buNone/>
          </a:pPr>
          <a:r>
            <a:rPr lang="en-IN" sz="1100" b="1" kern="1200"/>
            <a:t>Testing</a:t>
          </a:r>
          <a:endParaRPr lang="en-US" sz="1100" kern="1200"/>
        </a:p>
      </dsp:txBody>
      <dsp:txXfrm>
        <a:off x="6309067" y="1634431"/>
        <a:ext cx="946237" cy="1776353"/>
      </dsp:txXfrm>
    </dsp:sp>
    <dsp:sp modelId="{C4716BF0-2A57-4951-95A8-72299BCECD6F}">
      <dsp:nvSpPr>
        <dsp:cNvPr id="0" name=""/>
        <dsp:cNvSpPr/>
      </dsp:nvSpPr>
      <dsp:spPr>
        <a:xfrm>
          <a:off x="7360442" y="1110033"/>
          <a:ext cx="946172" cy="72"/>
        </a:xfrm>
        <a:prstGeom prst="rect">
          <a:avLst/>
        </a:prstGeom>
        <a:solidFill>
          <a:schemeClr val="accent3">
            <a:tint val="40000"/>
            <a:alpha val="90000"/>
            <a:hueOff val="1469378"/>
            <a:satOff val="72414"/>
            <a:lumOff val="1288"/>
            <a:alphaOff val="0"/>
          </a:schemeClr>
        </a:solidFill>
        <a:ln w="12700" cap="flat" cmpd="sng" algn="ctr">
          <a:solidFill>
            <a:schemeClr val="accent3">
              <a:tint val="40000"/>
              <a:alpha val="90000"/>
              <a:hueOff val="1469378"/>
              <a:satOff val="72414"/>
              <a:lumOff val="12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7DB9E3-3FC4-49E0-A951-E5C142492FA8}">
      <dsp:nvSpPr>
        <dsp:cNvPr id="0" name=""/>
        <dsp:cNvSpPr/>
      </dsp:nvSpPr>
      <dsp:spPr>
        <a:xfrm>
          <a:off x="8331846" y="1074744"/>
          <a:ext cx="48359" cy="90833"/>
        </a:xfrm>
        <a:prstGeom prst="chevron">
          <a:avLst>
            <a:gd name="adj" fmla="val 90000"/>
          </a:avLst>
        </a:prstGeom>
        <a:solidFill>
          <a:schemeClr val="accent3">
            <a:tint val="40000"/>
            <a:alpha val="90000"/>
            <a:hueOff val="1539348"/>
            <a:satOff val="75862"/>
            <a:lumOff val="1350"/>
            <a:alphaOff val="0"/>
          </a:schemeClr>
        </a:solidFill>
        <a:ln w="12700" cap="flat" cmpd="sng" algn="ctr">
          <a:solidFill>
            <a:schemeClr val="accent3">
              <a:tint val="40000"/>
              <a:alpha val="90000"/>
              <a:hueOff val="1539348"/>
              <a:satOff val="75862"/>
              <a:lumOff val="135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805E5E-8895-4D44-9B1B-F28F2263765E}">
      <dsp:nvSpPr>
        <dsp:cNvPr id="0" name=""/>
        <dsp:cNvSpPr/>
      </dsp:nvSpPr>
      <dsp:spPr>
        <a:xfrm>
          <a:off x="7664015" y="940555"/>
          <a:ext cx="339027" cy="339027"/>
        </a:xfrm>
        <a:prstGeom prst="ellipse">
          <a:avLst/>
        </a:prstGeom>
        <a:solidFill>
          <a:schemeClr val="accent3">
            <a:hueOff val="2108244"/>
            <a:satOff val="77778"/>
            <a:lumOff val="-11438"/>
            <a:alphaOff val="0"/>
          </a:schemeClr>
        </a:solidFill>
        <a:ln w="12700" cap="flat" cmpd="sng" algn="ctr">
          <a:solidFill>
            <a:schemeClr val="accent3">
              <a:hueOff val="2108244"/>
              <a:satOff val="77778"/>
              <a:lumOff val="-1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6" tIns="13156" rIns="13156" bIns="13156" numCol="1" spcCol="1270" anchor="ctr" anchorCtr="0">
          <a:noAutofit/>
        </a:bodyPr>
        <a:lstStyle/>
        <a:p>
          <a:pPr marL="0" lvl="0" indent="0" algn="ctr" defTabSz="666750">
            <a:lnSpc>
              <a:spcPct val="90000"/>
            </a:lnSpc>
            <a:spcBef>
              <a:spcPct val="0"/>
            </a:spcBef>
            <a:spcAft>
              <a:spcPct val="35000"/>
            </a:spcAft>
            <a:buNone/>
          </a:pPr>
          <a:r>
            <a:rPr lang="en-US" sz="1500" kern="1200"/>
            <a:t>8</a:t>
          </a:r>
        </a:p>
      </dsp:txBody>
      <dsp:txXfrm>
        <a:off x="7713664" y="990204"/>
        <a:ext cx="239729" cy="239729"/>
      </dsp:txXfrm>
    </dsp:sp>
    <dsp:sp modelId="{8A0C75A9-5DAA-4722-A31E-D304E1BCDB78}">
      <dsp:nvSpPr>
        <dsp:cNvPr id="0" name=""/>
        <dsp:cNvSpPr/>
      </dsp:nvSpPr>
      <dsp:spPr>
        <a:xfrm>
          <a:off x="7360442" y="1445184"/>
          <a:ext cx="946172" cy="1965600"/>
        </a:xfrm>
        <a:prstGeom prst="upArrowCallout">
          <a:avLst>
            <a:gd name="adj1" fmla="val 50000"/>
            <a:gd name="adj2" fmla="val 20000"/>
            <a:gd name="adj3" fmla="val 20000"/>
            <a:gd name="adj4" fmla="val 100000"/>
          </a:avLst>
        </a:prstGeom>
        <a:solidFill>
          <a:schemeClr val="accent3">
            <a:tint val="40000"/>
            <a:alpha val="90000"/>
            <a:hueOff val="1609319"/>
            <a:satOff val="79310"/>
            <a:lumOff val="1411"/>
            <a:alphaOff val="0"/>
          </a:schemeClr>
        </a:solidFill>
        <a:ln w="12700" cap="flat" cmpd="sng" algn="ctr">
          <a:solidFill>
            <a:schemeClr val="accent3">
              <a:tint val="40000"/>
              <a:alpha val="90000"/>
              <a:hueOff val="1609319"/>
              <a:satOff val="79310"/>
              <a:lumOff val="1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35" tIns="165100" rIns="74635" bIns="165100" numCol="1" spcCol="1270" anchor="t" anchorCtr="0">
          <a:noAutofit/>
        </a:bodyPr>
        <a:lstStyle/>
        <a:p>
          <a:pPr marL="0" lvl="0" indent="0" algn="l" defTabSz="488950">
            <a:lnSpc>
              <a:spcPct val="90000"/>
            </a:lnSpc>
            <a:spcBef>
              <a:spcPct val="0"/>
            </a:spcBef>
            <a:spcAft>
              <a:spcPct val="35000"/>
            </a:spcAft>
            <a:buNone/>
          </a:pPr>
          <a:r>
            <a:rPr lang="en-IN" sz="1100" b="1" kern="1200"/>
            <a:t>User Experience</a:t>
          </a:r>
          <a:endParaRPr lang="en-US" sz="1100" kern="1200"/>
        </a:p>
      </dsp:txBody>
      <dsp:txXfrm>
        <a:off x="7360442" y="1634418"/>
        <a:ext cx="946172" cy="1776366"/>
      </dsp:txXfrm>
    </dsp:sp>
    <dsp:sp modelId="{F30F724A-E8D3-41C4-B081-E602675CA4ED}">
      <dsp:nvSpPr>
        <dsp:cNvPr id="0" name=""/>
        <dsp:cNvSpPr/>
      </dsp:nvSpPr>
      <dsp:spPr>
        <a:xfrm>
          <a:off x="8411745" y="1110033"/>
          <a:ext cx="946172" cy="72"/>
        </a:xfrm>
        <a:prstGeom prst="rect">
          <a:avLst/>
        </a:prstGeom>
        <a:solidFill>
          <a:schemeClr val="accent3">
            <a:tint val="40000"/>
            <a:alpha val="90000"/>
            <a:hueOff val="1679289"/>
            <a:satOff val="82759"/>
            <a:lumOff val="1472"/>
            <a:alphaOff val="0"/>
          </a:schemeClr>
        </a:solidFill>
        <a:ln w="12700" cap="flat" cmpd="sng" algn="ctr">
          <a:solidFill>
            <a:schemeClr val="accent3">
              <a:tint val="40000"/>
              <a:alpha val="90000"/>
              <a:hueOff val="1679289"/>
              <a:satOff val="82759"/>
              <a:lumOff val="147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68416E-7931-4C92-955C-1BF3E869CB2F}">
      <dsp:nvSpPr>
        <dsp:cNvPr id="0" name=""/>
        <dsp:cNvSpPr/>
      </dsp:nvSpPr>
      <dsp:spPr>
        <a:xfrm>
          <a:off x="9383149" y="1074744"/>
          <a:ext cx="48359" cy="90833"/>
        </a:xfrm>
        <a:prstGeom prst="chevron">
          <a:avLst>
            <a:gd name="adj" fmla="val 90000"/>
          </a:avLst>
        </a:prstGeom>
        <a:solidFill>
          <a:schemeClr val="accent3">
            <a:tint val="40000"/>
            <a:alpha val="90000"/>
            <a:hueOff val="1749259"/>
            <a:satOff val="86207"/>
            <a:lumOff val="1534"/>
            <a:alphaOff val="0"/>
          </a:schemeClr>
        </a:solidFill>
        <a:ln w="12700" cap="flat" cmpd="sng" algn="ctr">
          <a:solidFill>
            <a:schemeClr val="accent3">
              <a:tint val="40000"/>
              <a:alpha val="90000"/>
              <a:hueOff val="1749259"/>
              <a:satOff val="86207"/>
              <a:lumOff val="153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4C2A1F-5DAE-4094-A9F0-3D419B864B60}">
      <dsp:nvSpPr>
        <dsp:cNvPr id="0" name=""/>
        <dsp:cNvSpPr/>
      </dsp:nvSpPr>
      <dsp:spPr>
        <a:xfrm>
          <a:off x="8715318" y="940555"/>
          <a:ext cx="339027" cy="339027"/>
        </a:xfrm>
        <a:prstGeom prst="ellipse">
          <a:avLst/>
        </a:prstGeom>
        <a:solidFill>
          <a:schemeClr val="accent3">
            <a:hueOff val="2409421"/>
            <a:satOff val="88889"/>
            <a:lumOff val="-13072"/>
            <a:alphaOff val="0"/>
          </a:schemeClr>
        </a:solidFill>
        <a:ln w="12700" cap="flat" cmpd="sng" algn="ctr">
          <a:solidFill>
            <a:schemeClr val="accent3">
              <a:hueOff val="2409421"/>
              <a:satOff val="88889"/>
              <a:lumOff val="-130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6" tIns="13156" rIns="13156" bIns="13156" numCol="1" spcCol="1270" anchor="ctr" anchorCtr="0">
          <a:noAutofit/>
        </a:bodyPr>
        <a:lstStyle/>
        <a:p>
          <a:pPr marL="0" lvl="0" indent="0" algn="ctr" defTabSz="666750">
            <a:lnSpc>
              <a:spcPct val="90000"/>
            </a:lnSpc>
            <a:spcBef>
              <a:spcPct val="0"/>
            </a:spcBef>
            <a:spcAft>
              <a:spcPct val="35000"/>
            </a:spcAft>
            <a:buNone/>
          </a:pPr>
          <a:r>
            <a:rPr lang="en-US" sz="1500" kern="1200"/>
            <a:t>9</a:t>
          </a:r>
        </a:p>
      </dsp:txBody>
      <dsp:txXfrm>
        <a:off x="8764967" y="990204"/>
        <a:ext cx="239729" cy="239729"/>
      </dsp:txXfrm>
    </dsp:sp>
    <dsp:sp modelId="{CF323582-7446-4104-BA02-2AC20E044104}">
      <dsp:nvSpPr>
        <dsp:cNvPr id="0" name=""/>
        <dsp:cNvSpPr/>
      </dsp:nvSpPr>
      <dsp:spPr>
        <a:xfrm>
          <a:off x="8411745" y="1445184"/>
          <a:ext cx="946172" cy="1965600"/>
        </a:xfrm>
        <a:prstGeom prst="upArrowCallout">
          <a:avLst>
            <a:gd name="adj1" fmla="val 50000"/>
            <a:gd name="adj2" fmla="val 20000"/>
            <a:gd name="adj3" fmla="val 20000"/>
            <a:gd name="adj4" fmla="val 100000"/>
          </a:avLst>
        </a:prstGeom>
        <a:solidFill>
          <a:schemeClr val="accent3">
            <a:tint val="40000"/>
            <a:alpha val="90000"/>
            <a:hueOff val="1819230"/>
            <a:satOff val="89655"/>
            <a:lumOff val="1595"/>
            <a:alphaOff val="0"/>
          </a:schemeClr>
        </a:solidFill>
        <a:ln w="12700" cap="flat" cmpd="sng" algn="ctr">
          <a:solidFill>
            <a:schemeClr val="accent3">
              <a:tint val="40000"/>
              <a:alpha val="90000"/>
              <a:hueOff val="1819230"/>
              <a:satOff val="89655"/>
              <a:lumOff val="15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35" tIns="165100" rIns="74635" bIns="165100" numCol="1" spcCol="1270" anchor="t" anchorCtr="0">
          <a:noAutofit/>
        </a:bodyPr>
        <a:lstStyle/>
        <a:p>
          <a:pPr marL="0" lvl="0" indent="0" algn="l" defTabSz="488950">
            <a:lnSpc>
              <a:spcPct val="90000"/>
            </a:lnSpc>
            <a:spcBef>
              <a:spcPct val="0"/>
            </a:spcBef>
            <a:spcAft>
              <a:spcPct val="35000"/>
            </a:spcAft>
            <a:buNone/>
          </a:pPr>
          <a:r>
            <a:rPr lang="en-IN" sz="1100" b="1" kern="1200"/>
            <a:t>Deployment</a:t>
          </a:r>
          <a:endParaRPr lang="en-US" sz="1100" kern="1200"/>
        </a:p>
      </dsp:txBody>
      <dsp:txXfrm>
        <a:off x="8411745" y="1634418"/>
        <a:ext cx="946172" cy="1776366"/>
      </dsp:txXfrm>
    </dsp:sp>
    <dsp:sp modelId="{E944F655-20B3-49BE-BBD6-D3CFAC3978E3}">
      <dsp:nvSpPr>
        <dsp:cNvPr id="0" name=""/>
        <dsp:cNvSpPr/>
      </dsp:nvSpPr>
      <dsp:spPr>
        <a:xfrm>
          <a:off x="9463048" y="1110033"/>
          <a:ext cx="473086" cy="72"/>
        </a:xfrm>
        <a:prstGeom prst="rect">
          <a:avLst/>
        </a:prstGeom>
        <a:solidFill>
          <a:schemeClr val="accent3">
            <a:tint val="40000"/>
            <a:alpha val="90000"/>
            <a:hueOff val="1889200"/>
            <a:satOff val="93103"/>
            <a:lumOff val="1656"/>
            <a:alphaOff val="0"/>
          </a:schemeClr>
        </a:solidFill>
        <a:ln w="12700" cap="flat" cmpd="sng" algn="ctr">
          <a:solidFill>
            <a:schemeClr val="accent3">
              <a:tint val="40000"/>
              <a:alpha val="90000"/>
              <a:hueOff val="1889200"/>
              <a:satOff val="93103"/>
              <a:lumOff val="165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7E830B-61CA-4122-9136-8D772E2B66F1}">
      <dsp:nvSpPr>
        <dsp:cNvPr id="0" name=""/>
        <dsp:cNvSpPr/>
      </dsp:nvSpPr>
      <dsp:spPr>
        <a:xfrm>
          <a:off x="9766621" y="940555"/>
          <a:ext cx="339027" cy="339027"/>
        </a:xfrm>
        <a:prstGeom prst="ellipse">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6" tIns="13156" rIns="13156" bIns="13156" numCol="1" spcCol="1270" anchor="ctr" anchorCtr="0">
          <a:noAutofit/>
        </a:bodyPr>
        <a:lstStyle/>
        <a:p>
          <a:pPr marL="0" lvl="0" indent="0" algn="ctr" defTabSz="666750">
            <a:lnSpc>
              <a:spcPct val="90000"/>
            </a:lnSpc>
            <a:spcBef>
              <a:spcPct val="0"/>
            </a:spcBef>
            <a:spcAft>
              <a:spcPct val="35000"/>
            </a:spcAft>
            <a:buNone/>
          </a:pPr>
          <a:r>
            <a:rPr lang="en-US" sz="1500" kern="1200"/>
            <a:t>10</a:t>
          </a:r>
        </a:p>
      </dsp:txBody>
      <dsp:txXfrm>
        <a:off x="9816270" y="990204"/>
        <a:ext cx="239729" cy="239729"/>
      </dsp:txXfrm>
    </dsp:sp>
    <dsp:sp modelId="{AE45B0E2-B593-43D5-B536-A7F6E3ECB8CE}">
      <dsp:nvSpPr>
        <dsp:cNvPr id="0" name=""/>
        <dsp:cNvSpPr/>
      </dsp:nvSpPr>
      <dsp:spPr>
        <a:xfrm>
          <a:off x="9463048" y="1445184"/>
          <a:ext cx="946172" cy="1965600"/>
        </a:xfrm>
        <a:prstGeom prst="upArrowCallout">
          <a:avLst>
            <a:gd name="adj1" fmla="val 50000"/>
            <a:gd name="adj2" fmla="val 20000"/>
            <a:gd name="adj3" fmla="val 20000"/>
            <a:gd name="adj4" fmla="val 100000"/>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35" tIns="165100" rIns="74635" bIns="165100" numCol="1" spcCol="1270" anchor="t" anchorCtr="0">
          <a:noAutofit/>
        </a:bodyPr>
        <a:lstStyle/>
        <a:p>
          <a:pPr marL="0" lvl="0" indent="0" algn="l" defTabSz="488950">
            <a:lnSpc>
              <a:spcPct val="90000"/>
            </a:lnSpc>
            <a:spcBef>
              <a:spcPct val="0"/>
            </a:spcBef>
            <a:spcAft>
              <a:spcPct val="35000"/>
            </a:spcAft>
            <a:buNone/>
          </a:pPr>
          <a:r>
            <a:rPr lang="en-IN" sz="1100" b="1" kern="1200"/>
            <a:t>Continuous Improvement</a:t>
          </a:r>
          <a:endParaRPr lang="en-US" sz="1100" kern="1200"/>
        </a:p>
      </dsp:txBody>
      <dsp:txXfrm>
        <a:off x="9463048" y="1634418"/>
        <a:ext cx="946172" cy="17763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E0D60-DA04-4AC3-BE8C-88D113D56C40}">
      <dsp:nvSpPr>
        <dsp:cNvPr id="0" name=""/>
        <dsp:cNvSpPr/>
      </dsp:nvSpPr>
      <dsp:spPr>
        <a:xfrm>
          <a:off x="2249876" y="527129"/>
          <a:ext cx="403194" cy="91440"/>
        </a:xfrm>
        <a:custGeom>
          <a:avLst/>
          <a:gdLst/>
          <a:ahLst/>
          <a:cxnLst/>
          <a:rect l="0" t="0" r="0" b="0"/>
          <a:pathLst>
            <a:path>
              <a:moveTo>
                <a:pt x="0" y="45720"/>
              </a:moveTo>
              <a:lnTo>
                <a:pt x="40319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40628" y="570678"/>
        <a:ext cx="21689" cy="4342"/>
      </dsp:txXfrm>
    </dsp:sp>
    <dsp:sp modelId="{3CF0FB1F-1027-4765-88B2-8626FC6A7785}">
      <dsp:nvSpPr>
        <dsp:cNvPr id="0" name=""/>
        <dsp:cNvSpPr/>
      </dsp:nvSpPr>
      <dsp:spPr>
        <a:xfrm>
          <a:off x="365611" y="7030"/>
          <a:ext cx="1886064" cy="11316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b="1" kern="1200"/>
            <a:t>Choose a Platform</a:t>
          </a:r>
          <a:endParaRPr lang="en-US" sz="1200" kern="1200"/>
        </a:p>
      </dsp:txBody>
      <dsp:txXfrm>
        <a:off x="365611" y="7030"/>
        <a:ext cx="1886064" cy="1131638"/>
      </dsp:txXfrm>
    </dsp:sp>
    <dsp:sp modelId="{0268CC85-396F-49D0-816E-3C70F9078607}">
      <dsp:nvSpPr>
        <dsp:cNvPr id="0" name=""/>
        <dsp:cNvSpPr/>
      </dsp:nvSpPr>
      <dsp:spPr>
        <a:xfrm>
          <a:off x="4569735" y="527129"/>
          <a:ext cx="403194" cy="91440"/>
        </a:xfrm>
        <a:custGeom>
          <a:avLst/>
          <a:gdLst/>
          <a:ahLst/>
          <a:cxnLst/>
          <a:rect l="0" t="0" r="0" b="0"/>
          <a:pathLst>
            <a:path>
              <a:moveTo>
                <a:pt x="0" y="45720"/>
              </a:moveTo>
              <a:lnTo>
                <a:pt x="40319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60488" y="570678"/>
        <a:ext cx="21689" cy="4342"/>
      </dsp:txXfrm>
    </dsp:sp>
    <dsp:sp modelId="{B05496AA-4CF7-47EB-9D59-8F2A8D86DFE0}">
      <dsp:nvSpPr>
        <dsp:cNvPr id="0" name=""/>
        <dsp:cNvSpPr/>
      </dsp:nvSpPr>
      <dsp:spPr>
        <a:xfrm>
          <a:off x="2685471" y="7030"/>
          <a:ext cx="1886064" cy="1131638"/>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kern="1200">
              <a:solidFill>
                <a:schemeClr val="tx1"/>
              </a:solidFill>
            </a:rPr>
            <a:t>Microsoft Bot Framework, which offer user-friendly interfaces and good documentation.</a:t>
          </a:r>
          <a:endParaRPr lang="en-US" sz="1200" kern="1200" dirty="0">
            <a:solidFill>
              <a:schemeClr val="tx1"/>
            </a:solidFill>
          </a:endParaRPr>
        </a:p>
      </dsp:txBody>
      <dsp:txXfrm>
        <a:off x="2685471" y="7030"/>
        <a:ext cx="1886064" cy="1131638"/>
      </dsp:txXfrm>
    </dsp:sp>
    <dsp:sp modelId="{3318293C-5ED0-4220-8733-C2EAB0481E94}">
      <dsp:nvSpPr>
        <dsp:cNvPr id="0" name=""/>
        <dsp:cNvSpPr/>
      </dsp:nvSpPr>
      <dsp:spPr>
        <a:xfrm>
          <a:off x="6889594" y="527129"/>
          <a:ext cx="403194" cy="91440"/>
        </a:xfrm>
        <a:custGeom>
          <a:avLst/>
          <a:gdLst/>
          <a:ahLst/>
          <a:cxnLst/>
          <a:rect l="0" t="0" r="0" b="0"/>
          <a:pathLst>
            <a:path>
              <a:moveTo>
                <a:pt x="0" y="45720"/>
              </a:moveTo>
              <a:lnTo>
                <a:pt x="40319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347" y="570678"/>
        <a:ext cx="21689" cy="4342"/>
      </dsp:txXfrm>
    </dsp:sp>
    <dsp:sp modelId="{F409E964-1055-47D5-BBC7-3FCD73010EEF}">
      <dsp:nvSpPr>
        <dsp:cNvPr id="0" name=""/>
        <dsp:cNvSpPr/>
      </dsp:nvSpPr>
      <dsp:spPr>
        <a:xfrm>
          <a:off x="5005330" y="7030"/>
          <a:ext cx="1886064" cy="113163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b="1" kern="1200"/>
            <a:t>Design Your Chatbot</a:t>
          </a:r>
          <a:endParaRPr lang="en-US" sz="1200" kern="1200"/>
        </a:p>
      </dsp:txBody>
      <dsp:txXfrm>
        <a:off x="5005330" y="7030"/>
        <a:ext cx="1886064" cy="1131638"/>
      </dsp:txXfrm>
    </dsp:sp>
    <dsp:sp modelId="{9A75DF35-EF0E-4A8A-8662-86D9A4D9834A}">
      <dsp:nvSpPr>
        <dsp:cNvPr id="0" name=""/>
        <dsp:cNvSpPr/>
      </dsp:nvSpPr>
      <dsp:spPr>
        <a:xfrm>
          <a:off x="9209453" y="527129"/>
          <a:ext cx="403194" cy="91440"/>
        </a:xfrm>
        <a:custGeom>
          <a:avLst/>
          <a:gdLst/>
          <a:ahLst/>
          <a:cxnLst/>
          <a:rect l="0" t="0" r="0" b="0"/>
          <a:pathLst>
            <a:path>
              <a:moveTo>
                <a:pt x="0" y="45720"/>
              </a:moveTo>
              <a:lnTo>
                <a:pt x="40319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00206" y="570678"/>
        <a:ext cx="21689" cy="4342"/>
      </dsp:txXfrm>
    </dsp:sp>
    <dsp:sp modelId="{3CAB0B7B-24D5-45C1-974F-7157D991603E}">
      <dsp:nvSpPr>
        <dsp:cNvPr id="0" name=""/>
        <dsp:cNvSpPr/>
      </dsp:nvSpPr>
      <dsp:spPr>
        <a:xfrm>
          <a:off x="7325189" y="7030"/>
          <a:ext cx="1886064" cy="1131638"/>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kern="1200">
              <a:solidFill>
                <a:schemeClr val="tx1"/>
              </a:solidFill>
            </a:rPr>
            <a:t>Create the conversation flow for your chatbot. Define the intents (user queries) and responses (bot replies) for basic banking tasks like balance inquiries or bill payments.</a:t>
          </a:r>
          <a:endParaRPr lang="en-US" sz="1200" kern="1200" dirty="0">
            <a:solidFill>
              <a:schemeClr val="tx1"/>
            </a:solidFill>
          </a:endParaRPr>
        </a:p>
      </dsp:txBody>
      <dsp:txXfrm>
        <a:off x="7325189" y="7030"/>
        <a:ext cx="1886064" cy="1131638"/>
      </dsp:txXfrm>
    </dsp:sp>
    <dsp:sp modelId="{2B712B9C-C62D-4B73-805D-E014BAB68F0A}">
      <dsp:nvSpPr>
        <dsp:cNvPr id="0" name=""/>
        <dsp:cNvSpPr/>
      </dsp:nvSpPr>
      <dsp:spPr>
        <a:xfrm>
          <a:off x="1308644" y="1136869"/>
          <a:ext cx="9279436" cy="403194"/>
        </a:xfrm>
        <a:custGeom>
          <a:avLst/>
          <a:gdLst/>
          <a:ahLst/>
          <a:cxnLst/>
          <a:rect l="0" t="0" r="0" b="0"/>
          <a:pathLst>
            <a:path>
              <a:moveTo>
                <a:pt x="9279436" y="0"/>
              </a:moveTo>
              <a:lnTo>
                <a:pt x="9279436" y="218697"/>
              </a:lnTo>
              <a:lnTo>
                <a:pt x="0" y="218697"/>
              </a:lnTo>
              <a:lnTo>
                <a:pt x="0" y="403194"/>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16123" y="1336295"/>
        <a:ext cx="464478" cy="4342"/>
      </dsp:txXfrm>
    </dsp:sp>
    <dsp:sp modelId="{9281A9B8-6CD5-4ECC-93BA-0C9C8C69B0D8}">
      <dsp:nvSpPr>
        <dsp:cNvPr id="0" name=""/>
        <dsp:cNvSpPr/>
      </dsp:nvSpPr>
      <dsp:spPr>
        <a:xfrm>
          <a:off x="9645048" y="7030"/>
          <a:ext cx="1886064" cy="113163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b="1" kern="1200"/>
            <a:t>Data and APIs</a:t>
          </a:r>
          <a:endParaRPr lang="en-US" sz="1200" kern="1200"/>
        </a:p>
      </dsp:txBody>
      <dsp:txXfrm>
        <a:off x="9645048" y="7030"/>
        <a:ext cx="1886064" cy="1131638"/>
      </dsp:txXfrm>
    </dsp:sp>
    <dsp:sp modelId="{78DBFC50-0FF7-4BA7-A814-4B736B25D41F}">
      <dsp:nvSpPr>
        <dsp:cNvPr id="0" name=""/>
        <dsp:cNvSpPr/>
      </dsp:nvSpPr>
      <dsp:spPr>
        <a:xfrm>
          <a:off x="2249876" y="2092563"/>
          <a:ext cx="403194" cy="91440"/>
        </a:xfrm>
        <a:custGeom>
          <a:avLst/>
          <a:gdLst/>
          <a:ahLst/>
          <a:cxnLst/>
          <a:rect l="0" t="0" r="0" b="0"/>
          <a:pathLst>
            <a:path>
              <a:moveTo>
                <a:pt x="0" y="45720"/>
              </a:moveTo>
              <a:lnTo>
                <a:pt x="40319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40628" y="2136112"/>
        <a:ext cx="21689" cy="4342"/>
      </dsp:txXfrm>
    </dsp:sp>
    <dsp:sp modelId="{5352A439-7A8D-473D-AE7F-23686E5C3294}">
      <dsp:nvSpPr>
        <dsp:cNvPr id="0" name=""/>
        <dsp:cNvSpPr/>
      </dsp:nvSpPr>
      <dsp:spPr>
        <a:xfrm>
          <a:off x="365611" y="1572463"/>
          <a:ext cx="1886064" cy="1131638"/>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Ensure you have access to banking data and APIs to retrieve customer information, account details, and transaction history securely.</a:t>
          </a:r>
          <a:endParaRPr lang="en-US" sz="1200" kern="1200" dirty="0">
            <a:solidFill>
              <a:schemeClr val="tx1"/>
            </a:solidFill>
          </a:endParaRPr>
        </a:p>
      </dsp:txBody>
      <dsp:txXfrm>
        <a:off x="365611" y="1572463"/>
        <a:ext cx="1886064" cy="1131638"/>
      </dsp:txXfrm>
    </dsp:sp>
    <dsp:sp modelId="{945D361E-9532-43A9-A36C-A574C326E8EA}">
      <dsp:nvSpPr>
        <dsp:cNvPr id="0" name=""/>
        <dsp:cNvSpPr/>
      </dsp:nvSpPr>
      <dsp:spPr>
        <a:xfrm>
          <a:off x="4569735" y="2092563"/>
          <a:ext cx="403194" cy="91440"/>
        </a:xfrm>
        <a:custGeom>
          <a:avLst/>
          <a:gdLst/>
          <a:ahLst/>
          <a:cxnLst/>
          <a:rect l="0" t="0" r="0" b="0"/>
          <a:pathLst>
            <a:path>
              <a:moveTo>
                <a:pt x="0" y="45720"/>
              </a:moveTo>
              <a:lnTo>
                <a:pt x="40319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60488" y="2136112"/>
        <a:ext cx="21689" cy="4342"/>
      </dsp:txXfrm>
    </dsp:sp>
    <dsp:sp modelId="{602EA136-51CE-48B4-9603-4B1D6227D94E}">
      <dsp:nvSpPr>
        <dsp:cNvPr id="0" name=""/>
        <dsp:cNvSpPr/>
      </dsp:nvSpPr>
      <dsp:spPr>
        <a:xfrm>
          <a:off x="2685471" y="1572463"/>
          <a:ext cx="1886064" cy="113163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b="1" kern="1200" dirty="0"/>
            <a:t>Design the Conversation Flow</a:t>
          </a:r>
          <a:endParaRPr lang="en-US" sz="1200" kern="1200" dirty="0"/>
        </a:p>
      </dsp:txBody>
      <dsp:txXfrm>
        <a:off x="2685471" y="1572463"/>
        <a:ext cx="1886064" cy="1131638"/>
      </dsp:txXfrm>
    </dsp:sp>
    <dsp:sp modelId="{6CA413C6-B31E-4ADD-99F2-F9C19C6C4633}">
      <dsp:nvSpPr>
        <dsp:cNvPr id="0" name=""/>
        <dsp:cNvSpPr/>
      </dsp:nvSpPr>
      <dsp:spPr>
        <a:xfrm>
          <a:off x="6889594" y="2092563"/>
          <a:ext cx="403194" cy="91440"/>
        </a:xfrm>
        <a:custGeom>
          <a:avLst/>
          <a:gdLst/>
          <a:ahLst/>
          <a:cxnLst/>
          <a:rect l="0" t="0" r="0" b="0"/>
          <a:pathLst>
            <a:path>
              <a:moveTo>
                <a:pt x="0" y="45720"/>
              </a:moveTo>
              <a:lnTo>
                <a:pt x="40319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347" y="2136112"/>
        <a:ext cx="21689" cy="4342"/>
      </dsp:txXfrm>
    </dsp:sp>
    <dsp:sp modelId="{A1D40608-9AA4-422D-94F4-C05E866CEA39}">
      <dsp:nvSpPr>
        <dsp:cNvPr id="0" name=""/>
        <dsp:cNvSpPr/>
      </dsp:nvSpPr>
      <dsp:spPr>
        <a:xfrm>
          <a:off x="5005330" y="1572463"/>
          <a:ext cx="1886064" cy="1131638"/>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Create a well-structured conversation flow that guides users through common banking tasks. Start with simple queries and gradually add complexity.</a:t>
          </a:r>
          <a:endParaRPr lang="en-US" sz="1200" kern="1200" dirty="0">
            <a:solidFill>
              <a:schemeClr val="tx1"/>
            </a:solidFill>
          </a:endParaRPr>
        </a:p>
      </dsp:txBody>
      <dsp:txXfrm>
        <a:off x="5005330" y="1572463"/>
        <a:ext cx="1886064" cy="1131638"/>
      </dsp:txXfrm>
    </dsp:sp>
    <dsp:sp modelId="{B7E402C8-68BA-4986-AC62-939D93D4659C}">
      <dsp:nvSpPr>
        <dsp:cNvPr id="0" name=""/>
        <dsp:cNvSpPr/>
      </dsp:nvSpPr>
      <dsp:spPr>
        <a:xfrm>
          <a:off x="9209453" y="2092563"/>
          <a:ext cx="403194" cy="91440"/>
        </a:xfrm>
        <a:custGeom>
          <a:avLst/>
          <a:gdLst/>
          <a:ahLst/>
          <a:cxnLst/>
          <a:rect l="0" t="0" r="0" b="0"/>
          <a:pathLst>
            <a:path>
              <a:moveTo>
                <a:pt x="0" y="45720"/>
              </a:moveTo>
              <a:lnTo>
                <a:pt x="40319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00206" y="2136112"/>
        <a:ext cx="21689" cy="4342"/>
      </dsp:txXfrm>
    </dsp:sp>
    <dsp:sp modelId="{9C7EBD94-9D24-48C2-8F5B-222F82713967}">
      <dsp:nvSpPr>
        <dsp:cNvPr id="0" name=""/>
        <dsp:cNvSpPr/>
      </dsp:nvSpPr>
      <dsp:spPr>
        <a:xfrm>
          <a:off x="7325189" y="1572463"/>
          <a:ext cx="1886064" cy="113163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b="1" kern="1200"/>
            <a:t>Natural Language Processing (NLP)</a:t>
          </a:r>
          <a:endParaRPr lang="en-US" sz="1200" kern="1200"/>
        </a:p>
      </dsp:txBody>
      <dsp:txXfrm>
        <a:off x="7325189" y="1572463"/>
        <a:ext cx="1886064" cy="1131638"/>
      </dsp:txXfrm>
    </dsp:sp>
    <dsp:sp modelId="{77ED3F62-9EDE-4048-B3E3-72D4901D843F}">
      <dsp:nvSpPr>
        <dsp:cNvPr id="0" name=""/>
        <dsp:cNvSpPr/>
      </dsp:nvSpPr>
      <dsp:spPr>
        <a:xfrm>
          <a:off x="1308644" y="2702302"/>
          <a:ext cx="9279436" cy="403194"/>
        </a:xfrm>
        <a:custGeom>
          <a:avLst/>
          <a:gdLst/>
          <a:ahLst/>
          <a:cxnLst/>
          <a:rect l="0" t="0" r="0" b="0"/>
          <a:pathLst>
            <a:path>
              <a:moveTo>
                <a:pt x="9279436" y="0"/>
              </a:moveTo>
              <a:lnTo>
                <a:pt x="9279436" y="218697"/>
              </a:lnTo>
              <a:lnTo>
                <a:pt x="0" y="218697"/>
              </a:lnTo>
              <a:lnTo>
                <a:pt x="0" y="403194"/>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16123" y="2901728"/>
        <a:ext cx="464478" cy="4342"/>
      </dsp:txXfrm>
    </dsp:sp>
    <dsp:sp modelId="{29F01418-C3BC-44E6-9B58-8E81A4B198BB}">
      <dsp:nvSpPr>
        <dsp:cNvPr id="0" name=""/>
        <dsp:cNvSpPr/>
      </dsp:nvSpPr>
      <dsp:spPr>
        <a:xfrm>
          <a:off x="9645048" y="1572463"/>
          <a:ext cx="1886064" cy="1131638"/>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Configure the chatbot to use natural language processing (NLP) to understand user queries and provide relevant responses.</a:t>
          </a:r>
          <a:endParaRPr lang="en-US" sz="1200" kern="1200" dirty="0">
            <a:solidFill>
              <a:schemeClr val="tx1"/>
            </a:solidFill>
          </a:endParaRPr>
        </a:p>
      </dsp:txBody>
      <dsp:txXfrm>
        <a:off x="9645048" y="1572463"/>
        <a:ext cx="1886064" cy="1131638"/>
      </dsp:txXfrm>
    </dsp:sp>
    <dsp:sp modelId="{22922733-3545-4F05-95F2-2B5EA5DCF480}">
      <dsp:nvSpPr>
        <dsp:cNvPr id="0" name=""/>
        <dsp:cNvSpPr/>
      </dsp:nvSpPr>
      <dsp:spPr>
        <a:xfrm>
          <a:off x="2249876" y="3657996"/>
          <a:ext cx="403194" cy="91440"/>
        </a:xfrm>
        <a:custGeom>
          <a:avLst/>
          <a:gdLst/>
          <a:ahLst/>
          <a:cxnLst/>
          <a:rect l="0" t="0" r="0" b="0"/>
          <a:pathLst>
            <a:path>
              <a:moveTo>
                <a:pt x="0" y="45720"/>
              </a:moveTo>
              <a:lnTo>
                <a:pt x="40319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40628" y="3701545"/>
        <a:ext cx="21689" cy="4342"/>
      </dsp:txXfrm>
    </dsp:sp>
    <dsp:sp modelId="{93377ADD-F6D5-494B-82AA-F6CA525F0972}">
      <dsp:nvSpPr>
        <dsp:cNvPr id="0" name=""/>
        <dsp:cNvSpPr/>
      </dsp:nvSpPr>
      <dsp:spPr>
        <a:xfrm>
          <a:off x="365611" y="3137897"/>
          <a:ext cx="1886064" cy="11316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b="1" kern="1200"/>
            <a:t>Integration</a:t>
          </a:r>
          <a:endParaRPr lang="en-US" sz="1200" kern="1200"/>
        </a:p>
      </dsp:txBody>
      <dsp:txXfrm>
        <a:off x="365611" y="3137897"/>
        <a:ext cx="1886064" cy="1131638"/>
      </dsp:txXfrm>
    </dsp:sp>
    <dsp:sp modelId="{36200D18-916C-46D1-9B18-1E2A8A9B0CF6}">
      <dsp:nvSpPr>
        <dsp:cNvPr id="0" name=""/>
        <dsp:cNvSpPr/>
      </dsp:nvSpPr>
      <dsp:spPr>
        <a:xfrm>
          <a:off x="4569735" y="3657996"/>
          <a:ext cx="403194" cy="91440"/>
        </a:xfrm>
        <a:custGeom>
          <a:avLst/>
          <a:gdLst/>
          <a:ahLst/>
          <a:cxnLst/>
          <a:rect l="0" t="0" r="0" b="0"/>
          <a:pathLst>
            <a:path>
              <a:moveTo>
                <a:pt x="0" y="45720"/>
              </a:moveTo>
              <a:lnTo>
                <a:pt x="40319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60488" y="3701545"/>
        <a:ext cx="21689" cy="4342"/>
      </dsp:txXfrm>
    </dsp:sp>
    <dsp:sp modelId="{E86110C0-5FBE-40EB-981B-1EB7D01A260A}">
      <dsp:nvSpPr>
        <dsp:cNvPr id="0" name=""/>
        <dsp:cNvSpPr/>
      </dsp:nvSpPr>
      <dsp:spPr>
        <a:xfrm>
          <a:off x="2685471" y="3137897"/>
          <a:ext cx="1886064" cy="1131638"/>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Integrate your chatbot with your banking systems and databases securely to provide real-time information.</a:t>
          </a:r>
          <a:endParaRPr lang="en-US" sz="1200" kern="1200" dirty="0">
            <a:solidFill>
              <a:schemeClr val="tx1"/>
            </a:solidFill>
          </a:endParaRPr>
        </a:p>
      </dsp:txBody>
      <dsp:txXfrm>
        <a:off x="2685471" y="3137897"/>
        <a:ext cx="1886064" cy="1131638"/>
      </dsp:txXfrm>
    </dsp:sp>
    <dsp:sp modelId="{CE6E4D5F-70BD-4FF1-809D-AF50D35E8707}">
      <dsp:nvSpPr>
        <dsp:cNvPr id="0" name=""/>
        <dsp:cNvSpPr/>
      </dsp:nvSpPr>
      <dsp:spPr>
        <a:xfrm>
          <a:off x="6889594" y="3657996"/>
          <a:ext cx="403194" cy="91440"/>
        </a:xfrm>
        <a:custGeom>
          <a:avLst/>
          <a:gdLst/>
          <a:ahLst/>
          <a:cxnLst/>
          <a:rect l="0" t="0" r="0" b="0"/>
          <a:pathLst>
            <a:path>
              <a:moveTo>
                <a:pt x="0" y="45720"/>
              </a:moveTo>
              <a:lnTo>
                <a:pt x="40319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347" y="3701545"/>
        <a:ext cx="21689" cy="4342"/>
      </dsp:txXfrm>
    </dsp:sp>
    <dsp:sp modelId="{65013D0F-557C-4D66-8AB3-D7567C4EED3A}">
      <dsp:nvSpPr>
        <dsp:cNvPr id="0" name=""/>
        <dsp:cNvSpPr/>
      </dsp:nvSpPr>
      <dsp:spPr>
        <a:xfrm>
          <a:off x="5005330" y="3137897"/>
          <a:ext cx="1886064" cy="113163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b="1" kern="1200"/>
            <a:t>Testing</a:t>
          </a:r>
          <a:endParaRPr lang="en-US" sz="1200" kern="1200"/>
        </a:p>
      </dsp:txBody>
      <dsp:txXfrm>
        <a:off x="5005330" y="3137897"/>
        <a:ext cx="1886064" cy="1131638"/>
      </dsp:txXfrm>
    </dsp:sp>
    <dsp:sp modelId="{F03D0463-85A5-46DB-A309-D992613DDC28}">
      <dsp:nvSpPr>
        <dsp:cNvPr id="0" name=""/>
        <dsp:cNvSpPr/>
      </dsp:nvSpPr>
      <dsp:spPr>
        <a:xfrm>
          <a:off x="9209453" y="3657996"/>
          <a:ext cx="403194" cy="91440"/>
        </a:xfrm>
        <a:custGeom>
          <a:avLst/>
          <a:gdLst/>
          <a:ahLst/>
          <a:cxnLst/>
          <a:rect l="0" t="0" r="0" b="0"/>
          <a:pathLst>
            <a:path>
              <a:moveTo>
                <a:pt x="0" y="45720"/>
              </a:moveTo>
              <a:lnTo>
                <a:pt x="40319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00206" y="3701545"/>
        <a:ext cx="21689" cy="4342"/>
      </dsp:txXfrm>
    </dsp:sp>
    <dsp:sp modelId="{1629F2C2-B7E1-4096-A2AE-D26AE63D853B}">
      <dsp:nvSpPr>
        <dsp:cNvPr id="0" name=""/>
        <dsp:cNvSpPr/>
      </dsp:nvSpPr>
      <dsp:spPr>
        <a:xfrm>
          <a:off x="7325189" y="3137897"/>
          <a:ext cx="1886064" cy="1131638"/>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kern="1200">
              <a:solidFill>
                <a:schemeClr val="tx1"/>
              </a:solidFill>
            </a:rPr>
            <a:t>Thoroughly test the chatbot to ensure it handles various scenarios and user inputs gracefully. Consider beta testing with actual users for feedback.</a:t>
          </a:r>
          <a:endParaRPr lang="en-US" sz="1200" kern="1200" dirty="0">
            <a:solidFill>
              <a:schemeClr val="tx1"/>
            </a:solidFill>
          </a:endParaRPr>
        </a:p>
      </dsp:txBody>
      <dsp:txXfrm>
        <a:off x="7325189" y="3137897"/>
        <a:ext cx="1886064" cy="1131638"/>
      </dsp:txXfrm>
    </dsp:sp>
    <dsp:sp modelId="{0F61C073-6A76-4881-A7A3-E04C6E270D10}">
      <dsp:nvSpPr>
        <dsp:cNvPr id="0" name=""/>
        <dsp:cNvSpPr/>
      </dsp:nvSpPr>
      <dsp:spPr>
        <a:xfrm>
          <a:off x="1308644" y="4267736"/>
          <a:ext cx="9279436" cy="403194"/>
        </a:xfrm>
        <a:custGeom>
          <a:avLst/>
          <a:gdLst/>
          <a:ahLst/>
          <a:cxnLst/>
          <a:rect l="0" t="0" r="0" b="0"/>
          <a:pathLst>
            <a:path>
              <a:moveTo>
                <a:pt x="9279436" y="0"/>
              </a:moveTo>
              <a:lnTo>
                <a:pt x="9279436" y="218697"/>
              </a:lnTo>
              <a:lnTo>
                <a:pt x="0" y="218697"/>
              </a:lnTo>
              <a:lnTo>
                <a:pt x="0" y="403194"/>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16123" y="4467162"/>
        <a:ext cx="464478" cy="4342"/>
      </dsp:txXfrm>
    </dsp:sp>
    <dsp:sp modelId="{C00CEC22-EF15-46BE-A259-626429977CBE}">
      <dsp:nvSpPr>
        <dsp:cNvPr id="0" name=""/>
        <dsp:cNvSpPr/>
      </dsp:nvSpPr>
      <dsp:spPr>
        <a:xfrm>
          <a:off x="9645048" y="3137897"/>
          <a:ext cx="1886064" cy="113163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b="1" kern="1200"/>
            <a:t>User Experience </a:t>
          </a:r>
          <a:endParaRPr lang="en-US" sz="1200" kern="1200"/>
        </a:p>
      </dsp:txBody>
      <dsp:txXfrm>
        <a:off x="9645048" y="3137897"/>
        <a:ext cx="1886064" cy="1131638"/>
      </dsp:txXfrm>
    </dsp:sp>
    <dsp:sp modelId="{6238BAD7-530F-4DF0-879B-8D909C111DD2}">
      <dsp:nvSpPr>
        <dsp:cNvPr id="0" name=""/>
        <dsp:cNvSpPr/>
      </dsp:nvSpPr>
      <dsp:spPr>
        <a:xfrm>
          <a:off x="2249876" y="5223430"/>
          <a:ext cx="403194" cy="91440"/>
        </a:xfrm>
        <a:custGeom>
          <a:avLst/>
          <a:gdLst/>
          <a:ahLst/>
          <a:cxnLst/>
          <a:rect l="0" t="0" r="0" b="0"/>
          <a:pathLst>
            <a:path>
              <a:moveTo>
                <a:pt x="0" y="45720"/>
              </a:moveTo>
              <a:lnTo>
                <a:pt x="40319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40628" y="5266979"/>
        <a:ext cx="21689" cy="4342"/>
      </dsp:txXfrm>
    </dsp:sp>
    <dsp:sp modelId="{DAC9E5F7-5FBF-4E0C-850A-B4FCB2D8B66B}">
      <dsp:nvSpPr>
        <dsp:cNvPr id="0" name=""/>
        <dsp:cNvSpPr/>
      </dsp:nvSpPr>
      <dsp:spPr>
        <a:xfrm>
          <a:off x="365611" y="4703330"/>
          <a:ext cx="1886064" cy="1131638"/>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Focus on making the bot user-friendly, with clear instructions and options for users to get help or speak to a human agent when needed.</a:t>
          </a:r>
          <a:endParaRPr lang="en-US" sz="1200" kern="1200" dirty="0">
            <a:solidFill>
              <a:schemeClr val="tx1"/>
            </a:solidFill>
          </a:endParaRPr>
        </a:p>
      </dsp:txBody>
      <dsp:txXfrm>
        <a:off x="365611" y="4703330"/>
        <a:ext cx="1886064" cy="1131638"/>
      </dsp:txXfrm>
    </dsp:sp>
    <dsp:sp modelId="{A119DCF5-FFC9-4761-BC1C-51BBF6AB8D45}">
      <dsp:nvSpPr>
        <dsp:cNvPr id="0" name=""/>
        <dsp:cNvSpPr/>
      </dsp:nvSpPr>
      <dsp:spPr>
        <a:xfrm>
          <a:off x="4569735" y="5223430"/>
          <a:ext cx="403194" cy="91440"/>
        </a:xfrm>
        <a:custGeom>
          <a:avLst/>
          <a:gdLst/>
          <a:ahLst/>
          <a:cxnLst/>
          <a:rect l="0" t="0" r="0" b="0"/>
          <a:pathLst>
            <a:path>
              <a:moveTo>
                <a:pt x="0" y="45720"/>
              </a:moveTo>
              <a:lnTo>
                <a:pt x="40319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60488" y="5266979"/>
        <a:ext cx="21689" cy="4342"/>
      </dsp:txXfrm>
    </dsp:sp>
    <dsp:sp modelId="{E7B86A05-6E25-4095-840A-785768865A41}">
      <dsp:nvSpPr>
        <dsp:cNvPr id="0" name=""/>
        <dsp:cNvSpPr/>
      </dsp:nvSpPr>
      <dsp:spPr>
        <a:xfrm>
          <a:off x="2685471" y="4703330"/>
          <a:ext cx="1886064" cy="113163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b="1" kern="1200"/>
            <a:t>Deployment</a:t>
          </a:r>
          <a:endParaRPr lang="en-US" sz="1200" kern="1200"/>
        </a:p>
      </dsp:txBody>
      <dsp:txXfrm>
        <a:off x="2685471" y="4703330"/>
        <a:ext cx="1886064" cy="1131638"/>
      </dsp:txXfrm>
    </dsp:sp>
    <dsp:sp modelId="{79B3A232-DF44-43B6-B738-BF644146201F}">
      <dsp:nvSpPr>
        <dsp:cNvPr id="0" name=""/>
        <dsp:cNvSpPr/>
      </dsp:nvSpPr>
      <dsp:spPr>
        <a:xfrm>
          <a:off x="6889594" y="5223430"/>
          <a:ext cx="403194" cy="91440"/>
        </a:xfrm>
        <a:custGeom>
          <a:avLst/>
          <a:gdLst/>
          <a:ahLst/>
          <a:cxnLst/>
          <a:rect l="0" t="0" r="0" b="0"/>
          <a:pathLst>
            <a:path>
              <a:moveTo>
                <a:pt x="0" y="45720"/>
              </a:moveTo>
              <a:lnTo>
                <a:pt x="40319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347" y="5266979"/>
        <a:ext cx="21689" cy="4342"/>
      </dsp:txXfrm>
    </dsp:sp>
    <dsp:sp modelId="{D01802C8-E45E-478C-A29C-5CE4AC7185DC}">
      <dsp:nvSpPr>
        <dsp:cNvPr id="0" name=""/>
        <dsp:cNvSpPr/>
      </dsp:nvSpPr>
      <dsp:spPr>
        <a:xfrm>
          <a:off x="5005330" y="4703330"/>
          <a:ext cx="1886064" cy="1131638"/>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kern="1200">
              <a:solidFill>
                <a:schemeClr val="tx1"/>
              </a:solidFill>
            </a:rPr>
            <a:t>Deploy your chatbot to a platform of your choice. Many chatbot platforms offer integration with messaging apps like Facebook Messenger or websites.</a:t>
          </a:r>
          <a:endParaRPr lang="en-US" sz="1200" kern="1200">
            <a:solidFill>
              <a:schemeClr val="tx1"/>
            </a:solidFill>
          </a:endParaRPr>
        </a:p>
      </dsp:txBody>
      <dsp:txXfrm>
        <a:off x="5005330" y="4703330"/>
        <a:ext cx="1886064" cy="1131638"/>
      </dsp:txXfrm>
    </dsp:sp>
    <dsp:sp modelId="{C7BDAC6F-DE17-4947-88E4-0402C8C4D1E9}">
      <dsp:nvSpPr>
        <dsp:cNvPr id="0" name=""/>
        <dsp:cNvSpPr/>
      </dsp:nvSpPr>
      <dsp:spPr>
        <a:xfrm>
          <a:off x="9209453" y="5223430"/>
          <a:ext cx="403194" cy="91440"/>
        </a:xfrm>
        <a:custGeom>
          <a:avLst/>
          <a:gdLst/>
          <a:ahLst/>
          <a:cxnLst/>
          <a:rect l="0" t="0" r="0" b="0"/>
          <a:pathLst>
            <a:path>
              <a:moveTo>
                <a:pt x="0" y="45720"/>
              </a:moveTo>
              <a:lnTo>
                <a:pt x="40319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00206" y="5266979"/>
        <a:ext cx="21689" cy="4342"/>
      </dsp:txXfrm>
    </dsp:sp>
    <dsp:sp modelId="{75A69FE8-A8E0-482F-91A9-C819057271BB}">
      <dsp:nvSpPr>
        <dsp:cNvPr id="0" name=""/>
        <dsp:cNvSpPr/>
      </dsp:nvSpPr>
      <dsp:spPr>
        <a:xfrm>
          <a:off x="7325189" y="4703330"/>
          <a:ext cx="1886064" cy="113163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b="1" kern="1200"/>
            <a:t>Continuous Improvement</a:t>
          </a:r>
          <a:endParaRPr lang="en-US" sz="1200" kern="1200"/>
        </a:p>
      </dsp:txBody>
      <dsp:txXfrm>
        <a:off x="7325189" y="4703330"/>
        <a:ext cx="1886064" cy="1131638"/>
      </dsp:txXfrm>
    </dsp:sp>
    <dsp:sp modelId="{23F5039E-BC01-4AF4-A25B-A2E0C14FBE51}">
      <dsp:nvSpPr>
        <dsp:cNvPr id="0" name=""/>
        <dsp:cNvSpPr/>
      </dsp:nvSpPr>
      <dsp:spPr>
        <a:xfrm>
          <a:off x="9645048" y="4703330"/>
          <a:ext cx="1886064" cy="1131638"/>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19" tIns="97010" rIns="92419" bIns="9701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Based on user feedback and analytics, refine and expand your chatbot's capabilities over time.</a:t>
          </a:r>
          <a:endParaRPr lang="en-US" sz="1200" kern="1200" dirty="0">
            <a:solidFill>
              <a:schemeClr val="tx1"/>
            </a:solidFill>
          </a:endParaRPr>
        </a:p>
      </dsp:txBody>
      <dsp:txXfrm>
        <a:off x="9645048" y="4703330"/>
        <a:ext cx="1886064" cy="11316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DC12C-6755-4372-B871-3B0CB7155489}">
      <dsp:nvSpPr>
        <dsp:cNvPr id="0" name=""/>
        <dsp:cNvSpPr/>
      </dsp:nvSpPr>
      <dsp:spPr>
        <a:xfrm>
          <a:off x="42812" y="338805"/>
          <a:ext cx="975265" cy="9752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7BE95-9896-43C6-8C30-D5B9B38711BB}">
      <dsp:nvSpPr>
        <dsp:cNvPr id="0" name=""/>
        <dsp:cNvSpPr/>
      </dsp:nvSpPr>
      <dsp:spPr>
        <a:xfrm>
          <a:off x="247618" y="543610"/>
          <a:ext cx="565653" cy="5656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3A7A2F-686E-476F-801C-AD5D2C9AC7DB}">
      <dsp:nvSpPr>
        <dsp:cNvPr id="0" name=""/>
        <dsp:cNvSpPr/>
      </dsp:nvSpPr>
      <dsp:spPr>
        <a:xfrm>
          <a:off x="1227062" y="338805"/>
          <a:ext cx="2298839" cy="9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a:t>Account Balance Inquiry</a:t>
          </a:r>
          <a:endParaRPr lang="en-US" sz="2400" kern="1200"/>
        </a:p>
      </dsp:txBody>
      <dsp:txXfrm>
        <a:off x="1227062" y="338805"/>
        <a:ext cx="2298839" cy="975265"/>
      </dsp:txXfrm>
    </dsp:sp>
    <dsp:sp modelId="{619105F4-107E-4F21-85AE-C68972FEEDBB}">
      <dsp:nvSpPr>
        <dsp:cNvPr id="0" name=""/>
        <dsp:cNvSpPr/>
      </dsp:nvSpPr>
      <dsp:spPr>
        <a:xfrm>
          <a:off x="3926457" y="338805"/>
          <a:ext cx="975265" cy="97526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11C885-0444-4B0A-AB35-74F947BB77D8}">
      <dsp:nvSpPr>
        <dsp:cNvPr id="0" name=""/>
        <dsp:cNvSpPr/>
      </dsp:nvSpPr>
      <dsp:spPr>
        <a:xfrm>
          <a:off x="4131263" y="543610"/>
          <a:ext cx="565653" cy="5656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008950-340D-4A93-81D6-34D9AAFEC8FE}">
      <dsp:nvSpPr>
        <dsp:cNvPr id="0" name=""/>
        <dsp:cNvSpPr/>
      </dsp:nvSpPr>
      <dsp:spPr>
        <a:xfrm>
          <a:off x="5110708" y="338805"/>
          <a:ext cx="2298839" cy="9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a:t>Customer Support</a:t>
          </a:r>
          <a:endParaRPr lang="en-US" sz="2400" kern="1200"/>
        </a:p>
      </dsp:txBody>
      <dsp:txXfrm>
        <a:off x="5110708" y="338805"/>
        <a:ext cx="2298839" cy="975265"/>
      </dsp:txXfrm>
    </dsp:sp>
    <dsp:sp modelId="{F27714DD-1B40-474B-8B86-F5131BE10219}">
      <dsp:nvSpPr>
        <dsp:cNvPr id="0" name=""/>
        <dsp:cNvSpPr/>
      </dsp:nvSpPr>
      <dsp:spPr>
        <a:xfrm>
          <a:off x="42812" y="2242220"/>
          <a:ext cx="975265" cy="97526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1908C-DFE8-4A98-A85A-D4F9079E430B}">
      <dsp:nvSpPr>
        <dsp:cNvPr id="0" name=""/>
        <dsp:cNvSpPr/>
      </dsp:nvSpPr>
      <dsp:spPr>
        <a:xfrm>
          <a:off x="247618" y="2447026"/>
          <a:ext cx="565653" cy="5656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4F7E45-8232-44E6-9EDE-3C172A720A7F}">
      <dsp:nvSpPr>
        <dsp:cNvPr id="0" name=""/>
        <dsp:cNvSpPr/>
      </dsp:nvSpPr>
      <dsp:spPr>
        <a:xfrm>
          <a:off x="1227062" y="2242220"/>
          <a:ext cx="2298839" cy="9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a:t>Branch Locator and Hours</a:t>
          </a:r>
          <a:endParaRPr lang="en-US" sz="2400" kern="1200"/>
        </a:p>
      </dsp:txBody>
      <dsp:txXfrm>
        <a:off x="1227062" y="2242220"/>
        <a:ext cx="2298839" cy="975265"/>
      </dsp:txXfrm>
    </dsp:sp>
    <dsp:sp modelId="{44AF5F52-5A0E-4C17-8F89-7F796583A47C}">
      <dsp:nvSpPr>
        <dsp:cNvPr id="0" name=""/>
        <dsp:cNvSpPr/>
      </dsp:nvSpPr>
      <dsp:spPr>
        <a:xfrm>
          <a:off x="3926457" y="2242220"/>
          <a:ext cx="975265" cy="97526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64AF3-CB1D-4463-9C22-DA36A36FB59D}">
      <dsp:nvSpPr>
        <dsp:cNvPr id="0" name=""/>
        <dsp:cNvSpPr/>
      </dsp:nvSpPr>
      <dsp:spPr>
        <a:xfrm>
          <a:off x="4131263" y="2447026"/>
          <a:ext cx="565653" cy="5656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B399C-03DE-4F27-8F6F-21AC8055949C}">
      <dsp:nvSpPr>
        <dsp:cNvPr id="0" name=""/>
        <dsp:cNvSpPr/>
      </dsp:nvSpPr>
      <dsp:spPr>
        <a:xfrm>
          <a:off x="5110708" y="2242220"/>
          <a:ext cx="2298839" cy="9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a:t>Credit Score Checker</a:t>
          </a:r>
          <a:endParaRPr lang="en-US" sz="2400" kern="1200"/>
        </a:p>
      </dsp:txBody>
      <dsp:txXfrm>
        <a:off x="5110708" y="2242220"/>
        <a:ext cx="2298839" cy="975265"/>
      </dsp:txXfrm>
    </dsp:sp>
    <dsp:sp modelId="{32B4869D-3AC9-49F3-B9B4-382B0DF601AF}">
      <dsp:nvSpPr>
        <dsp:cNvPr id="0" name=""/>
        <dsp:cNvSpPr/>
      </dsp:nvSpPr>
      <dsp:spPr>
        <a:xfrm>
          <a:off x="42812" y="4145635"/>
          <a:ext cx="975265" cy="97526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BC080-1744-4856-AC53-0A49828604E1}">
      <dsp:nvSpPr>
        <dsp:cNvPr id="0" name=""/>
        <dsp:cNvSpPr/>
      </dsp:nvSpPr>
      <dsp:spPr>
        <a:xfrm>
          <a:off x="247618" y="4350441"/>
          <a:ext cx="565653" cy="5656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C4B595-A3F8-4533-969C-DB8B8E8B2A09}">
      <dsp:nvSpPr>
        <dsp:cNvPr id="0" name=""/>
        <dsp:cNvSpPr/>
      </dsp:nvSpPr>
      <dsp:spPr>
        <a:xfrm>
          <a:off x="1227062" y="4145635"/>
          <a:ext cx="2298839" cy="9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a:t>Exchange Rate</a:t>
          </a:r>
          <a:endParaRPr lang="en-US" sz="2400" kern="1200"/>
        </a:p>
      </dsp:txBody>
      <dsp:txXfrm>
        <a:off x="1227062" y="4145635"/>
        <a:ext cx="2298839" cy="9752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435A-1CA6-45F2-B130-EB9CC29FA6A0}">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5E689-E1FF-453C-9471-3CAB15E6419F}">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90465D-91F6-4CF3-871A-1385E4040DDE}">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GB" sz="2500" kern="1200"/>
            <a:t>Telegram (integrated)</a:t>
          </a:r>
          <a:endParaRPr lang="en-US" sz="2500" kern="1200"/>
        </a:p>
      </dsp:txBody>
      <dsp:txXfrm>
        <a:off x="1844034" y="682"/>
        <a:ext cx="4401230" cy="1596566"/>
      </dsp:txXfrm>
    </dsp:sp>
    <dsp:sp modelId="{BB5733D1-9288-43DB-BAFB-2322117B96EC}">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E78A8-825A-4CC3-8A88-64659AF159D6}">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1D784-2B71-468C-AC17-6D13ECB9CF2C}">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GB" sz="2500" kern="1200"/>
            <a:t>HTML/CSS</a:t>
          </a:r>
          <a:endParaRPr lang="en-US" sz="2500" kern="1200"/>
        </a:p>
      </dsp:txBody>
      <dsp:txXfrm>
        <a:off x="1844034" y="1996390"/>
        <a:ext cx="4401230" cy="1596566"/>
      </dsp:txXfrm>
    </dsp:sp>
    <dsp:sp modelId="{6AE890C2-41EE-4A1C-94C4-5AD042C6C64F}">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904E61-C2E2-4BCB-AC82-EF62E8947C44}">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9A6D81-4B84-461C-B0FE-0F504147B467}">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GB" sz="2500" kern="1200"/>
            <a:t>JS</a:t>
          </a:r>
          <a:endParaRPr lang="en-US" sz="2500" kern="1200"/>
        </a:p>
      </dsp:txBody>
      <dsp:txXfrm>
        <a:off x="1844034" y="3992098"/>
        <a:ext cx="4401230" cy="15965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72D38-B7B1-4E42-B271-CF7FEF29CF4B}">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324F63-9D63-4357-B2B5-FFD208BFF40E}">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3AEDF5-56D8-41F8-8F5E-6A0F891DB0DE}">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GB" sz="2500" kern="1200"/>
            <a:t>Python</a:t>
          </a:r>
          <a:endParaRPr lang="en-US" sz="2500" kern="1200"/>
        </a:p>
      </dsp:txBody>
      <dsp:txXfrm>
        <a:off x="1844034" y="682"/>
        <a:ext cx="4401230" cy="1596566"/>
      </dsp:txXfrm>
    </dsp:sp>
    <dsp:sp modelId="{7647DE76-25D0-47A4-85DD-682B0EBFD55C}">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EF7FF-F7C1-4FDE-ACAF-3B2C056B6A04}">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01A8A0-A496-416B-B7EC-F1011D957013}">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GB" sz="2500" kern="1200"/>
            <a:t>Microsoft Azure</a:t>
          </a:r>
          <a:endParaRPr lang="en-US" sz="2500" kern="1200"/>
        </a:p>
      </dsp:txBody>
      <dsp:txXfrm>
        <a:off x="1844034" y="1996390"/>
        <a:ext cx="4401230" cy="1596566"/>
      </dsp:txXfrm>
    </dsp:sp>
    <dsp:sp modelId="{0040B1A3-7869-416C-A7EF-87BEB9369043}">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4ECFE-4A9F-4D89-AA98-B7FDF8EF64D6}">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6B3DAE-4639-4E33-89E4-EE2E1872F2FA}">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GB" sz="2500" kern="1200"/>
            <a:t>LUIS (NLP)</a:t>
          </a:r>
          <a:endParaRPr lang="en-US" sz="2500" kern="1200"/>
        </a:p>
      </dsp:txBody>
      <dsp:txXfrm>
        <a:off x="1844034" y="3992098"/>
        <a:ext cx="4401230" cy="15965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9E7CF-1E09-4177-BAA6-E32090FAB29C}">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5F778-822B-41CA-B677-1BB82C790996}">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BE5DD5-1769-4B27-81FD-7740610B7935}">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GB" sz="2500" kern="1200"/>
            <a:t>Mysql</a:t>
          </a:r>
          <a:endParaRPr lang="en-US" sz="2500" kern="1200"/>
        </a:p>
      </dsp:txBody>
      <dsp:txXfrm>
        <a:off x="1936708" y="908268"/>
        <a:ext cx="4308556" cy="1676804"/>
      </dsp:txXfrm>
    </dsp:sp>
    <dsp:sp modelId="{993FEEF7-6244-4FFF-9A48-499A099AF882}">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AA960-B65A-4B66-9667-6725B1B9D131}">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08B95-AF64-4B1C-AC83-002559E5AEE9}">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GB" sz="2500" kern="1200"/>
            <a:t>Kaggle (datasets)</a:t>
          </a:r>
          <a:endParaRPr lang="en-US" sz="2500" kern="1200"/>
        </a:p>
      </dsp:txBody>
      <dsp:txXfrm>
        <a:off x="1936708" y="3004274"/>
        <a:ext cx="4308556" cy="16768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14A9-6D30-3836-E699-0A1366925D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CFF9055-4CEF-E5CC-10B5-42EAD1212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5676F5-71FF-3D96-866B-FD95750E2ACF}"/>
              </a:ext>
            </a:extLst>
          </p:cNvPr>
          <p:cNvSpPr>
            <a:spLocks noGrp="1"/>
          </p:cNvSpPr>
          <p:nvPr>
            <p:ph type="dt" sz="half" idx="10"/>
          </p:nvPr>
        </p:nvSpPr>
        <p:spPr/>
        <p:txBody>
          <a:bodyPr/>
          <a:lstStyle/>
          <a:p>
            <a:fld id="{D00503C8-3DC7-4AA4-BA73-92051980271F}" type="datetimeFigureOut">
              <a:rPr lang="en-GB" smtClean="0"/>
              <a:t>05/10/2023</a:t>
            </a:fld>
            <a:endParaRPr lang="en-GB"/>
          </a:p>
        </p:txBody>
      </p:sp>
      <p:sp>
        <p:nvSpPr>
          <p:cNvPr id="5" name="Footer Placeholder 4">
            <a:extLst>
              <a:ext uri="{FF2B5EF4-FFF2-40B4-BE49-F238E27FC236}">
                <a16:creationId xmlns:a16="http://schemas.microsoft.com/office/drawing/2014/main" id="{CDCB83A9-7A63-9558-D1C3-6650477FA3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6068FC-2785-31CF-542E-7B8764E5D54A}"/>
              </a:ext>
            </a:extLst>
          </p:cNvPr>
          <p:cNvSpPr>
            <a:spLocks noGrp="1"/>
          </p:cNvSpPr>
          <p:nvPr>
            <p:ph type="sldNum" sz="quarter" idx="12"/>
          </p:nvPr>
        </p:nvSpPr>
        <p:spPr/>
        <p:txBody>
          <a:bodyPr/>
          <a:lstStyle/>
          <a:p>
            <a:fld id="{62E461B7-5B72-4FDB-A619-66B9DDDFB571}" type="slidenum">
              <a:rPr lang="en-GB" smtClean="0"/>
              <a:t>‹#›</a:t>
            </a:fld>
            <a:endParaRPr lang="en-GB"/>
          </a:p>
        </p:txBody>
      </p:sp>
    </p:spTree>
    <p:extLst>
      <p:ext uri="{BB962C8B-B14F-4D97-AF65-F5344CB8AC3E}">
        <p14:creationId xmlns:p14="http://schemas.microsoft.com/office/powerpoint/2010/main" val="1597040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A39C-0CF6-DE6C-DAD6-E6BFEF16631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0B65BF-79F2-8F3E-6343-80B562AFCA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9D65A3-25A5-03A5-504A-80F47B29939E}"/>
              </a:ext>
            </a:extLst>
          </p:cNvPr>
          <p:cNvSpPr>
            <a:spLocks noGrp="1"/>
          </p:cNvSpPr>
          <p:nvPr>
            <p:ph type="dt" sz="half" idx="10"/>
          </p:nvPr>
        </p:nvSpPr>
        <p:spPr/>
        <p:txBody>
          <a:bodyPr/>
          <a:lstStyle/>
          <a:p>
            <a:fld id="{D00503C8-3DC7-4AA4-BA73-92051980271F}" type="datetimeFigureOut">
              <a:rPr lang="en-GB" smtClean="0"/>
              <a:t>05/10/2023</a:t>
            </a:fld>
            <a:endParaRPr lang="en-GB"/>
          </a:p>
        </p:txBody>
      </p:sp>
      <p:sp>
        <p:nvSpPr>
          <p:cNvPr id="5" name="Footer Placeholder 4">
            <a:extLst>
              <a:ext uri="{FF2B5EF4-FFF2-40B4-BE49-F238E27FC236}">
                <a16:creationId xmlns:a16="http://schemas.microsoft.com/office/drawing/2014/main" id="{A0A4B1BB-E7C6-A5A4-2EEF-150C1F2831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7C0DA8-C035-3E9F-157B-A8EAD7E337E1}"/>
              </a:ext>
            </a:extLst>
          </p:cNvPr>
          <p:cNvSpPr>
            <a:spLocks noGrp="1"/>
          </p:cNvSpPr>
          <p:nvPr>
            <p:ph type="sldNum" sz="quarter" idx="12"/>
          </p:nvPr>
        </p:nvSpPr>
        <p:spPr/>
        <p:txBody>
          <a:bodyPr/>
          <a:lstStyle/>
          <a:p>
            <a:fld id="{62E461B7-5B72-4FDB-A619-66B9DDDFB571}" type="slidenum">
              <a:rPr lang="en-GB" smtClean="0"/>
              <a:t>‹#›</a:t>
            </a:fld>
            <a:endParaRPr lang="en-GB"/>
          </a:p>
        </p:txBody>
      </p:sp>
    </p:spTree>
    <p:extLst>
      <p:ext uri="{BB962C8B-B14F-4D97-AF65-F5344CB8AC3E}">
        <p14:creationId xmlns:p14="http://schemas.microsoft.com/office/powerpoint/2010/main" val="26164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E1694-0DC9-B1F9-0322-D91F1D606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B5F0B0-0E7C-2E6E-17DE-4670A15D39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2B1F2C-6923-DEBC-A04D-B27338A57FDF}"/>
              </a:ext>
            </a:extLst>
          </p:cNvPr>
          <p:cNvSpPr>
            <a:spLocks noGrp="1"/>
          </p:cNvSpPr>
          <p:nvPr>
            <p:ph type="dt" sz="half" idx="10"/>
          </p:nvPr>
        </p:nvSpPr>
        <p:spPr/>
        <p:txBody>
          <a:bodyPr/>
          <a:lstStyle/>
          <a:p>
            <a:fld id="{D00503C8-3DC7-4AA4-BA73-92051980271F}" type="datetimeFigureOut">
              <a:rPr lang="en-GB" smtClean="0"/>
              <a:t>05/10/2023</a:t>
            </a:fld>
            <a:endParaRPr lang="en-GB"/>
          </a:p>
        </p:txBody>
      </p:sp>
      <p:sp>
        <p:nvSpPr>
          <p:cNvPr id="5" name="Footer Placeholder 4">
            <a:extLst>
              <a:ext uri="{FF2B5EF4-FFF2-40B4-BE49-F238E27FC236}">
                <a16:creationId xmlns:a16="http://schemas.microsoft.com/office/drawing/2014/main" id="{6B05ABF2-AE49-9557-BD58-8D6A48925F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19F52C-6F6E-E7B5-7F05-6CA3159BB2E5}"/>
              </a:ext>
            </a:extLst>
          </p:cNvPr>
          <p:cNvSpPr>
            <a:spLocks noGrp="1"/>
          </p:cNvSpPr>
          <p:nvPr>
            <p:ph type="sldNum" sz="quarter" idx="12"/>
          </p:nvPr>
        </p:nvSpPr>
        <p:spPr/>
        <p:txBody>
          <a:bodyPr/>
          <a:lstStyle/>
          <a:p>
            <a:fld id="{62E461B7-5B72-4FDB-A619-66B9DDDFB571}" type="slidenum">
              <a:rPr lang="en-GB" smtClean="0"/>
              <a:t>‹#›</a:t>
            </a:fld>
            <a:endParaRPr lang="en-GB"/>
          </a:p>
        </p:txBody>
      </p:sp>
    </p:spTree>
    <p:extLst>
      <p:ext uri="{BB962C8B-B14F-4D97-AF65-F5344CB8AC3E}">
        <p14:creationId xmlns:p14="http://schemas.microsoft.com/office/powerpoint/2010/main" val="290995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A596-1CD9-717A-AA03-5C887B2AF0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2527B4-65EB-79ED-12F7-6EABAB0709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86A8C5-80E1-29B3-A30F-CA37ADBC061A}"/>
              </a:ext>
            </a:extLst>
          </p:cNvPr>
          <p:cNvSpPr>
            <a:spLocks noGrp="1"/>
          </p:cNvSpPr>
          <p:nvPr>
            <p:ph type="dt" sz="half" idx="10"/>
          </p:nvPr>
        </p:nvSpPr>
        <p:spPr/>
        <p:txBody>
          <a:bodyPr/>
          <a:lstStyle/>
          <a:p>
            <a:fld id="{D00503C8-3DC7-4AA4-BA73-92051980271F}" type="datetimeFigureOut">
              <a:rPr lang="en-GB" smtClean="0"/>
              <a:t>05/10/2023</a:t>
            </a:fld>
            <a:endParaRPr lang="en-GB"/>
          </a:p>
        </p:txBody>
      </p:sp>
      <p:sp>
        <p:nvSpPr>
          <p:cNvPr id="5" name="Footer Placeholder 4">
            <a:extLst>
              <a:ext uri="{FF2B5EF4-FFF2-40B4-BE49-F238E27FC236}">
                <a16:creationId xmlns:a16="http://schemas.microsoft.com/office/drawing/2014/main" id="{CCB1FF39-B9F9-40CD-0969-EDEDD14244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470D88-086F-4AC5-367D-7EE63C599A09}"/>
              </a:ext>
            </a:extLst>
          </p:cNvPr>
          <p:cNvSpPr>
            <a:spLocks noGrp="1"/>
          </p:cNvSpPr>
          <p:nvPr>
            <p:ph type="sldNum" sz="quarter" idx="12"/>
          </p:nvPr>
        </p:nvSpPr>
        <p:spPr/>
        <p:txBody>
          <a:bodyPr/>
          <a:lstStyle/>
          <a:p>
            <a:fld id="{62E461B7-5B72-4FDB-A619-66B9DDDFB571}" type="slidenum">
              <a:rPr lang="en-GB" smtClean="0"/>
              <a:t>‹#›</a:t>
            </a:fld>
            <a:endParaRPr lang="en-GB"/>
          </a:p>
        </p:txBody>
      </p:sp>
    </p:spTree>
    <p:extLst>
      <p:ext uri="{BB962C8B-B14F-4D97-AF65-F5344CB8AC3E}">
        <p14:creationId xmlns:p14="http://schemas.microsoft.com/office/powerpoint/2010/main" val="153807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DF75-C985-6CC8-7D52-545DEE453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4B8957-AC04-0B0E-685C-7745FF805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4C481-B0B3-125E-AE7A-E3F674154122}"/>
              </a:ext>
            </a:extLst>
          </p:cNvPr>
          <p:cNvSpPr>
            <a:spLocks noGrp="1"/>
          </p:cNvSpPr>
          <p:nvPr>
            <p:ph type="dt" sz="half" idx="10"/>
          </p:nvPr>
        </p:nvSpPr>
        <p:spPr/>
        <p:txBody>
          <a:bodyPr/>
          <a:lstStyle/>
          <a:p>
            <a:fld id="{D00503C8-3DC7-4AA4-BA73-92051980271F}" type="datetimeFigureOut">
              <a:rPr lang="en-GB" smtClean="0"/>
              <a:t>05/10/2023</a:t>
            </a:fld>
            <a:endParaRPr lang="en-GB"/>
          </a:p>
        </p:txBody>
      </p:sp>
      <p:sp>
        <p:nvSpPr>
          <p:cNvPr id="5" name="Footer Placeholder 4">
            <a:extLst>
              <a:ext uri="{FF2B5EF4-FFF2-40B4-BE49-F238E27FC236}">
                <a16:creationId xmlns:a16="http://schemas.microsoft.com/office/drawing/2014/main" id="{C35D5198-2ACB-19F8-ECAF-5DFCC553F4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92AD06-FEE0-1103-109E-EFFB5B3FD31E}"/>
              </a:ext>
            </a:extLst>
          </p:cNvPr>
          <p:cNvSpPr>
            <a:spLocks noGrp="1"/>
          </p:cNvSpPr>
          <p:nvPr>
            <p:ph type="sldNum" sz="quarter" idx="12"/>
          </p:nvPr>
        </p:nvSpPr>
        <p:spPr/>
        <p:txBody>
          <a:bodyPr/>
          <a:lstStyle/>
          <a:p>
            <a:fld id="{62E461B7-5B72-4FDB-A619-66B9DDDFB571}" type="slidenum">
              <a:rPr lang="en-GB" smtClean="0"/>
              <a:t>‹#›</a:t>
            </a:fld>
            <a:endParaRPr lang="en-GB"/>
          </a:p>
        </p:txBody>
      </p:sp>
    </p:spTree>
    <p:extLst>
      <p:ext uri="{BB962C8B-B14F-4D97-AF65-F5344CB8AC3E}">
        <p14:creationId xmlns:p14="http://schemas.microsoft.com/office/powerpoint/2010/main" val="177730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E0A1-2B8D-3877-C4E2-E15ED36259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912BFA-4C1B-DC69-B443-7326C78197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48FE22-BF1A-76F4-F4FE-6400CE2512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F285D3A-2E8A-122A-8EE7-840928F911E1}"/>
              </a:ext>
            </a:extLst>
          </p:cNvPr>
          <p:cNvSpPr>
            <a:spLocks noGrp="1"/>
          </p:cNvSpPr>
          <p:nvPr>
            <p:ph type="dt" sz="half" idx="10"/>
          </p:nvPr>
        </p:nvSpPr>
        <p:spPr/>
        <p:txBody>
          <a:bodyPr/>
          <a:lstStyle/>
          <a:p>
            <a:fld id="{D00503C8-3DC7-4AA4-BA73-92051980271F}" type="datetimeFigureOut">
              <a:rPr lang="en-GB" smtClean="0"/>
              <a:t>05/10/2023</a:t>
            </a:fld>
            <a:endParaRPr lang="en-GB"/>
          </a:p>
        </p:txBody>
      </p:sp>
      <p:sp>
        <p:nvSpPr>
          <p:cNvPr id="6" name="Footer Placeholder 5">
            <a:extLst>
              <a:ext uri="{FF2B5EF4-FFF2-40B4-BE49-F238E27FC236}">
                <a16:creationId xmlns:a16="http://schemas.microsoft.com/office/drawing/2014/main" id="{87A1BCB6-FB40-450C-FDE5-BBB5B05B13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3855F4-4A5B-888E-9643-B25EDAEF1E6F}"/>
              </a:ext>
            </a:extLst>
          </p:cNvPr>
          <p:cNvSpPr>
            <a:spLocks noGrp="1"/>
          </p:cNvSpPr>
          <p:nvPr>
            <p:ph type="sldNum" sz="quarter" idx="12"/>
          </p:nvPr>
        </p:nvSpPr>
        <p:spPr/>
        <p:txBody>
          <a:bodyPr/>
          <a:lstStyle/>
          <a:p>
            <a:fld id="{62E461B7-5B72-4FDB-A619-66B9DDDFB571}" type="slidenum">
              <a:rPr lang="en-GB" smtClean="0"/>
              <a:t>‹#›</a:t>
            </a:fld>
            <a:endParaRPr lang="en-GB"/>
          </a:p>
        </p:txBody>
      </p:sp>
    </p:spTree>
    <p:extLst>
      <p:ext uri="{BB962C8B-B14F-4D97-AF65-F5344CB8AC3E}">
        <p14:creationId xmlns:p14="http://schemas.microsoft.com/office/powerpoint/2010/main" val="313723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C1AD-54AF-55BC-41BF-C72F612FED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B8117C-E004-AD5E-9BB1-2DC267456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E6024-3C2E-5736-0E7A-82547BE517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69B1FE-3E17-0482-3901-A8136307E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E1F56A-0CF4-1EE6-89BF-C6C9596EDC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E7EAF0F-7F1E-88EA-D2C5-31BDDBAF3B62}"/>
              </a:ext>
            </a:extLst>
          </p:cNvPr>
          <p:cNvSpPr>
            <a:spLocks noGrp="1"/>
          </p:cNvSpPr>
          <p:nvPr>
            <p:ph type="dt" sz="half" idx="10"/>
          </p:nvPr>
        </p:nvSpPr>
        <p:spPr/>
        <p:txBody>
          <a:bodyPr/>
          <a:lstStyle/>
          <a:p>
            <a:fld id="{D00503C8-3DC7-4AA4-BA73-92051980271F}" type="datetimeFigureOut">
              <a:rPr lang="en-GB" smtClean="0"/>
              <a:t>05/10/2023</a:t>
            </a:fld>
            <a:endParaRPr lang="en-GB"/>
          </a:p>
        </p:txBody>
      </p:sp>
      <p:sp>
        <p:nvSpPr>
          <p:cNvPr id="8" name="Footer Placeholder 7">
            <a:extLst>
              <a:ext uri="{FF2B5EF4-FFF2-40B4-BE49-F238E27FC236}">
                <a16:creationId xmlns:a16="http://schemas.microsoft.com/office/drawing/2014/main" id="{81AB2B5D-9A2A-9047-BCB8-E939A7F1D3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C211122-4BE1-1A14-84BC-61D989BDFAC3}"/>
              </a:ext>
            </a:extLst>
          </p:cNvPr>
          <p:cNvSpPr>
            <a:spLocks noGrp="1"/>
          </p:cNvSpPr>
          <p:nvPr>
            <p:ph type="sldNum" sz="quarter" idx="12"/>
          </p:nvPr>
        </p:nvSpPr>
        <p:spPr/>
        <p:txBody>
          <a:bodyPr/>
          <a:lstStyle/>
          <a:p>
            <a:fld id="{62E461B7-5B72-4FDB-A619-66B9DDDFB571}" type="slidenum">
              <a:rPr lang="en-GB" smtClean="0"/>
              <a:t>‹#›</a:t>
            </a:fld>
            <a:endParaRPr lang="en-GB"/>
          </a:p>
        </p:txBody>
      </p:sp>
    </p:spTree>
    <p:extLst>
      <p:ext uri="{BB962C8B-B14F-4D97-AF65-F5344CB8AC3E}">
        <p14:creationId xmlns:p14="http://schemas.microsoft.com/office/powerpoint/2010/main" val="267362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0B9F-91FC-68DB-9F04-D48B7B0D33E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C251357-7CA5-4089-2810-83F18CE1B1BD}"/>
              </a:ext>
            </a:extLst>
          </p:cNvPr>
          <p:cNvSpPr>
            <a:spLocks noGrp="1"/>
          </p:cNvSpPr>
          <p:nvPr>
            <p:ph type="dt" sz="half" idx="10"/>
          </p:nvPr>
        </p:nvSpPr>
        <p:spPr/>
        <p:txBody>
          <a:bodyPr/>
          <a:lstStyle/>
          <a:p>
            <a:fld id="{D00503C8-3DC7-4AA4-BA73-92051980271F}" type="datetimeFigureOut">
              <a:rPr lang="en-GB" smtClean="0"/>
              <a:t>05/10/2023</a:t>
            </a:fld>
            <a:endParaRPr lang="en-GB"/>
          </a:p>
        </p:txBody>
      </p:sp>
      <p:sp>
        <p:nvSpPr>
          <p:cNvPr id="4" name="Footer Placeholder 3">
            <a:extLst>
              <a:ext uri="{FF2B5EF4-FFF2-40B4-BE49-F238E27FC236}">
                <a16:creationId xmlns:a16="http://schemas.microsoft.com/office/drawing/2014/main" id="{C69B2050-A36E-D710-D026-9716434AB8F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427809-7889-2715-C438-0DDE7E4C0636}"/>
              </a:ext>
            </a:extLst>
          </p:cNvPr>
          <p:cNvSpPr>
            <a:spLocks noGrp="1"/>
          </p:cNvSpPr>
          <p:nvPr>
            <p:ph type="sldNum" sz="quarter" idx="12"/>
          </p:nvPr>
        </p:nvSpPr>
        <p:spPr/>
        <p:txBody>
          <a:bodyPr/>
          <a:lstStyle/>
          <a:p>
            <a:fld id="{62E461B7-5B72-4FDB-A619-66B9DDDFB571}" type="slidenum">
              <a:rPr lang="en-GB" smtClean="0"/>
              <a:t>‹#›</a:t>
            </a:fld>
            <a:endParaRPr lang="en-GB"/>
          </a:p>
        </p:txBody>
      </p:sp>
    </p:spTree>
    <p:extLst>
      <p:ext uri="{BB962C8B-B14F-4D97-AF65-F5344CB8AC3E}">
        <p14:creationId xmlns:p14="http://schemas.microsoft.com/office/powerpoint/2010/main" val="247712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66A4E-88AE-6CD7-9924-A6BC440A8FC8}"/>
              </a:ext>
            </a:extLst>
          </p:cNvPr>
          <p:cNvSpPr>
            <a:spLocks noGrp="1"/>
          </p:cNvSpPr>
          <p:nvPr>
            <p:ph type="dt" sz="half" idx="10"/>
          </p:nvPr>
        </p:nvSpPr>
        <p:spPr/>
        <p:txBody>
          <a:bodyPr/>
          <a:lstStyle/>
          <a:p>
            <a:fld id="{D00503C8-3DC7-4AA4-BA73-92051980271F}" type="datetimeFigureOut">
              <a:rPr lang="en-GB" smtClean="0"/>
              <a:t>05/10/2023</a:t>
            </a:fld>
            <a:endParaRPr lang="en-GB"/>
          </a:p>
        </p:txBody>
      </p:sp>
      <p:sp>
        <p:nvSpPr>
          <p:cNvPr id="3" name="Footer Placeholder 2">
            <a:extLst>
              <a:ext uri="{FF2B5EF4-FFF2-40B4-BE49-F238E27FC236}">
                <a16:creationId xmlns:a16="http://schemas.microsoft.com/office/drawing/2014/main" id="{85DE194D-331A-2AFA-7911-F571D973A8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BC648C-CA8A-BAC8-E9BA-8606A6FC807C}"/>
              </a:ext>
            </a:extLst>
          </p:cNvPr>
          <p:cNvSpPr>
            <a:spLocks noGrp="1"/>
          </p:cNvSpPr>
          <p:nvPr>
            <p:ph type="sldNum" sz="quarter" idx="12"/>
          </p:nvPr>
        </p:nvSpPr>
        <p:spPr/>
        <p:txBody>
          <a:bodyPr/>
          <a:lstStyle/>
          <a:p>
            <a:fld id="{62E461B7-5B72-4FDB-A619-66B9DDDFB571}" type="slidenum">
              <a:rPr lang="en-GB" smtClean="0"/>
              <a:t>‹#›</a:t>
            </a:fld>
            <a:endParaRPr lang="en-GB"/>
          </a:p>
        </p:txBody>
      </p:sp>
    </p:spTree>
    <p:extLst>
      <p:ext uri="{BB962C8B-B14F-4D97-AF65-F5344CB8AC3E}">
        <p14:creationId xmlns:p14="http://schemas.microsoft.com/office/powerpoint/2010/main" val="238265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D90E-ADE3-1D33-6A30-11FC2BCFF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03F6727-88EF-3F71-F005-FA4338406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CF449D-E6DC-954C-5FE7-BED6559AD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78BAC-A5D0-7818-5664-02AB310E1D73}"/>
              </a:ext>
            </a:extLst>
          </p:cNvPr>
          <p:cNvSpPr>
            <a:spLocks noGrp="1"/>
          </p:cNvSpPr>
          <p:nvPr>
            <p:ph type="dt" sz="half" idx="10"/>
          </p:nvPr>
        </p:nvSpPr>
        <p:spPr/>
        <p:txBody>
          <a:bodyPr/>
          <a:lstStyle/>
          <a:p>
            <a:fld id="{D00503C8-3DC7-4AA4-BA73-92051980271F}" type="datetimeFigureOut">
              <a:rPr lang="en-GB" smtClean="0"/>
              <a:t>05/10/2023</a:t>
            </a:fld>
            <a:endParaRPr lang="en-GB"/>
          </a:p>
        </p:txBody>
      </p:sp>
      <p:sp>
        <p:nvSpPr>
          <p:cNvPr id="6" name="Footer Placeholder 5">
            <a:extLst>
              <a:ext uri="{FF2B5EF4-FFF2-40B4-BE49-F238E27FC236}">
                <a16:creationId xmlns:a16="http://schemas.microsoft.com/office/drawing/2014/main" id="{CF74EA96-4759-A10B-6575-214DE76A2E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00828E-4A17-2FA8-48FE-FF8F60177B75}"/>
              </a:ext>
            </a:extLst>
          </p:cNvPr>
          <p:cNvSpPr>
            <a:spLocks noGrp="1"/>
          </p:cNvSpPr>
          <p:nvPr>
            <p:ph type="sldNum" sz="quarter" idx="12"/>
          </p:nvPr>
        </p:nvSpPr>
        <p:spPr/>
        <p:txBody>
          <a:bodyPr/>
          <a:lstStyle/>
          <a:p>
            <a:fld id="{62E461B7-5B72-4FDB-A619-66B9DDDFB571}" type="slidenum">
              <a:rPr lang="en-GB" smtClean="0"/>
              <a:t>‹#›</a:t>
            </a:fld>
            <a:endParaRPr lang="en-GB"/>
          </a:p>
        </p:txBody>
      </p:sp>
    </p:spTree>
    <p:extLst>
      <p:ext uri="{BB962C8B-B14F-4D97-AF65-F5344CB8AC3E}">
        <p14:creationId xmlns:p14="http://schemas.microsoft.com/office/powerpoint/2010/main" val="264105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92F7-E823-EC91-5862-B048DF64A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5CFA18-BEA2-DBA3-3541-585010D9B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95A15E5-1D85-C152-389E-7CC2EDB78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015F8-3E46-6024-4172-F59303D6A4C7}"/>
              </a:ext>
            </a:extLst>
          </p:cNvPr>
          <p:cNvSpPr>
            <a:spLocks noGrp="1"/>
          </p:cNvSpPr>
          <p:nvPr>
            <p:ph type="dt" sz="half" idx="10"/>
          </p:nvPr>
        </p:nvSpPr>
        <p:spPr/>
        <p:txBody>
          <a:bodyPr/>
          <a:lstStyle/>
          <a:p>
            <a:fld id="{D00503C8-3DC7-4AA4-BA73-92051980271F}" type="datetimeFigureOut">
              <a:rPr lang="en-GB" smtClean="0"/>
              <a:t>05/10/2023</a:t>
            </a:fld>
            <a:endParaRPr lang="en-GB"/>
          </a:p>
        </p:txBody>
      </p:sp>
      <p:sp>
        <p:nvSpPr>
          <p:cNvPr id="6" name="Footer Placeholder 5">
            <a:extLst>
              <a:ext uri="{FF2B5EF4-FFF2-40B4-BE49-F238E27FC236}">
                <a16:creationId xmlns:a16="http://schemas.microsoft.com/office/drawing/2014/main" id="{B2A6EC1D-7750-8780-51F8-5A8959980E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657A5DE-A28A-2A5F-E92F-18C6E9337CF4}"/>
              </a:ext>
            </a:extLst>
          </p:cNvPr>
          <p:cNvSpPr>
            <a:spLocks noGrp="1"/>
          </p:cNvSpPr>
          <p:nvPr>
            <p:ph type="sldNum" sz="quarter" idx="12"/>
          </p:nvPr>
        </p:nvSpPr>
        <p:spPr/>
        <p:txBody>
          <a:bodyPr/>
          <a:lstStyle/>
          <a:p>
            <a:fld id="{62E461B7-5B72-4FDB-A619-66B9DDDFB571}" type="slidenum">
              <a:rPr lang="en-GB" smtClean="0"/>
              <a:t>‹#›</a:t>
            </a:fld>
            <a:endParaRPr lang="en-GB"/>
          </a:p>
        </p:txBody>
      </p:sp>
    </p:spTree>
    <p:extLst>
      <p:ext uri="{BB962C8B-B14F-4D97-AF65-F5344CB8AC3E}">
        <p14:creationId xmlns:p14="http://schemas.microsoft.com/office/powerpoint/2010/main" val="163518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F69DA-3077-D35B-8827-B6D3F62BC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D9AAAC2-722D-9815-7CFA-5899FCD45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F27175-AA46-7B65-FE47-529528C24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503C8-3DC7-4AA4-BA73-92051980271F}" type="datetimeFigureOut">
              <a:rPr lang="en-GB" smtClean="0"/>
              <a:t>05/10/2023</a:t>
            </a:fld>
            <a:endParaRPr lang="en-GB"/>
          </a:p>
        </p:txBody>
      </p:sp>
      <p:sp>
        <p:nvSpPr>
          <p:cNvPr id="5" name="Footer Placeholder 4">
            <a:extLst>
              <a:ext uri="{FF2B5EF4-FFF2-40B4-BE49-F238E27FC236}">
                <a16:creationId xmlns:a16="http://schemas.microsoft.com/office/drawing/2014/main" id="{A706A894-46AA-B7EF-45A5-41B04572BD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26C174C-8915-A1EE-7377-9C11E3E08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461B7-5B72-4FDB-A619-66B9DDDFB571}" type="slidenum">
              <a:rPr lang="en-GB" smtClean="0"/>
              <a:t>‹#›</a:t>
            </a:fld>
            <a:endParaRPr lang="en-GB"/>
          </a:p>
        </p:txBody>
      </p:sp>
    </p:spTree>
    <p:extLst>
      <p:ext uri="{BB962C8B-B14F-4D97-AF65-F5344CB8AC3E}">
        <p14:creationId xmlns:p14="http://schemas.microsoft.com/office/powerpoint/2010/main" val="3914881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0F4D6-39E3-6B48-FA76-AD4B8668FEE6}"/>
              </a:ext>
            </a:extLst>
          </p:cNvPr>
          <p:cNvSpPr>
            <a:spLocks noGrp="1"/>
          </p:cNvSpPr>
          <p:nvPr>
            <p:ph type="ctrTitle"/>
          </p:nvPr>
        </p:nvSpPr>
        <p:spPr>
          <a:xfrm>
            <a:off x="7145654" y="991443"/>
            <a:ext cx="4646295" cy="1087819"/>
          </a:xfrm>
        </p:spPr>
        <p:txBody>
          <a:bodyPr vert="horz" lIns="91440" tIns="45720" rIns="91440" bIns="45720" rtlCol="0" anchor="b">
            <a:normAutofit/>
          </a:bodyPr>
          <a:lstStyle/>
          <a:p>
            <a:pPr algn="l"/>
            <a:r>
              <a:rPr lang="en-US" sz="3400" dirty="0">
                <a:latin typeface="+mn-lt"/>
              </a:rPr>
              <a:t>Banking </a:t>
            </a:r>
            <a:r>
              <a:rPr lang="en-US" sz="3400" dirty="0" err="1">
                <a:latin typeface="+mn-lt"/>
              </a:rPr>
              <a:t>ChatBOT</a:t>
            </a:r>
            <a:endParaRPr lang="en-US" sz="3400" dirty="0">
              <a:latin typeface="+mn-lt"/>
            </a:endParaRPr>
          </a:p>
        </p:txBody>
      </p:sp>
      <p:pic>
        <p:nvPicPr>
          <p:cNvPr id="5" name="Picture 4">
            <a:extLst>
              <a:ext uri="{FF2B5EF4-FFF2-40B4-BE49-F238E27FC236}">
                <a16:creationId xmlns:a16="http://schemas.microsoft.com/office/drawing/2014/main" id="{405C8941-C8DB-D10A-2E9D-49BB38DE9823}"/>
              </a:ext>
            </a:extLst>
          </p:cNvPr>
          <p:cNvPicPr>
            <a:picLocks noChangeAspect="1"/>
          </p:cNvPicPr>
          <p:nvPr/>
        </p:nvPicPr>
        <p:blipFill rotWithShape="1">
          <a:blip r:embed="rId2"/>
          <a:srcRect l="21978" r="-1" b="-1"/>
          <a:stretch/>
        </p:blipFill>
        <p:spPr>
          <a:xfrm>
            <a:off x="20" y="-1"/>
            <a:ext cx="6688434" cy="6858000"/>
          </a:xfrm>
          <a:prstGeom prst="rect">
            <a:avLst/>
          </a:prstGeom>
        </p:spPr>
      </p:pic>
      <p:sp>
        <p:nvSpPr>
          <p:cNvPr id="47" name="Rectangle 4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7200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9F4070B-17D1-8F7B-43AD-98CE895DD856}"/>
              </a:ext>
            </a:extLst>
          </p:cNvPr>
          <p:cNvSpPr>
            <a:spLocks noGrp="1"/>
          </p:cNvSpPr>
          <p:nvPr>
            <p:ph type="subTitle" idx="1"/>
          </p:nvPr>
        </p:nvSpPr>
        <p:spPr>
          <a:xfrm>
            <a:off x="7145654" y="2684095"/>
            <a:ext cx="4646295" cy="3492868"/>
          </a:xfrm>
        </p:spPr>
        <p:txBody>
          <a:bodyPr vert="horz" lIns="91440" tIns="45720" rIns="91440" bIns="45720" rtlCol="0">
            <a:normAutofit/>
          </a:bodyPr>
          <a:lstStyle/>
          <a:p>
            <a:pPr algn="l"/>
            <a:r>
              <a:rPr lang="en-US" sz="1800" b="1" dirty="0"/>
              <a:t>Student ID</a:t>
            </a:r>
          </a:p>
          <a:p>
            <a:pPr marL="171450" indent="-228600" algn="l">
              <a:buFont typeface="Arial" panose="020B0604020202020204" pitchFamily="34" charset="0"/>
              <a:buChar char="•"/>
            </a:pPr>
            <a:r>
              <a:rPr lang="en-US" sz="1800" b="0" i="0" dirty="0">
                <a:effectLst/>
              </a:rPr>
              <a:t>100941430</a:t>
            </a:r>
            <a:endParaRPr lang="en-US" sz="1800" dirty="0"/>
          </a:p>
          <a:p>
            <a:pPr marL="171450" indent="-228600" algn="l">
              <a:buFont typeface="Arial" panose="020B0604020202020204" pitchFamily="34" charset="0"/>
              <a:buChar char="•"/>
            </a:pPr>
            <a:r>
              <a:rPr lang="en-US" sz="1800" b="0" i="0" dirty="0">
                <a:effectLst/>
              </a:rPr>
              <a:t>100943058</a:t>
            </a:r>
            <a:endParaRPr lang="en-US" sz="1800" dirty="0"/>
          </a:p>
          <a:p>
            <a:pPr marL="171450" indent="-228600" algn="l">
              <a:buFont typeface="Arial" panose="020B0604020202020204" pitchFamily="34" charset="0"/>
              <a:buChar char="•"/>
            </a:pPr>
            <a:r>
              <a:rPr lang="en-US" sz="1800" b="0" i="0" dirty="0">
                <a:effectLst/>
              </a:rPr>
              <a:t>100880026</a:t>
            </a:r>
            <a:endParaRPr lang="en-US" sz="1800" dirty="0"/>
          </a:p>
          <a:p>
            <a:pPr marL="171450" indent="-228600" algn="l">
              <a:buFont typeface="Arial" panose="020B0604020202020204" pitchFamily="34" charset="0"/>
              <a:buChar char="•"/>
            </a:pPr>
            <a:r>
              <a:rPr lang="en-US" sz="1800" b="0" i="0" dirty="0">
                <a:effectLst/>
              </a:rPr>
              <a:t>100946767</a:t>
            </a:r>
            <a:endParaRPr lang="en-US" sz="1800" dirty="0"/>
          </a:p>
          <a:p>
            <a:pPr marL="171450" indent="-228600" algn="l">
              <a:buFont typeface="Arial" panose="020B0604020202020204" pitchFamily="34" charset="0"/>
              <a:buChar char="•"/>
            </a:pPr>
            <a:r>
              <a:rPr lang="en-US" sz="1800" b="0" i="0" dirty="0">
                <a:effectLst/>
              </a:rPr>
              <a:t>100943365</a:t>
            </a:r>
            <a:endParaRPr lang="en-US" sz="1800" dirty="0"/>
          </a:p>
          <a:p>
            <a:pPr indent="-228600" algn="l">
              <a:buFont typeface="Arial" panose="020B0604020202020204" pitchFamily="34" charset="0"/>
              <a:buChar char="•"/>
            </a:pPr>
            <a:endParaRPr lang="en-US" sz="1800" dirty="0"/>
          </a:p>
        </p:txBody>
      </p:sp>
    </p:spTree>
    <p:extLst>
      <p:ext uri="{BB962C8B-B14F-4D97-AF65-F5344CB8AC3E}">
        <p14:creationId xmlns:p14="http://schemas.microsoft.com/office/powerpoint/2010/main" val="225297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1">
            <a:extLst>
              <a:ext uri="{FF2B5EF4-FFF2-40B4-BE49-F238E27FC236}">
                <a16:creationId xmlns:a16="http://schemas.microsoft.com/office/drawing/2014/main" id="{5EC65F3D-64CA-AA9D-008B-55897815944D}"/>
              </a:ext>
            </a:extLst>
          </p:cNvPr>
          <p:cNvSpPr>
            <a:spLocks noGrp="1"/>
          </p:cNvSpPr>
          <p:nvPr>
            <p:ph type="title"/>
          </p:nvPr>
        </p:nvSpPr>
        <p:spPr>
          <a:xfrm>
            <a:off x="479394" y="1070800"/>
            <a:ext cx="3939688" cy="5583126"/>
          </a:xfrm>
        </p:spPr>
        <p:txBody>
          <a:bodyPr rtlCol="0">
            <a:normAutofit/>
          </a:bodyPr>
          <a:lstStyle/>
          <a:p>
            <a:pPr algn="r" rtl="0"/>
            <a:r>
              <a:rPr lang="en-GB" sz="5400" dirty="0">
                <a:latin typeface="+mn-lt"/>
              </a:rPr>
              <a:t>Database</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2E634101-6DC6-73D1-594D-52644C7EF6AE}"/>
              </a:ext>
            </a:extLst>
          </p:cNvPr>
          <p:cNvGraphicFramePr>
            <a:graphicFrameLocks noGrp="1"/>
          </p:cNvGraphicFramePr>
          <p:nvPr>
            <p:ph idx="1"/>
            <p:extLst>
              <p:ext uri="{D42A27DB-BD31-4B8C-83A1-F6EECF244321}">
                <p14:modId xmlns:p14="http://schemas.microsoft.com/office/powerpoint/2010/main" val="37025665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93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3586841-E643-B5D7-1EA4-A18C769BED59}"/>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Thank You</a:t>
            </a:r>
            <a:br>
              <a:rPr lang="en-US" sz="6600" kern="1200" dirty="0">
                <a:solidFill>
                  <a:srgbClr val="FFFFFF"/>
                </a:solidFill>
                <a:latin typeface="+mj-lt"/>
                <a:ea typeface="+mj-ea"/>
                <a:cs typeface="+mj-cs"/>
              </a:rPr>
            </a:br>
            <a:endParaRPr lang="en-US" sz="6600" kern="1200" dirty="0">
              <a:solidFill>
                <a:srgbClr val="FFFFFF"/>
              </a:solidFill>
              <a:latin typeface="+mj-lt"/>
              <a:ea typeface="+mj-ea"/>
              <a:cs typeface="+mj-cs"/>
            </a:endParaRPr>
          </a:p>
        </p:txBody>
      </p:sp>
      <p:sp>
        <p:nvSpPr>
          <p:cNvPr id="26"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08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2FDF2-2238-14D4-AF32-B742A1767CC0}"/>
              </a:ext>
            </a:extLst>
          </p:cNvPr>
          <p:cNvSpPr>
            <a:spLocks noGrp="1"/>
          </p:cNvSpPr>
          <p:nvPr>
            <p:ph type="title"/>
          </p:nvPr>
        </p:nvSpPr>
        <p:spPr>
          <a:xfrm>
            <a:off x="5297762" y="329184"/>
            <a:ext cx="6251110" cy="1783080"/>
          </a:xfrm>
        </p:spPr>
        <p:txBody>
          <a:bodyPr anchor="b">
            <a:normAutofit/>
          </a:bodyPr>
          <a:lstStyle/>
          <a:p>
            <a:r>
              <a:rPr lang="en-IN" sz="3400" dirty="0">
                <a:effectLst/>
                <a:latin typeface="Calibri" panose="020F0502020204030204" pitchFamily="34" charset="0"/>
                <a:ea typeface="Calibri" panose="020F0502020204030204" pitchFamily="34" charset="0"/>
                <a:cs typeface="Times New Roman" panose="02020603050405020304" pitchFamily="18" charset="0"/>
              </a:rPr>
              <a:t>How AI Chatbots are Transforming the Banking Industry: Exploring the Power of Chatbots</a:t>
            </a:r>
            <a:endParaRPr lang="en-GB" sz="3400" dirty="0"/>
          </a:p>
        </p:txBody>
      </p:sp>
      <p:pic>
        <p:nvPicPr>
          <p:cNvPr id="14" name="Picture 13" descr="Graph on document with pen">
            <a:extLst>
              <a:ext uri="{FF2B5EF4-FFF2-40B4-BE49-F238E27FC236}">
                <a16:creationId xmlns:a16="http://schemas.microsoft.com/office/drawing/2014/main" id="{F15C640A-5A3A-624A-7BBF-8054ABB9C1DB}"/>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67C87B-36F0-1430-B9B6-431AC343FEB3}"/>
              </a:ext>
            </a:extLst>
          </p:cNvPr>
          <p:cNvSpPr>
            <a:spLocks noGrp="1"/>
          </p:cNvSpPr>
          <p:nvPr>
            <p:ph idx="1"/>
          </p:nvPr>
        </p:nvSpPr>
        <p:spPr>
          <a:xfrm>
            <a:off x="5297762" y="2706624"/>
            <a:ext cx="6251110" cy="3483864"/>
          </a:xfrm>
        </p:spPr>
        <p:txBody>
          <a:bodyPr>
            <a:normAutofit lnSpcReduction="10000"/>
          </a:bodyPr>
          <a:lstStyle/>
          <a:p>
            <a:pPr marL="0" indent="0">
              <a:buNone/>
            </a:pPr>
            <a:r>
              <a:rPr lang="en-US" sz="2200" dirty="0"/>
              <a:t>Our project aims to develop a banking chatbot that will enhance customer service and streamline banking operations.</a:t>
            </a:r>
          </a:p>
          <a:p>
            <a:pPr marL="0" indent="0">
              <a:buNone/>
            </a:pPr>
            <a:r>
              <a:rPr lang="en-US" sz="2200" dirty="0"/>
              <a:t> This chatbot will be designed to assist customers with various banking inquiries, such as checking account balances, transferring funds, paying bills, and providing general information about banking products and services. We will also incorporate natural language processing (NLP) and machine learning techniques to ensure the chatbot can understand and respond to customer queries effectively.</a:t>
            </a:r>
            <a:endParaRPr lang="en-GB" sz="2200" dirty="0"/>
          </a:p>
          <a:p>
            <a:pPr marL="0" indent="0">
              <a:buNone/>
            </a:pPr>
            <a:endParaRPr lang="en-GB" sz="2200" dirty="0"/>
          </a:p>
        </p:txBody>
      </p:sp>
    </p:spTree>
    <p:extLst>
      <p:ext uri="{BB962C8B-B14F-4D97-AF65-F5344CB8AC3E}">
        <p14:creationId xmlns:p14="http://schemas.microsoft.com/office/powerpoint/2010/main" val="61722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06BEF-E951-78F5-99CD-C52252B231E9}"/>
              </a:ext>
            </a:extLst>
          </p:cNvPr>
          <p:cNvSpPr>
            <a:spLocks noGrp="1"/>
          </p:cNvSpPr>
          <p:nvPr>
            <p:ph type="title"/>
          </p:nvPr>
        </p:nvSpPr>
        <p:spPr>
          <a:xfrm>
            <a:off x="4553733" y="548464"/>
            <a:ext cx="6798541" cy="1675623"/>
          </a:xfrm>
        </p:spPr>
        <p:txBody>
          <a:bodyPr anchor="b">
            <a:normAutofit/>
          </a:bodyPr>
          <a:lstStyle/>
          <a:p>
            <a:r>
              <a:rPr lang="en-GB" sz="4000" dirty="0">
                <a:latin typeface="+mn-lt"/>
              </a:rPr>
              <a:t>Project Functionalities </a:t>
            </a:r>
          </a:p>
        </p:txBody>
      </p:sp>
      <p:pic>
        <p:nvPicPr>
          <p:cNvPr id="25" name="Picture 24" descr="Computer script on a screen">
            <a:extLst>
              <a:ext uri="{FF2B5EF4-FFF2-40B4-BE49-F238E27FC236}">
                <a16:creationId xmlns:a16="http://schemas.microsoft.com/office/drawing/2014/main" id="{9495FB02-D0C6-3EE4-E97C-492430DADD60}"/>
              </a:ext>
            </a:extLst>
          </p:cNvPr>
          <p:cNvPicPr>
            <a:picLocks noChangeAspect="1"/>
          </p:cNvPicPr>
          <p:nvPr/>
        </p:nvPicPr>
        <p:blipFill rotWithShape="1">
          <a:blip r:embed="rId2"/>
          <a:srcRect l="9365" r="49789" b="-1"/>
          <a:stretch/>
        </p:blipFill>
        <p:spPr>
          <a:xfrm>
            <a:off x="1" y="10"/>
            <a:ext cx="4196496" cy="6857990"/>
          </a:xfrm>
          <a:prstGeom prst="rect">
            <a:avLst/>
          </a:prstGeom>
          <a:effectLst/>
        </p:spPr>
      </p:pic>
      <p:graphicFrame>
        <p:nvGraphicFramePr>
          <p:cNvPr id="30" name="Content Placeholder 2">
            <a:extLst>
              <a:ext uri="{FF2B5EF4-FFF2-40B4-BE49-F238E27FC236}">
                <a16:creationId xmlns:a16="http://schemas.microsoft.com/office/drawing/2014/main" id="{55EA1363-9CEA-B5FB-90EB-545F96D961FC}"/>
              </a:ext>
            </a:extLst>
          </p:cNvPr>
          <p:cNvGraphicFramePr>
            <a:graphicFrameLocks noGrp="1"/>
          </p:cNvGraphicFramePr>
          <p:nvPr>
            <p:ph idx="1"/>
            <p:extLst>
              <p:ext uri="{D42A27DB-BD31-4B8C-83A1-F6EECF244321}">
                <p14:modId xmlns:p14="http://schemas.microsoft.com/office/powerpoint/2010/main" val="3806133039"/>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738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lue and yellow background&#10;&#10;Description automatically generated">
            <a:extLst>
              <a:ext uri="{FF2B5EF4-FFF2-40B4-BE49-F238E27FC236}">
                <a16:creationId xmlns:a16="http://schemas.microsoft.com/office/drawing/2014/main" id="{09DF60BF-FD96-87F0-F4E9-BA63629C6B6F}"/>
              </a:ext>
            </a:extLst>
          </p:cNvPr>
          <p:cNvPicPr>
            <a:picLocks noChangeAspect="1"/>
          </p:cNvPicPr>
          <p:nvPr/>
        </p:nvPicPr>
        <p:blipFill rotWithShape="1">
          <a:blip r:embed="rId2">
            <a:duotone>
              <a:schemeClr val="bg2">
                <a:shade val="45000"/>
                <a:satMod val="135000"/>
              </a:schemeClr>
              <a:prstClr val="white"/>
            </a:duotone>
          </a:blip>
          <a:srcRect t="6010" b="678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5DFEA-B86C-D4BC-78BB-F9B074785C19}"/>
              </a:ext>
            </a:extLst>
          </p:cNvPr>
          <p:cNvSpPr>
            <a:spLocks noGrp="1"/>
          </p:cNvSpPr>
          <p:nvPr>
            <p:ph type="title"/>
          </p:nvPr>
        </p:nvSpPr>
        <p:spPr>
          <a:xfrm>
            <a:off x="838200" y="365125"/>
            <a:ext cx="10515600" cy="1325563"/>
          </a:xfrm>
        </p:spPr>
        <p:txBody>
          <a:bodyPr>
            <a:normAutofit/>
          </a:bodyPr>
          <a:lstStyle/>
          <a:p>
            <a:r>
              <a:rPr lang="en-GB" dirty="0">
                <a:latin typeface="+mn-lt"/>
              </a:rPr>
              <a:t>Project Stages </a:t>
            </a:r>
          </a:p>
        </p:txBody>
      </p:sp>
      <p:graphicFrame>
        <p:nvGraphicFramePr>
          <p:cNvPr id="5" name="Content Placeholder 2">
            <a:extLst>
              <a:ext uri="{FF2B5EF4-FFF2-40B4-BE49-F238E27FC236}">
                <a16:creationId xmlns:a16="http://schemas.microsoft.com/office/drawing/2014/main" id="{D0430F2C-8499-764F-F3DB-A47BF5DDED76}"/>
              </a:ext>
            </a:extLst>
          </p:cNvPr>
          <p:cNvGraphicFramePr>
            <a:graphicFrameLocks noGrp="1"/>
          </p:cNvGraphicFramePr>
          <p:nvPr>
            <p:ph idx="1"/>
            <p:extLst>
              <p:ext uri="{D42A27DB-BD31-4B8C-83A1-F6EECF244321}">
                <p14:modId xmlns:p14="http://schemas.microsoft.com/office/powerpoint/2010/main" val="36181485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634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44E4-6A84-5E99-A198-6CBFE5799775}"/>
              </a:ext>
            </a:extLst>
          </p:cNvPr>
          <p:cNvSpPr>
            <a:spLocks noGrp="1"/>
          </p:cNvSpPr>
          <p:nvPr>
            <p:ph type="title"/>
          </p:nvPr>
        </p:nvSpPr>
        <p:spPr>
          <a:xfrm>
            <a:off x="838200" y="0"/>
            <a:ext cx="10515600" cy="796925"/>
          </a:xfrm>
        </p:spPr>
        <p:txBody>
          <a:bodyPr/>
          <a:lstStyle/>
          <a:p>
            <a:r>
              <a:rPr lang="en-GB" dirty="0">
                <a:latin typeface="+mn-lt"/>
              </a:rPr>
              <a:t>Project Stages </a:t>
            </a:r>
          </a:p>
        </p:txBody>
      </p:sp>
      <p:graphicFrame>
        <p:nvGraphicFramePr>
          <p:cNvPr id="5" name="Content Placeholder 2">
            <a:extLst>
              <a:ext uri="{FF2B5EF4-FFF2-40B4-BE49-F238E27FC236}">
                <a16:creationId xmlns:a16="http://schemas.microsoft.com/office/drawing/2014/main" id="{C4EF0ED4-E52A-6293-9185-1C596E7C5D82}"/>
              </a:ext>
            </a:extLst>
          </p:cNvPr>
          <p:cNvGraphicFramePr>
            <a:graphicFrameLocks noGrp="1"/>
          </p:cNvGraphicFramePr>
          <p:nvPr>
            <p:ph idx="1"/>
            <p:extLst>
              <p:ext uri="{D42A27DB-BD31-4B8C-83A1-F6EECF244321}">
                <p14:modId xmlns:p14="http://schemas.microsoft.com/office/powerpoint/2010/main" val="2361815891"/>
              </p:ext>
            </p:extLst>
          </p:nvPr>
        </p:nvGraphicFramePr>
        <p:xfrm>
          <a:off x="123824" y="930275"/>
          <a:ext cx="11896725" cy="584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44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BA6F5-9327-1DF3-AC5A-D9D23224E12E}"/>
              </a:ext>
            </a:extLst>
          </p:cNvPr>
          <p:cNvSpPr>
            <a:spLocks noGrp="1"/>
          </p:cNvSpPr>
          <p:nvPr>
            <p:ph type="title"/>
          </p:nvPr>
        </p:nvSpPr>
        <p:spPr>
          <a:xfrm>
            <a:off x="655319" y="429030"/>
            <a:ext cx="3266976" cy="5457589"/>
          </a:xfrm>
        </p:spPr>
        <p:txBody>
          <a:bodyPr anchor="ctr">
            <a:normAutofit/>
          </a:bodyPr>
          <a:lstStyle/>
          <a:p>
            <a:r>
              <a:rPr lang="en-GB" sz="3400" b="1" dirty="0">
                <a:latin typeface="+mn-lt"/>
              </a:rPr>
              <a:t>Project Features </a:t>
            </a:r>
          </a:p>
        </p:txBody>
      </p:sp>
      <p:sp>
        <p:nvSpPr>
          <p:cNvPr id="26" name="Rectangle 25">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D3AED18B-E4B5-05A0-7718-A661FCF53ADE}"/>
              </a:ext>
            </a:extLst>
          </p:cNvPr>
          <p:cNvGraphicFramePr>
            <a:graphicFrameLocks noGrp="1"/>
          </p:cNvGraphicFramePr>
          <p:nvPr>
            <p:ph idx="1"/>
            <p:extLst>
              <p:ext uri="{D42A27DB-BD31-4B8C-83A1-F6EECF244321}">
                <p14:modId xmlns:p14="http://schemas.microsoft.com/office/powerpoint/2010/main" val="1080724918"/>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96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13F6726-D591-13DD-871D-26EDE4E2C9C6}"/>
              </a:ext>
            </a:extLst>
          </p:cNvPr>
          <p:cNvSpPr/>
          <p:nvPr/>
        </p:nvSpPr>
        <p:spPr>
          <a:xfrm>
            <a:off x="8561376" y="2645152"/>
            <a:ext cx="1723626" cy="487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76290">
              <a:spcAft>
                <a:spcPts val="516"/>
              </a:spcAft>
            </a:pPr>
            <a:r>
              <a:rPr lang="en-IN" sz="1331" kern="1200">
                <a:solidFill>
                  <a:schemeClr val="dk1"/>
                </a:solidFill>
                <a:latin typeface="+mn-lt"/>
                <a:ea typeface="+mn-ea"/>
                <a:cs typeface="+mn-cs"/>
              </a:rPr>
              <a:t>Backend</a:t>
            </a:r>
            <a:endParaRPr lang="en-IN"/>
          </a:p>
        </p:txBody>
      </p:sp>
      <p:sp>
        <p:nvSpPr>
          <p:cNvPr id="34" name="Rectangle 33">
            <a:extLst>
              <a:ext uri="{FF2B5EF4-FFF2-40B4-BE49-F238E27FC236}">
                <a16:creationId xmlns:a16="http://schemas.microsoft.com/office/drawing/2014/main" id="{22521702-DFD8-FE2F-3A2C-7F7E40C02B82}"/>
              </a:ext>
            </a:extLst>
          </p:cNvPr>
          <p:cNvSpPr/>
          <p:nvPr/>
        </p:nvSpPr>
        <p:spPr>
          <a:xfrm>
            <a:off x="5241072" y="1540581"/>
            <a:ext cx="1723626" cy="487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76290">
              <a:spcAft>
                <a:spcPts val="516"/>
              </a:spcAft>
            </a:pPr>
            <a:r>
              <a:rPr lang="en-IN" sz="1331" kern="1200">
                <a:solidFill>
                  <a:schemeClr val="dk1"/>
                </a:solidFill>
                <a:latin typeface="+mn-lt"/>
                <a:ea typeface="+mn-ea"/>
                <a:cs typeface="+mn-cs"/>
              </a:rPr>
              <a:t>Application</a:t>
            </a:r>
            <a:endParaRPr lang="en-IN"/>
          </a:p>
        </p:txBody>
      </p:sp>
      <p:sp>
        <p:nvSpPr>
          <p:cNvPr id="35" name="Rectangle 34">
            <a:extLst>
              <a:ext uri="{FF2B5EF4-FFF2-40B4-BE49-F238E27FC236}">
                <a16:creationId xmlns:a16="http://schemas.microsoft.com/office/drawing/2014/main" id="{BF27085F-35D7-8034-FFA8-F32943961AF7}"/>
              </a:ext>
            </a:extLst>
          </p:cNvPr>
          <p:cNvSpPr/>
          <p:nvPr/>
        </p:nvSpPr>
        <p:spPr>
          <a:xfrm>
            <a:off x="1923409" y="2628851"/>
            <a:ext cx="1723626" cy="487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76290">
              <a:spcAft>
                <a:spcPts val="516"/>
              </a:spcAft>
            </a:pPr>
            <a:r>
              <a:rPr lang="en-IN" sz="1331" kern="1200">
                <a:solidFill>
                  <a:schemeClr val="dk1"/>
                </a:solidFill>
                <a:latin typeface="+mn-lt"/>
                <a:ea typeface="+mn-ea"/>
                <a:cs typeface="+mn-cs"/>
              </a:rPr>
              <a:t>Frontend</a:t>
            </a:r>
            <a:endParaRPr lang="en-IN"/>
          </a:p>
        </p:txBody>
      </p:sp>
      <p:sp>
        <p:nvSpPr>
          <p:cNvPr id="38" name="Rectangle 37">
            <a:extLst>
              <a:ext uri="{FF2B5EF4-FFF2-40B4-BE49-F238E27FC236}">
                <a16:creationId xmlns:a16="http://schemas.microsoft.com/office/drawing/2014/main" id="{FD37D975-B587-1DB3-6F27-7EB91DC76D66}"/>
              </a:ext>
            </a:extLst>
          </p:cNvPr>
          <p:cNvSpPr/>
          <p:nvPr/>
        </p:nvSpPr>
        <p:spPr>
          <a:xfrm>
            <a:off x="10258094" y="4075515"/>
            <a:ext cx="867106" cy="487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76290">
              <a:spcAft>
                <a:spcPts val="516"/>
              </a:spcAft>
            </a:pPr>
            <a:r>
              <a:rPr lang="en-IN" sz="1331" kern="1200">
                <a:solidFill>
                  <a:schemeClr val="dk1"/>
                </a:solidFill>
                <a:latin typeface="+mn-lt"/>
                <a:ea typeface="+mn-ea"/>
                <a:cs typeface="+mn-cs"/>
              </a:rPr>
              <a:t>LUIS (NLP)</a:t>
            </a:r>
            <a:endParaRPr lang="en-IN"/>
          </a:p>
        </p:txBody>
      </p:sp>
      <p:cxnSp>
        <p:nvCxnSpPr>
          <p:cNvPr id="40" name="Connector: Elbow 39">
            <a:extLst>
              <a:ext uri="{FF2B5EF4-FFF2-40B4-BE49-F238E27FC236}">
                <a16:creationId xmlns:a16="http://schemas.microsoft.com/office/drawing/2014/main" id="{B86D7A11-17C2-500C-A209-58323F02443E}"/>
              </a:ext>
            </a:extLst>
          </p:cNvPr>
          <p:cNvCxnSpPr>
            <a:cxnSpLocks/>
          </p:cNvCxnSpPr>
          <p:nvPr/>
        </p:nvCxnSpPr>
        <p:spPr>
          <a:xfrm rot="16200000" flipH="1">
            <a:off x="7454496" y="681086"/>
            <a:ext cx="614651" cy="332273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1975E78E-6260-0361-B69F-B01833075194}"/>
              </a:ext>
            </a:extLst>
          </p:cNvPr>
          <p:cNvSpPr/>
          <p:nvPr/>
        </p:nvSpPr>
        <p:spPr>
          <a:xfrm>
            <a:off x="5238639" y="2656510"/>
            <a:ext cx="1723626" cy="487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76290">
              <a:spcAft>
                <a:spcPts val="516"/>
              </a:spcAft>
            </a:pPr>
            <a:r>
              <a:rPr lang="en-IN" sz="1331" kern="1200">
                <a:solidFill>
                  <a:schemeClr val="dk1"/>
                </a:solidFill>
                <a:latin typeface="+mn-lt"/>
                <a:ea typeface="+mn-ea"/>
                <a:cs typeface="+mn-cs"/>
              </a:rPr>
              <a:t>Database</a:t>
            </a:r>
            <a:endParaRPr lang="en-IN"/>
          </a:p>
        </p:txBody>
      </p:sp>
      <p:sp>
        <p:nvSpPr>
          <p:cNvPr id="45" name="Rectangle 44">
            <a:extLst>
              <a:ext uri="{FF2B5EF4-FFF2-40B4-BE49-F238E27FC236}">
                <a16:creationId xmlns:a16="http://schemas.microsoft.com/office/drawing/2014/main" id="{7952C763-44C4-2BC4-798B-0C6CF41CA6D0}"/>
              </a:ext>
            </a:extLst>
          </p:cNvPr>
          <p:cNvSpPr/>
          <p:nvPr/>
        </p:nvSpPr>
        <p:spPr>
          <a:xfrm>
            <a:off x="8989637" y="4063580"/>
            <a:ext cx="867106" cy="487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76290">
              <a:spcAft>
                <a:spcPts val="516"/>
              </a:spcAft>
            </a:pPr>
            <a:r>
              <a:rPr lang="en-IN" sz="1331" kern="1200">
                <a:solidFill>
                  <a:schemeClr val="dk1"/>
                </a:solidFill>
                <a:latin typeface="+mn-lt"/>
                <a:ea typeface="+mn-ea"/>
                <a:cs typeface="+mn-cs"/>
              </a:rPr>
              <a:t>Microsoft Azure</a:t>
            </a:r>
            <a:endParaRPr lang="en-IN"/>
          </a:p>
        </p:txBody>
      </p:sp>
      <p:sp>
        <p:nvSpPr>
          <p:cNvPr id="46" name="Rectangle 45">
            <a:extLst>
              <a:ext uri="{FF2B5EF4-FFF2-40B4-BE49-F238E27FC236}">
                <a16:creationId xmlns:a16="http://schemas.microsoft.com/office/drawing/2014/main" id="{7CC05652-9251-04E6-AD71-27C8C858AEA3}"/>
              </a:ext>
            </a:extLst>
          </p:cNvPr>
          <p:cNvSpPr/>
          <p:nvPr/>
        </p:nvSpPr>
        <p:spPr>
          <a:xfrm>
            <a:off x="7544562" y="4063579"/>
            <a:ext cx="867106" cy="487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76290">
              <a:spcAft>
                <a:spcPts val="516"/>
              </a:spcAft>
            </a:pPr>
            <a:r>
              <a:rPr lang="en-IN" sz="1331" kern="1200">
                <a:solidFill>
                  <a:schemeClr val="dk1"/>
                </a:solidFill>
                <a:latin typeface="+mn-lt"/>
                <a:ea typeface="+mn-ea"/>
                <a:cs typeface="+mn-cs"/>
              </a:rPr>
              <a:t>Python</a:t>
            </a:r>
            <a:endParaRPr lang="en-IN"/>
          </a:p>
        </p:txBody>
      </p:sp>
      <p:sp>
        <p:nvSpPr>
          <p:cNvPr id="48" name="Rectangle 47">
            <a:extLst>
              <a:ext uri="{FF2B5EF4-FFF2-40B4-BE49-F238E27FC236}">
                <a16:creationId xmlns:a16="http://schemas.microsoft.com/office/drawing/2014/main" id="{31F0D28E-7E78-E30F-A84B-181C53ADC65D}"/>
              </a:ext>
            </a:extLst>
          </p:cNvPr>
          <p:cNvSpPr/>
          <p:nvPr/>
        </p:nvSpPr>
        <p:spPr>
          <a:xfrm>
            <a:off x="5695466" y="4075514"/>
            <a:ext cx="867106" cy="487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76290">
              <a:spcAft>
                <a:spcPts val="516"/>
              </a:spcAft>
            </a:pPr>
            <a:r>
              <a:rPr lang="en-IN" sz="1331" kern="1200" dirty="0">
                <a:solidFill>
                  <a:schemeClr val="dk1"/>
                </a:solidFill>
                <a:latin typeface="+mn-lt"/>
                <a:ea typeface="+mn-ea"/>
                <a:cs typeface="+mn-cs"/>
              </a:rPr>
              <a:t>MySQL</a:t>
            </a:r>
            <a:endParaRPr lang="en-IN" dirty="0"/>
          </a:p>
        </p:txBody>
      </p:sp>
      <p:sp>
        <p:nvSpPr>
          <p:cNvPr id="49" name="Rectangle 48">
            <a:extLst>
              <a:ext uri="{FF2B5EF4-FFF2-40B4-BE49-F238E27FC236}">
                <a16:creationId xmlns:a16="http://schemas.microsoft.com/office/drawing/2014/main" id="{8ACCFBE1-84D7-A4BB-0B14-5D42A28E7DC8}"/>
              </a:ext>
            </a:extLst>
          </p:cNvPr>
          <p:cNvSpPr/>
          <p:nvPr/>
        </p:nvSpPr>
        <p:spPr>
          <a:xfrm>
            <a:off x="3849040" y="4075515"/>
            <a:ext cx="867106" cy="487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76290">
              <a:spcAft>
                <a:spcPts val="516"/>
              </a:spcAft>
            </a:pPr>
            <a:r>
              <a:rPr lang="en-IN" sz="1331" kern="1200">
                <a:solidFill>
                  <a:schemeClr val="dk1"/>
                </a:solidFill>
                <a:latin typeface="+mn-lt"/>
                <a:ea typeface="+mn-ea"/>
                <a:cs typeface="+mn-cs"/>
              </a:rPr>
              <a:t>JS</a:t>
            </a:r>
            <a:endParaRPr lang="en-IN"/>
          </a:p>
        </p:txBody>
      </p:sp>
      <p:sp>
        <p:nvSpPr>
          <p:cNvPr id="50" name="Rectangle 49">
            <a:extLst>
              <a:ext uri="{FF2B5EF4-FFF2-40B4-BE49-F238E27FC236}">
                <a16:creationId xmlns:a16="http://schemas.microsoft.com/office/drawing/2014/main" id="{66896D2E-E5D9-AB30-B2C0-34139AA48944}"/>
              </a:ext>
            </a:extLst>
          </p:cNvPr>
          <p:cNvSpPr/>
          <p:nvPr/>
        </p:nvSpPr>
        <p:spPr>
          <a:xfrm>
            <a:off x="2307464" y="4075514"/>
            <a:ext cx="971698" cy="487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76290">
              <a:spcAft>
                <a:spcPts val="516"/>
              </a:spcAft>
            </a:pPr>
            <a:r>
              <a:rPr lang="en-IN" sz="1331" kern="1200">
                <a:solidFill>
                  <a:schemeClr val="dk1"/>
                </a:solidFill>
                <a:latin typeface="+mn-lt"/>
                <a:ea typeface="+mn-ea"/>
                <a:cs typeface="+mn-cs"/>
              </a:rPr>
              <a:t>HTML/CSS</a:t>
            </a:r>
            <a:endParaRPr lang="en-IN"/>
          </a:p>
        </p:txBody>
      </p:sp>
      <p:sp>
        <p:nvSpPr>
          <p:cNvPr id="51" name="Rectangle 50">
            <a:extLst>
              <a:ext uri="{FF2B5EF4-FFF2-40B4-BE49-F238E27FC236}">
                <a16:creationId xmlns:a16="http://schemas.microsoft.com/office/drawing/2014/main" id="{99E8DDC9-661E-1122-DBFC-543563A5DD11}"/>
              </a:ext>
            </a:extLst>
          </p:cNvPr>
          <p:cNvSpPr/>
          <p:nvPr/>
        </p:nvSpPr>
        <p:spPr>
          <a:xfrm>
            <a:off x="990600" y="4075514"/>
            <a:ext cx="867106" cy="487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76290">
              <a:spcAft>
                <a:spcPts val="516"/>
              </a:spcAft>
            </a:pPr>
            <a:r>
              <a:rPr lang="en-IN" sz="1331" kern="1200">
                <a:solidFill>
                  <a:schemeClr val="dk1"/>
                </a:solidFill>
                <a:latin typeface="+mn-lt"/>
                <a:ea typeface="+mn-ea"/>
                <a:cs typeface="+mn-cs"/>
              </a:rPr>
              <a:t>Telegram</a:t>
            </a:r>
            <a:endParaRPr lang="en-IN"/>
          </a:p>
        </p:txBody>
      </p:sp>
      <p:cxnSp>
        <p:nvCxnSpPr>
          <p:cNvPr id="52" name="Connector: Elbow 51">
            <a:extLst>
              <a:ext uri="{FF2B5EF4-FFF2-40B4-BE49-F238E27FC236}">
                <a16:creationId xmlns:a16="http://schemas.microsoft.com/office/drawing/2014/main" id="{D16C42E1-62F7-187F-6D26-9F5A609075F6}"/>
              </a:ext>
            </a:extLst>
          </p:cNvPr>
          <p:cNvCxnSpPr>
            <a:cxnSpLocks/>
          </p:cNvCxnSpPr>
          <p:nvPr/>
        </p:nvCxnSpPr>
        <p:spPr>
          <a:xfrm rot="5400000">
            <a:off x="4143830" y="669796"/>
            <a:ext cx="600451" cy="3317663"/>
          </a:xfrm>
          <a:prstGeom prst="bentConnector3">
            <a:avLst>
              <a:gd name="adj1" fmla="val 527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1E5B35D-997F-62DB-8FBC-AD911B7EE5F5}"/>
              </a:ext>
            </a:extLst>
          </p:cNvPr>
          <p:cNvCxnSpPr>
            <a:stCxn id="34" idx="2"/>
            <a:endCxn id="44" idx="0"/>
          </p:cNvCxnSpPr>
          <p:nvPr/>
        </p:nvCxnSpPr>
        <p:spPr>
          <a:xfrm flipH="1">
            <a:off x="6100452" y="2028400"/>
            <a:ext cx="2433" cy="628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74A835B-E160-382B-CB22-694D31FE0BFC}"/>
              </a:ext>
            </a:extLst>
          </p:cNvPr>
          <p:cNvCxnSpPr>
            <a:stCxn id="44" idx="2"/>
            <a:endCxn id="48" idx="0"/>
          </p:cNvCxnSpPr>
          <p:nvPr/>
        </p:nvCxnSpPr>
        <p:spPr>
          <a:xfrm>
            <a:off x="6100452" y="3144329"/>
            <a:ext cx="28567" cy="931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DB9E323-FE05-D1DE-5B23-E8AD8518FE7F}"/>
              </a:ext>
            </a:extLst>
          </p:cNvPr>
          <p:cNvCxnSpPr>
            <a:stCxn id="33" idx="2"/>
            <a:endCxn id="38" idx="0"/>
          </p:cNvCxnSpPr>
          <p:nvPr/>
        </p:nvCxnSpPr>
        <p:spPr>
          <a:xfrm rot="16200000" flipH="1">
            <a:off x="9586146" y="2970014"/>
            <a:ext cx="942544" cy="12684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ADE52BA-CC80-2450-BC0F-23F9AE409B36}"/>
              </a:ext>
            </a:extLst>
          </p:cNvPr>
          <p:cNvCxnSpPr>
            <a:stCxn id="33" idx="2"/>
            <a:endCxn id="45" idx="0"/>
          </p:cNvCxnSpPr>
          <p:nvPr/>
        </p:nvCxnSpPr>
        <p:spPr>
          <a:xfrm>
            <a:off x="9423189" y="3132971"/>
            <a:ext cx="1" cy="93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5E5BC386-6A3C-C98A-8066-DD96282DB70D}"/>
              </a:ext>
            </a:extLst>
          </p:cNvPr>
          <p:cNvCxnSpPr>
            <a:stCxn id="33" idx="2"/>
            <a:endCxn id="46" idx="0"/>
          </p:cNvCxnSpPr>
          <p:nvPr/>
        </p:nvCxnSpPr>
        <p:spPr>
          <a:xfrm rot="5400000">
            <a:off x="8235349" y="2875739"/>
            <a:ext cx="930609" cy="14450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D7482C3-C384-EF11-D555-2FEF4B8A8E7F}"/>
              </a:ext>
            </a:extLst>
          </p:cNvPr>
          <p:cNvCxnSpPr>
            <a:stCxn id="35" idx="2"/>
            <a:endCxn id="49" idx="0"/>
          </p:cNvCxnSpPr>
          <p:nvPr/>
        </p:nvCxnSpPr>
        <p:spPr>
          <a:xfrm rot="16200000" flipH="1">
            <a:off x="3054485" y="2847407"/>
            <a:ext cx="958845" cy="14973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93A8C024-8963-CCEB-13AF-024FA884F01C}"/>
              </a:ext>
            </a:extLst>
          </p:cNvPr>
          <p:cNvCxnSpPr>
            <a:stCxn id="35" idx="2"/>
            <a:endCxn id="51" idx="0"/>
          </p:cNvCxnSpPr>
          <p:nvPr/>
        </p:nvCxnSpPr>
        <p:spPr>
          <a:xfrm rot="5400000">
            <a:off x="1625267" y="2915558"/>
            <a:ext cx="958844" cy="13610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1AF7C8F-6560-960F-F52A-0C2BAC3D5406}"/>
              </a:ext>
            </a:extLst>
          </p:cNvPr>
          <p:cNvCxnSpPr>
            <a:stCxn id="35" idx="2"/>
            <a:endCxn id="50" idx="0"/>
          </p:cNvCxnSpPr>
          <p:nvPr/>
        </p:nvCxnSpPr>
        <p:spPr>
          <a:xfrm>
            <a:off x="2785222" y="3116670"/>
            <a:ext cx="8090" cy="958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01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1">
            <a:extLst>
              <a:ext uri="{FF2B5EF4-FFF2-40B4-BE49-F238E27FC236}">
                <a16:creationId xmlns:a16="http://schemas.microsoft.com/office/drawing/2014/main" id="{02C5A74B-CC52-7826-BE35-F3AA03C10C2C}"/>
              </a:ext>
            </a:extLst>
          </p:cNvPr>
          <p:cNvSpPr>
            <a:spLocks noGrp="1"/>
          </p:cNvSpPr>
          <p:nvPr>
            <p:ph type="title"/>
          </p:nvPr>
        </p:nvSpPr>
        <p:spPr>
          <a:xfrm>
            <a:off x="479394" y="1070800"/>
            <a:ext cx="3939688" cy="5583126"/>
          </a:xfrm>
        </p:spPr>
        <p:txBody>
          <a:bodyPr rtlCol="0">
            <a:normAutofit/>
          </a:bodyPr>
          <a:lstStyle/>
          <a:p>
            <a:pPr algn="r" rtl="0"/>
            <a:r>
              <a:rPr lang="en-GB" sz="5600" dirty="0">
                <a:latin typeface="+mn-lt"/>
              </a:rPr>
              <a:t>Frontend functionality and technology</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6119DE0C-CB35-470D-D425-DD50E34DC3BC}"/>
              </a:ext>
            </a:extLst>
          </p:cNvPr>
          <p:cNvGraphicFramePr>
            <a:graphicFrameLocks noGrp="1"/>
          </p:cNvGraphicFramePr>
          <p:nvPr>
            <p:ph idx="1"/>
            <p:extLst>
              <p:ext uri="{D42A27DB-BD31-4B8C-83A1-F6EECF244321}">
                <p14:modId xmlns:p14="http://schemas.microsoft.com/office/powerpoint/2010/main" val="131103784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63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A1DCF72-A1DD-8BE6-27DE-0B35B980A8BC}"/>
              </a:ext>
            </a:extLst>
          </p:cNvPr>
          <p:cNvSpPr>
            <a:spLocks noGrp="1"/>
          </p:cNvSpPr>
          <p:nvPr>
            <p:ph type="title"/>
          </p:nvPr>
        </p:nvSpPr>
        <p:spPr>
          <a:xfrm>
            <a:off x="479394" y="1070800"/>
            <a:ext cx="3939688" cy="5583126"/>
          </a:xfrm>
        </p:spPr>
        <p:txBody>
          <a:bodyPr>
            <a:normAutofit/>
          </a:bodyPr>
          <a:lstStyle/>
          <a:p>
            <a:pPr algn="r"/>
            <a:r>
              <a:rPr lang="en-GB" sz="5600" dirty="0">
                <a:latin typeface="+mn-lt"/>
              </a:rPr>
              <a:t>Backend functionality</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E114E661-FCD8-D3DC-E0D5-8BB54ADFDBF1}"/>
              </a:ext>
            </a:extLst>
          </p:cNvPr>
          <p:cNvGraphicFramePr>
            <a:graphicFrameLocks noGrp="1"/>
          </p:cNvGraphicFramePr>
          <p:nvPr>
            <p:ph idx="1"/>
            <p:extLst>
              <p:ext uri="{D42A27DB-BD31-4B8C-83A1-F6EECF244321}">
                <p14:modId xmlns:p14="http://schemas.microsoft.com/office/powerpoint/2010/main" val="114953574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895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486</Words>
  <Application>Microsoft Office PowerPoint</Application>
  <PresentationFormat>Widescreen</PresentationFormat>
  <Paragraphs>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Banking ChatBOT</vt:lpstr>
      <vt:lpstr>How AI Chatbots are Transforming the Banking Industry: Exploring the Power of Chatbots</vt:lpstr>
      <vt:lpstr>Project Functionalities </vt:lpstr>
      <vt:lpstr>Project Stages </vt:lpstr>
      <vt:lpstr>Project Stages </vt:lpstr>
      <vt:lpstr>Project Features </vt:lpstr>
      <vt:lpstr>PowerPoint Presentation</vt:lpstr>
      <vt:lpstr>Frontend functionality and technology</vt:lpstr>
      <vt:lpstr>Backend functionality</vt:lpstr>
      <vt:lpstr>Database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ChatBOT</dc:title>
  <dc:creator>Mayo Adebiyi</dc:creator>
  <cp:lastModifiedBy>Mayo Adebiyi</cp:lastModifiedBy>
  <cp:revision>3</cp:revision>
  <dcterms:created xsi:type="dcterms:W3CDTF">2023-10-04T20:03:37Z</dcterms:created>
  <dcterms:modified xsi:type="dcterms:W3CDTF">2023-10-05T18:54:22Z</dcterms:modified>
</cp:coreProperties>
</file>