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9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92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28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212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28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189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57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37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6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39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5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9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11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C166C8-D54E-47A1-BC62-9B898926DD18}" type="datetimeFigureOut">
              <a:rPr lang="en-IN" smtClean="0"/>
              <a:t>12-03-2017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9EA4CC-18F1-4368-BD21-B900E9A4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51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644" y="1962497"/>
            <a:ext cx="10343389" cy="1507067"/>
          </a:xfrm>
        </p:spPr>
        <p:txBody>
          <a:bodyPr>
            <a:normAutofit/>
          </a:bodyPr>
          <a:lstStyle/>
          <a:p>
            <a:r>
              <a:rPr lang="en-US" b="1" dirty="0"/>
              <a:t>PREDECTING RAINFALL USING CLOUD IMAGES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                            (PRCI)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566116" y="4595616"/>
            <a:ext cx="567396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  <a:spcAft>
                <a:spcPts val="0"/>
              </a:spcAft>
            </a:pPr>
            <a:r>
              <a:rPr lang="en-US" b="1" kern="1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kern="140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b="1" kern="1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endParaRPr lang="en-IN" b="1" kern="140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1200"/>
              </a:spcBef>
              <a:spcAft>
                <a:spcPts val="0"/>
              </a:spcAft>
            </a:pPr>
            <a:r>
              <a:rPr lang="en-US" b="1" kern="1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Dheeraj </a:t>
            </a:r>
            <a:endParaRPr lang="en-IN" b="1" kern="140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1200"/>
              </a:spcBef>
              <a:spcAft>
                <a:spcPts val="0"/>
              </a:spcAft>
            </a:pPr>
            <a:r>
              <a:rPr lang="en-US" b="1" kern="140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Karthik</a:t>
            </a:r>
            <a:r>
              <a:rPr lang="en-US" b="1" kern="1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endParaRPr lang="en-IN" b="1" kern="140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1200"/>
              </a:spcBef>
              <a:spcAft>
                <a:spcPts val="0"/>
              </a:spcAft>
            </a:pPr>
            <a:r>
              <a:rPr lang="en-US" b="1" kern="140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b="1" kern="1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Ramesh G</a:t>
            </a:r>
            <a:endParaRPr lang="en-IN" b="1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324" y="351692"/>
            <a:ext cx="8534401" cy="1252025"/>
          </a:xfrm>
        </p:spPr>
        <p:txBody>
          <a:bodyPr/>
          <a:lstStyle/>
          <a:p>
            <a:r>
              <a:rPr lang="en-IN" dirty="0" smtClean="0"/>
              <a:t>                        SCREENSHOTS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2291276"/>
            <a:ext cx="7474217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9" y="1392702"/>
            <a:ext cx="6822830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634" y="407702"/>
            <a:ext cx="8534400" cy="1507067"/>
          </a:xfrm>
        </p:spPr>
        <p:txBody>
          <a:bodyPr/>
          <a:lstStyle/>
          <a:p>
            <a:r>
              <a:rPr lang="en-IN" dirty="0" smtClean="0"/>
              <a:t>                         OUTPUT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28" y="1914769"/>
            <a:ext cx="9566030" cy="4542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8028" y="5500468"/>
            <a:ext cx="936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Texture of given input is matching with standard images hence there is chance of </a:t>
            </a:r>
          </a:p>
          <a:p>
            <a:r>
              <a:rPr lang="en-IN" dirty="0"/>
              <a:t>i</a:t>
            </a:r>
            <a:r>
              <a:rPr lang="en-IN" dirty="0" smtClean="0"/>
              <a:t>t raining.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1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070" y="487289"/>
            <a:ext cx="8534401" cy="1200833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                 Existing software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6071" y="2025748"/>
            <a:ext cx="8534400" cy="3223064"/>
          </a:xfrm>
        </p:spPr>
        <p:txBody>
          <a:bodyPr>
            <a:normAutofit fontScale="92500" lnSpcReduction="10000"/>
          </a:bodyPr>
          <a:lstStyle/>
          <a:p>
            <a:r>
              <a:rPr lang="en-IN" sz="2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MYFREEWEATHER</a:t>
            </a:r>
            <a:r>
              <a:rPr lang="en-IN" sz="2600" b="1" u="sng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</a:rPr>
              <a:t>MyFreeWeather </a:t>
            </a:r>
            <a:r>
              <a:rPr lang="en-IN" sz="2000" dirty="0">
                <a:solidFill>
                  <a:schemeClr val="tx1"/>
                </a:solidFill>
              </a:rPr>
              <a:t>allows you to view the sky in any city in the world and track local weather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</a:rPr>
              <a:t>Can </a:t>
            </a:r>
            <a:r>
              <a:rPr lang="en-IN" sz="2000" dirty="0">
                <a:solidFill>
                  <a:schemeClr val="tx1"/>
                </a:solidFill>
              </a:rPr>
              <a:t>track a moving storm &amp; weather patterns via satellite &amp; </a:t>
            </a:r>
            <a:r>
              <a:rPr lang="en-IN" sz="2000" dirty="0" smtClean="0">
                <a:solidFill>
                  <a:schemeClr val="tx1"/>
                </a:solidFill>
              </a:rPr>
              <a:t>radar.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 </a:t>
            </a:r>
            <a:r>
              <a:rPr lang="en-IN" sz="2000" dirty="0" smtClean="0">
                <a:solidFill>
                  <a:schemeClr val="tx1"/>
                </a:solidFill>
              </a:rPr>
              <a:t>You </a:t>
            </a:r>
            <a:r>
              <a:rPr lang="en-IN" sz="2000" dirty="0">
                <a:solidFill>
                  <a:schemeClr val="tx1"/>
                </a:solidFill>
              </a:rPr>
              <a:t>can also view daily and detailed </a:t>
            </a:r>
            <a:r>
              <a:rPr lang="en-IN" sz="2000" dirty="0" smtClean="0">
                <a:solidFill>
                  <a:schemeClr val="tx1"/>
                </a:solidFill>
              </a:rPr>
              <a:t>forecasts.</a:t>
            </a:r>
            <a:endParaRPr lang="en-IN" sz="20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419" y="358726"/>
            <a:ext cx="7272997" cy="116058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 </a:t>
            </a:r>
            <a:r>
              <a:rPr lang="en-IN" sz="3600" dirty="0" smtClean="0">
                <a:solidFill>
                  <a:srgbClr val="00B0F0"/>
                </a:solidFill>
              </a:rPr>
              <a:t>        Existing </a:t>
            </a:r>
            <a:r>
              <a:rPr lang="en-IN" sz="3600" dirty="0">
                <a:solidFill>
                  <a:srgbClr val="00B0F0"/>
                </a:solidFill>
              </a:rPr>
              <a:t>software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33" y="1899138"/>
            <a:ext cx="6428934" cy="421825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6389" y="1899138"/>
            <a:ext cx="3657600" cy="406361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It's 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a comprehensive weather tool 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</a:rPr>
              <a:t>Shows </a:t>
            </a:r>
            <a:r>
              <a:rPr lang="en-IN" sz="2000" dirty="0">
                <a:solidFill>
                  <a:schemeClr val="tx1"/>
                </a:solidFill>
              </a:rPr>
              <a:t>other information such as wind speed and direction, </a:t>
            </a:r>
            <a:r>
              <a:rPr lang="en-IN" sz="2000" dirty="0" smtClean="0">
                <a:solidFill>
                  <a:schemeClr val="tx1"/>
                </a:solidFill>
              </a:rPr>
              <a:t>humidity.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756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288" y="590843"/>
            <a:ext cx="8534401" cy="1420837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             Proposed software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289" y="2433711"/>
            <a:ext cx="8534400" cy="410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</a:rPr>
              <a:t>PRCI works in offline mode.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</a:rPr>
              <a:t>PRCI is quite user friendly.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</a:rPr>
              <a:t>It doesn’t include any unnecessary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</a:rPr>
              <a:t>Works in real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</a:rPr>
              <a:t>No need to provide large amount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</a:rPr>
              <a:t>Can be used by anyone without any kind of prerequisite.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46" y="501358"/>
            <a:ext cx="8534401" cy="135557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                         Functions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8446" y="2785404"/>
            <a:ext cx="8534400" cy="357319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</a:rPr>
              <a:t>Capturing image.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</a:rPr>
              <a:t>Cropping.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</a:rPr>
              <a:t>Retrieving standard images.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</a:rPr>
              <a:t>Comparison.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tx1"/>
                </a:solidFill>
              </a:rPr>
              <a:t>Display.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847" y="515424"/>
            <a:ext cx="9514033" cy="1482188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B0F0"/>
                </a:solidFill>
              </a:rPr>
              <a:t> Software and hardware requirements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1664" y="2785403"/>
            <a:ext cx="8534400" cy="30261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</a:rPr>
              <a:t>OpenCv, android for running platform.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</a:rPr>
              <a:t>Smartphone: For capturing images which will be fed to PRCI to compare with other images.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78" y="0"/>
            <a:ext cx="955578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0468" y="5289452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USECASE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2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055" y="4994031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ACTIVITY DIAGRAM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1815" y="267286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DATAFLOW DIAGRAM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484</TotalTime>
  <Words>176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Slice</vt:lpstr>
      <vt:lpstr>PREDECTING RAINFALL USING CLOUD IMAGES                                    (PRCI)</vt:lpstr>
      <vt:lpstr>                 Existing software</vt:lpstr>
      <vt:lpstr>         Existing software</vt:lpstr>
      <vt:lpstr>             Proposed software</vt:lpstr>
      <vt:lpstr>                         Functions</vt:lpstr>
      <vt:lpstr> Software and hardware requirements</vt:lpstr>
      <vt:lpstr>PowerPoint Presentation</vt:lpstr>
      <vt:lpstr>PowerPoint Presentation</vt:lpstr>
      <vt:lpstr>PowerPoint Presentation</vt:lpstr>
      <vt:lpstr>                        SCREENSHOTS</vt:lpstr>
      <vt:lpstr>PowerPoint Presentation</vt:lpstr>
      <vt:lpstr>                        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kandpal</dc:creator>
  <cp:lastModifiedBy>dheeraj kandpal</cp:lastModifiedBy>
  <cp:revision>20</cp:revision>
  <dcterms:created xsi:type="dcterms:W3CDTF">2017-03-12T08:30:49Z</dcterms:created>
  <dcterms:modified xsi:type="dcterms:W3CDTF">2017-03-12T16:35:08Z</dcterms:modified>
</cp:coreProperties>
</file>