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95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0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5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F409-E184-42E0-BD14-3B6549D1986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C706-F8DB-41BF-A1DA-0B1AB3FB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4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Variable Valve Timing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For Variable Diesel Blends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904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165" t="7706" r="6585" b="12154"/>
          <a:stretch/>
        </p:blipFill>
        <p:spPr>
          <a:xfrm>
            <a:off x="0" y="0"/>
            <a:ext cx="12192000" cy="65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5250" r="21461" b="3413"/>
          <a:stretch/>
        </p:blipFill>
        <p:spPr>
          <a:xfrm>
            <a:off x="1130300" y="4027"/>
            <a:ext cx="9690100" cy="68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Variable Valve Timing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Valve Timing</dc:title>
  <dc:creator>Akshay Ganesh</dc:creator>
  <cp:lastModifiedBy>Akshay Ganesh</cp:lastModifiedBy>
  <cp:revision>4</cp:revision>
  <dcterms:created xsi:type="dcterms:W3CDTF">2017-04-15T09:13:38Z</dcterms:created>
  <dcterms:modified xsi:type="dcterms:W3CDTF">2017-04-15T10:46:40Z</dcterms:modified>
</cp:coreProperties>
</file>