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11E22E-4372-4D9C-A625-085908C6A5D2}" type="datetimeFigureOut">
              <a:rPr lang="en-US" smtClean="0"/>
              <a:t>9/1/2015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8401C-91BB-4951-AE8A-D9E65B3AF149}" type="slidenum">
              <a:rPr lang="en-US" smtClean="0"/>
              <a:t>‹#›</a:t>
            </a:fld>
            <a:endParaRPr lang="en-US"/>
          </a:p>
        </p:txBody>
      </p:sp>
    </p:spTree>
    <p:extLst>
      <p:ext uri="{BB962C8B-B14F-4D97-AF65-F5344CB8AC3E}">
        <p14:creationId xmlns:p14="http://schemas.microsoft.com/office/powerpoint/2010/main" val="346645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11E22E-4372-4D9C-A625-085908C6A5D2}" type="datetimeFigureOut">
              <a:rPr lang="en-US" smtClean="0"/>
              <a:t>9/1/2015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8401C-91BB-4951-AE8A-D9E65B3AF149}" type="slidenum">
              <a:rPr lang="en-US" smtClean="0"/>
              <a:t>‹#›</a:t>
            </a:fld>
            <a:endParaRPr lang="en-US"/>
          </a:p>
        </p:txBody>
      </p:sp>
    </p:spTree>
    <p:extLst>
      <p:ext uri="{BB962C8B-B14F-4D97-AF65-F5344CB8AC3E}">
        <p14:creationId xmlns:p14="http://schemas.microsoft.com/office/powerpoint/2010/main" val="432605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11E22E-4372-4D9C-A625-085908C6A5D2}" type="datetimeFigureOut">
              <a:rPr lang="en-US" smtClean="0"/>
              <a:t>9/1/2015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8401C-91BB-4951-AE8A-D9E65B3AF149}" type="slidenum">
              <a:rPr lang="en-US" smtClean="0"/>
              <a:t>‹#›</a:t>
            </a:fld>
            <a:endParaRPr lang="en-US"/>
          </a:p>
        </p:txBody>
      </p:sp>
    </p:spTree>
    <p:extLst>
      <p:ext uri="{BB962C8B-B14F-4D97-AF65-F5344CB8AC3E}">
        <p14:creationId xmlns:p14="http://schemas.microsoft.com/office/powerpoint/2010/main" val="1768055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11E22E-4372-4D9C-A625-085908C6A5D2}" type="datetimeFigureOut">
              <a:rPr lang="en-US" smtClean="0"/>
              <a:t>9/1/2015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8401C-91BB-4951-AE8A-D9E65B3AF149}" type="slidenum">
              <a:rPr lang="en-US" smtClean="0"/>
              <a:t>‹#›</a:t>
            </a:fld>
            <a:endParaRPr lang="en-US"/>
          </a:p>
        </p:txBody>
      </p:sp>
    </p:spTree>
    <p:extLst>
      <p:ext uri="{BB962C8B-B14F-4D97-AF65-F5344CB8AC3E}">
        <p14:creationId xmlns:p14="http://schemas.microsoft.com/office/powerpoint/2010/main" val="1935999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11E22E-4372-4D9C-A625-085908C6A5D2}" type="datetimeFigureOut">
              <a:rPr lang="en-US" smtClean="0"/>
              <a:t>9/1/2015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8401C-91BB-4951-AE8A-D9E65B3AF149}" type="slidenum">
              <a:rPr lang="en-US" smtClean="0"/>
              <a:t>‹#›</a:t>
            </a:fld>
            <a:endParaRPr lang="en-US"/>
          </a:p>
        </p:txBody>
      </p:sp>
    </p:spTree>
    <p:extLst>
      <p:ext uri="{BB962C8B-B14F-4D97-AF65-F5344CB8AC3E}">
        <p14:creationId xmlns:p14="http://schemas.microsoft.com/office/powerpoint/2010/main" val="1157883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11E22E-4372-4D9C-A625-085908C6A5D2}" type="datetimeFigureOut">
              <a:rPr lang="en-US" smtClean="0"/>
              <a:t>9/1/2015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8401C-91BB-4951-AE8A-D9E65B3AF149}" type="slidenum">
              <a:rPr lang="en-US" smtClean="0"/>
              <a:t>‹#›</a:t>
            </a:fld>
            <a:endParaRPr lang="en-US"/>
          </a:p>
        </p:txBody>
      </p:sp>
    </p:spTree>
    <p:extLst>
      <p:ext uri="{BB962C8B-B14F-4D97-AF65-F5344CB8AC3E}">
        <p14:creationId xmlns:p14="http://schemas.microsoft.com/office/powerpoint/2010/main" val="414757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11E22E-4372-4D9C-A625-085908C6A5D2}" type="datetimeFigureOut">
              <a:rPr lang="en-US" smtClean="0"/>
              <a:t>9/1/2015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08401C-91BB-4951-AE8A-D9E65B3AF149}" type="slidenum">
              <a:rPr lang="en-US" smtClean="0"/>
              <a:t>‹#›</a:t>
            </a:fld>
            <a:endParaRPr lang="en-US"/>
          </a:p>
        </p:txBody>
      </p:sp>
    </p:spTree>
    <p:extLst>
      <p:ext uri="{BB962C8B-B14F-4D97-AF65-F5344CB8AC3E}">
        <p14:creationId xmlns:p14="http://schemas.microsoft.com/office/powerpoint/2010/main" val="99773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11E22E-4372-4D9C-A625-085908C6A5D2}" type="datetimeFigureOut">
              <a:rPr lang="en-US" smtClean="0"/>
              <a:t>9/1/2015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08401C-91BB-4951-AE8A-D9E65B3AF149}" type="slidenum">
              <a:rPr lang="en-US" smtClean="0"/>
              <a:t>‹#›</a:t>
            </a:fld>
            <a:endParaRPr lang="en-US"/>
          </a:p>
        </p:txBody>
      </p:sp>
    </p:spTree>
    <p:extLst>
      <p:ext uri="{BB962C8B-B14F-4D97-AF65-F5344CB8AC3E}">
        <p14:creationId xmlns:p14="http://schemas.microsoft.com/office/powerpoint/2010/main" val="1827049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11E22E-4372-4D9C-A625-085908C6A5D2}" type="datetimeFigureOut">
              <a:rPr lang="en-US" smtClean="0"/>
              <a:t>9/1/2015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08401C-91BB-4951-AE8A-D9E65B3AF149}" type="slidenum">
              <a:rPr lang="en-US" smtClean="0"/>
              <a:t>‹#›</a:t>
            </a:fld>
            <a:endParaRPr lang="en-US"/>
          </a:p>
        </p:txBody>
      </p:sp>
    </p:spTree>
    <p:extLst>
      <p:ext uri="{BB962C8B-B14F-4D97-AF65-F5344CB8AC3E}">
        <p14:creationId xmlns:p14="http://schemas.microsoft.com/office/powerpoint/2010/main" val="205012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11E22E-4372-4D9C-A625-085908C6A5D2}" type="datetimeFigureOut">
              <a:rPr lang="en-US" smtClean="0"/>
              <a:t>9/1/2015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8401C-91BB-4951-AE8A-D9E65B3AF149}" type="slidenum">
              <a:rPr lang="en-US" smtClean="0"/>
              <a:t>‹#›</a:t>
            </a:fld>
            <a:endParaRPr lang="en-US"/>
          </a:p>
        </p:txBody>
      </p:sp>
    </p:spTree>
    <p:extLst>
      <p:ext uri="{BB962C8B-B14F-4D97-AF65-F5344CB8AC3E}">
        <p14:creationId xmlns:p14="http://schemas.microsoft.com/office/powerpoint/2010/main" val="4148413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11E22E-4372-4D9C-A625-085908C6A5D2}" type="datetimeFigureOut">
              <a:rPr lang="en-US" smtClean="0"/>
              <a:t>9/1/2015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8401C-91BB-4951-AE8A-D9E65B3AF149}" type="slidenum">
              <a:rPr lang="en-US" smtClean="0"/>
              <a:t>‹#›</a:t>
            </a:fld>
            <a:endParaRPr lang="en-US"/>
          </a:p>
        </p:txBody>
      </p:sp>
    </p:spTree>
    <p:extLst>
      <p:ext uri="{BB962C8B-B14F-4D97-AF65-F5344CB8AC3E}">
        <p14:creationId xmlns:p14="http://schemas.microsoft.com/office/powerpoint/2010/main" val="592071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1E22E-4372-4D9C-A625-085908C6A5D2}" type="datetimeFigureOut">
              <a:rPr lang="en-US" smtClean="0"/>
              <a:t>9/1/2015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08401C-91BB-4951-AE8A-D9E65B3AF149}" type="slidenum">
              <a:rPr lang="en-US" smtClean="0"/>
              <a:t>‹#›</a:t>
            </a:fld>
            <a:endParaRPr lang="en-US"/>
          </a:p>
        </p:txBody>
      </p:sp>
    </p:spTree>
    <p:extLst>
      <p:ext uri="{BB962C8B-B14F-4D97-AF65-F5344CB8AC3E}">
        <p14:creationId xmlns:p14="http://schemas.microsoft.com/office/powerpoint/2010/main" val="1152050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 Diagram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09351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idx="1"/>
          </p:nvPr>
        </p:nvSpPr>
        <p:spPr/>
        <p:txBody>
          <a:bodyPr/>
          <a:lstStyle/>
          <a:p>
            <a:r>
              <a:rPr lang="en-US" dirty="0" smtClean="0"/>
              <a:t>Identify the classes and objects</a:t>
            </a:r>
          </a:p>
          <a:p>
            <a:r>
              <a:rPr lang="en-US" dirty="0" smtClean="0"/>
              <a:t>Identify relationship among classes and objects</a:t>
            </a:r>
          </a:p>
          <a:p>
            <a:r>
              <a:rPr lang="en-US" dirty="0" smtClean="0"/>
              <a:t>Identify attributes and operations of objects and links</a:t>
            </a:r>
          </a:p>
          <a:p>
            <a:r>
              <a:rPr lang="en-US" dirty="0" smtClean="0"/>
              <a:t>Identify associations between objects</a:t>
            </a:r>
          </a:p>
          <a:p>
            <a:r>
              <a:rPr lang="en-US" dirty="0" smtClean="0"/>
              <a:t>Organize and simplify objects classes using inheritance, generalization and specialization</a:t>
            </a:r>
            <a:endParaRPr lang="en-US" dirty="0"/>
          </a:p>
        </p:txBody>
      </p:sp>
    </p:spTree>
    <p:extLst>
      <p:ext uri="{BB962C8B-B14F-4D97-AF65-F5344CB8AC3E}">
        <p14:creationId xmlns:p14="http://schemas.microsoft.com/office/powerpoint/2010/main" val="708540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lstStyle/>
          <a:p>
            <a:r>
              <a:rPr lang="en-US" dirty="0" smtClean="0"/>
              <a:t>Classes identified using noun phrase approach</a:t>
            </a:r>
          </a:p>
          <a:p>
            <a:pPr lvl="1"/>
            <a:r>
              <a:rPr lang="en-US" dirty="0" smtClean="0"/>
              <a:t>Identify redundant classes</a:t>
            </a:r>
          </a:p>
          <a:p>
            <a:pPr lvl="1"/>
            <a:r>
              <a:rPr lang="en-US" dirty="0" smtClean="0"/>
              <a:t>Identify final classes</a:t>
            </a:r>
          </a:p>
        </p:txBody>
      </p:sp>
    </p:spTree>
    <p:extLst>
      <p:ext uri="{BB962C8B-B14F-4D97-AF65-F5344CB8AC3E}">
        <p14:creationId xmlns:p14="http://schemas.microsoft.com/office/powerpoint/2010/main" val="3984639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US" dirty="0" smtClean="0"/>
              <a:t>The hospital wishes to maintain a database to assist with the administration of its wards and operating theatres and to maintain information relating to its patients. Ward ma contain many patients. However consultants (senior surgeons) at the hospital may have private patients who are assigned to private rooms. A nurse may or may not b assigned to a ward and he/she can not be assigned to more that one ward. A Ward  may have many nurses assigned to it. Each ward is dedicated t a particular type of patient(</a:t>
            </a:r>
            <a:r>
              <a:rPr lang="en-US" dirty="0" err="1" smtClean="0"/>
              <a:t>e.g</a:t>
            </a:r>
            <a:r>
              <a:rPr lang="en-US" dirty="0" smtClean="0"/>
              <a:t> geriatric,pediatric,maternity,etc.) A nurse may  or may not be assigned to a theatre and he/se can not be assigned t more than one theatre. Theatre may have many nurses assigned to it . A patient may have a number of operations. </a:t>
            </a:r>
          </a:p>
          <a:p>
            <a:pPr marL="0" indent="0" algn="just">
              <a:buNone/>
            </a:pPr>
            <a:r>
              <a:rPr lang="en-US" dirty="0" smtClean="0"/>
              <a:t>The information to be recorded about an operation includes the type of opeartion,the patient, the surgeons involved ,date, time and location. Only one surgeon may perform an operation ,any other surgeons present being considered as assisting a the operation. each consultant has a specialization. Draw the class diagram by using Noun phrase approach.</a:t>
            </a:r>
            <a:endParaRPr lang="en-US" dirty="0"/>
          </a:p>
        </p:txBody>
      </p:sp>
    </p:spTree>
    <p:extLst>
      <p:ext uri="{BB962C8B-B14F-4D97-AF65-F5344CB8AC3E}">
        <p14:creationId xmlns:p14="http://schemas.microsoft.com/office/powerpoint/2010/main" val="365150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253</Words>
  <Application>Microsoft Office PowerPoint</Application>
  <PresentationFormat>On-screen Show (4:3)</PresentationFormat>
  <Paragraphs>14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Class Diagram</vt:lpstr>
      <vt:lpstr>Class Diagram</vt:lpstr>
      <vt:lpstr>Classes</vt:lpstr>
      <vt:lpstr>Case Study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Diagram</dc:title>
  <dc:creator>Bharthi</dc:creator>
  <cp:lastModifiedBy>kjsce</cp:lastModifiedBy>
  <cp:revision>9</cp:revision>
  <dcterms:created xsi:type="dcterms:W3CDTF">2014-08-22T05:19:21Z</dcterms:created>
  <dcterms:modified xsi:type="dcterms:W3CDTF">2015-09-01T04:57:14Z</dcterms:modified>
</cp:coreProperties>
</file>