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59" r:id="rId6"/>
    <p:sldId id="257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2944-C6BA-47E9-AC5C-94CD25D132B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AD83-7BD4-47F3-B1C5-4BEF8C10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-VL_9cjhwEE4/UvJN__IvaBI/AAAAAAAABCc/IkDmShgM-Yc/s1600/Association,+Composition+UM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association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UML Diagram of Association, Composition and Aggregation </a:t>
            </a:r>
            <a:endParaRPr lang="en-US" dirty="0"/>
          </a:p>
        </p:txBody>
      </p:sp>
      <p:pic>
        <p:nvPicPr>
          <p:cNvPr id="4" name="Content Placeholder 3" descr="Difference between Association, Aggregation and Composition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531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90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forms of Association:</a:t>
            </a:r>
          </a:p>
          <a:p>
            <a:pPr lvl="1"/>
            <a:r>
              <a:rPr lang="en-US" dirty="0" smtClean="0"/>
              <a:t>Association</a:t>
            </a:r>
            <a:endParaRPr lang="en-US" dirty="0" smtClean="0"/>
          </a:p>
          <a:p>
            <a:pPr lvl="1"/>
            <a:r>
              <a:rPr lang="en-US" dirty="0" smtClean="0"/>
              <a:t>Aggregation </a:t>
            </a:r>
            <a:endParaRPr lang="en-US" dirty="0" smtClean="0"/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4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writeData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(String data)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("Data is being written : " +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}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UseDell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segate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referece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UseDell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//So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UseDell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Has-A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segate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save (String data)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segate.writeData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1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Example: Organization</a:t>
            </a:r>
            <a:r>
              <a:rPr lang="en-US" dirty="0"/>
              <a:t> has Person as employees, relationship between them is Aggregation. </a:t>
            </a:r>
            <a:endParaRPr lang="en-US" dirty="0" smtClean="0"/>
          </a:p>
          <a:p>
            <a:r>
              <a:rPr lang="en-US" dirty="0"/>
              <a:t>Implementation </a:t>
            </a:r>
            <a:r>
              <a:rPr lang="en-US" dirty="0" smtClean="0"/>
              <a:t>of Aggregation: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public class Organization {</a:t>
            </a:r>
          </a:p>
          <a:p>
            <a:pPr marL="800100" lvl="2" indent="0">
              <a:buNone/>
            </a:pPr>
            <a:r>
              <a:rPr lang="en-US" sz="2900" b="1" dirty="0"/>
              <a:t>    private List employees;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	</a:t>
            </a:r>
            <a:r>
              <a:rPr lang="en-US" sz="2900" b="1" dirty="0" err="1">
                <a:solidFill>
                  <a:srgbClr val="FF0000"/>
                </a:solidFill>
              </a:rPr>
              <a:t>hireEmployee</a:t>
            </a:r>
            <a:r>
              <a:rPr lang="en-US" sz="2900" b="1" dirty="0">
                <a:solidFill>
                  <a:srgbClr val="FF0000"/>
                </a:solidFill>
              </a:rPr>
              <a:t>(Person p){</a:t>
            </a:r>
          </a:p>
          <a:p>
            <a:pPr marL="800100" lvl="2" indent="0">
              <a:buNone/>
            </a:pPr>
            <a:r>
              <a:rPr lang="en-US" sz="2900" b="1" dirty="0" err="1">
                <a:solidFill>
                  <a:srgbClr val="FF0000"/>
                </a:solidFill>
              </a:rPr>
              <a:t>Employees.add</a:t>
            </a:r>
            <a:r>
              <a:rPr lang="en-US" sz="2900" b="1" dirty="0">
                <a:solidFill>
                  <a:srgbClr val="FF0000"/>
                </a:solidFill>
              </a:rPr>
              <a:t>(p);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} }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 public class Person {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    private String name;   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public class Main{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public static void main(String </a:t>
            </a:r>
            <a:r>
              <a:rPr lang="en-US" sz="2900" b="1" dirty="0" err="1">
                <a:solidFill>
                  <a:srgbClr val="FF0000"/>
                </a:solidFill>
              </a:rPr>
              <a:t>arg</a:t>
            </a:r>
            <a:r>
              <a:rPr lang="en-US" sz="2900" b="1" dirty="0">
                <a:solidFill>
                  <a:srgbClr val="FF0000"/>
                </a:solidFill>
              </a:rPr>
              <a:t>[]){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Person p=new Person();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Organization c=new Organization();</a:t>
            </a:r>
          </a:p>
          <a:p>
            <a:pPr marL="800100" lvl="2" indent="0">
              <a:buNone/>
            </a:pPr>
            <a:r>
              <a:rPr lang="en-US" sz="2900" b="1" dirty="0" err="1">
                <a:solidFill>
                  <a:srgbClr val="FF0000"/>
                </a:solidFill>
              </a:rPr>
              <a:t>c.hireEmployee</a:t>
            </a:r>
            <a:r>
              <a:rPr lang="en-US" sz="2900" b="1" dirty="0">
                <a:solidFill>
                  <a:srgbClr val="FF0000"/>
                </a:solidFill>
              </a:rPr>
              <a:t>(p);</a:t>
            </a:r>
          </a:p>
          <a:p>
            <a:pPr marL="800100" lvl="2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}}</a:t>
            </a:r>
          </a:p>
          <a:p>
            <a:pPr marL="8001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 Since </a:t>
            </a:r>
            <a:r>
              <a:rPr lang="en-US" dirty="0"/>
              <a:t>Engine is part-of Car, relationship between them is Composition. </a:t>
            </a:r>
            <a:endParaRPr lang="en-US" dirty="0" smtClean="0"/>
          </a:p>
          <a:p>
            <a:r>
              <a:rPr lang="en-US" dirty="0" smtClean="0"/>
              <a:t>Implementation of composition:</a:t>
            </a:r>
            <a:endParaRPr lang="en-US" dirty="0"/>
          </a:p>
          <a:p>
            <a:pPr marL="800100" lvl="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public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b="1" dirty="0">
                <a:solidFill>
                  <a:srgbClr val="FF0000"/>
                </a:solidFill>
              </a:rPr>
              <a:t>class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b="1" dirty="0">
                <a:solidFill>
                  <a:srgbClr val="FF0000"/>
                </a:solidFill>
              </a:rPr>
              <a:t>Car</a:t>
            </a:r>
            <a:r>
              <a:rPr lang="en-US" sz="2100" dirty="0">
                <a:solidFill>
                  <a:srgbClr val="FF0000"/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//final will make sure engine is initialized</a:t>
            </a:r>
          </a:p>
          <a:p>
            <a:pPr marL="800100" lvl="2" indent="0">
              <a:buNone/>
            </a:pPr>
            <a:r>
              <a:rPr lang="en-US" sz="2100" dirty="0"/>
              <a:t>    </a:t>
            </a:r>
            <a:r>
              <a:rPr lang="en-US" sz="2100" b="1" dirty="0"/>
              <a:t>private</a:t>
            </a:r>
            <a:r>
              <a:rPr lang="en-US" sz="2100" dirty="0"/>
              <a:t> </a:t>
            </a:r>
            <a:r>
              <a:rPr lang="en-US" sz="2100" b="1" dirty="0"/>
              <a:t>final</a:t>
            </a:r>
            <a:r>
              <a:rPr lang="en-US" sz="2100" dirty="0"/>
              <a:t> Engine </a:t>
            </a:r>
            <a:r>
              <a:rPr lang="en-US" sz="2100" dirty="0" err="1"/>
              <a:t>engine</a:t>
            </a:r>
            <a:r>
              <a:rPr lang="en-US" sz="2100" dirty="0"/>
              <a:t>;  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   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</a:t>
            </a:r>
            <a:r>
              <a:rPr lang="en-US" sz="2100" b="1" dirty="0">
                <a:solidFill>
                  <a:srgbClr val="FF0000"/>
                </a:solidFill>
              </a:rPr>
              <a:t>public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b="1" dirty="0">
                <a:solidFill>
                  <a:srgbClr val="FF0000"/>
                </a:solidFill>
              </a:rPr>
              <a:t>Car</a:t>
            </a:r>
            <a:r>
              <a:rPr lang="en-US" sz="2100" dirty="0">
                <a:solidFill>
                  <a:srgbClr val="FF0000"/>
                </a:solidFill>
              </a:rPr>
              <a:t>(){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   engine  = </a:t>
            </a:r>
            <a:r>
              <a:rPr lang="en-US" sz="2100" b="1" dirty="0">
                <a:solidFill>
                  <a:srgbClr val="FF0000"/>
                </a:solidFill>
              </a:rPr>
              <a:t>new</a:t>
            </a:r>
            <a:r>
              <a:rPr lang="en-US" sz="2100" dirty="0">
                <a:solidFill>
                  <a:srgbClr val="FF0000"/>
                </a:solidFill>
              </a:rPr>
              <a:t> Engine();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}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class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b="1" dirty="0">
                <a:solidFill>
                  <a:srgbClr val="FF0000"/>
                </a:solidFill>
              </a:rPr>
              <a:t>Engine</a:t>
            </a:r>
            <a:r>
              <a:rPr lang="en-US" sz="2100" dirty="0">
                <a:solidFill>
                  <a:srgbClr val="FF0000"/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   </a:t>
            </a:r>
            <a:r>
              <a:rPr lang="en-US" sz="2100" b="1" dirty="0">
                <a:solidFill>
                  <a:srgbClr val="FF0000"/>
                </a:solidFill>
              </a:rPr>
              <a:t>private</a:t>
            </a:r>
            <a:r>
              <a:rPr lang="en-US" sz="2100" dirty="0">
                <a:solidFill>
                  <a:srgbClr val="FF0000"/>
                </a:solidFill>
              </a:rPr>
              <a:t> String type;</a:t>
            </a:r>
          </a:p>
          <a:p>
            <a:pPr marL="800100" lvl="2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175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bi-directional </a:t>
            </a:r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3429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Department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Set staff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HashSet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...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Employee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Department </a:t>
            </a:r>
            <a:r>
              <a:rPr lang="en-US" dirty="0" err="1"/>
              <a:t>department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  <p:pic>
        <p:nvPicPr>
          <p:cNvPr id="1026" name="Picture 2" descr="UML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5161"/>
            <a:ext cx="52863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2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124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Implementation of association in java</vt:lpstr>
      <vt:lpstr>UML Diagram of Association, Composition and Aggregation </vt:lpstr>
      <vt:lpstr>Association</vt:lpstr>
      <vt:lpstr>Association</vt:lpstr>
      <vt:lpstr>Aggregation</vt:lpstr>
      <vt:lpstr>Composition</vt:lpstr>
      <vt:lpstr>Implementing a bi-directional association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association in java</dc:title>
  <dc:creator>kjsce</dc:creator>
  <cp:lastModifiedBy>kjsce</cp:lastModifiedBy>
  <cp:revision>17</cp:revision>
  <dcterms:created xsi:type="dcterms:W3CDTF">2015-09-02T06:06:07Z</dcterms:created>
  <dcterms:modified xsi:type="dcterms:W3CDTF">2015-09-14T16:35:19Z</dcterms:modified>
</cp:coreProperties>
</file>