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EDC-F912-4D00-BF5F-202A88F228AC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D03B-B37D-4409-BA62-C0E7C4483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Argument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varargs</a:t>
            </a:r>
            <a:r>
              <a:rPr lang="en-US" dirty="0"/>
              <a:t> uses ellipsis i.e. three dots after the data type.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is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err="1" smtClean="0"/>
              <a:t>return_type</a:t>
            </a:r>
            <a:r>
              <a:rPr lang="en-US" sz="2000" dirty="0"/>
              <a:t> </a:t>
            </a:r>
            <a:r>
              <a:rPr lang="en-US" sz="2000" dirty="0" smtClean="0"/>
              <a:t> </a:t>
            </a:r>
            <a:r>
              <a:rPr lang="en-US" sz="2000" dirty="0" err="1" smtClean="0"/>
              <a:t>method_name</a:t>
            </a:r>
            <a:r>
              <a:rPr lang="en-US" sz="2000" dirty="0" smtClean="0"/>
              <a:t>(</a:t>
            </a:r>
            <a:r>
              <a:rPr lang="en-US" sz="2000" dirty="0" err="1" smtClean="0"/>
              <a:t>data_type</a:t>
            </a:r>
            <a:r>
              <a:rPr lang="en-US" sz="2000" dirty="0"/>
              <a:t>... </a:t>
            </a:r>
            <a:r>
              <a:rPr lang="en-US" sz="2000" dirty="0" err="1"/>
              <a:t>variableName</a:t>
            </a:r>
            <a:r>
              <a:rPr lang="en-US" sz="2000" dirty="0"/>
              <a:t>){}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VarargsExample1{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display(String... values){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("display method invoked ");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display();//zero argument   </a:t>
            </a:r>
          </a:p>
          <a:p>
            <a:pPr marL="0" indent="0">
              <a:buNone/>
            </a:pPr>
            <a:r>
              <a:rPr lang="en-US" dirty="0"/>
              <a:t> display("my","name","is","</a:t>
            </a:r>
            <a:r>
              <a:rPr lang="en-US" dirty="0" err="1"/>
              <a:t>varargs</a:t>
            </a:r>
            <a:r>
              <a:rPr lang="en-US" dirty="0"/>
              <a:t>");//four arguments  </a:t>
            </a:r>
          </a:p>
          <a:p>
            <a:pPr marL="0" indent="0">
              <a:buNone/>
            </a:pPr>
            <a:r>
              <a:rPr lang="en-US" dirty="0"/>
              <a:t> }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8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VarargsExample2{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display(String... values){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("display method invoked ");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for</a:t>
            </a:r>
            <a:r>
              <a:rPr lang="en-US" dirty="0"/>
              <a:t>(String s:values){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display();//zero argument   </a:t>
            </a:r>
          </a:p>
          <a:p>
            <a:pPr marL="0" indent="0">
              <a:buNone/>
            </a:pPr>
            <a:r>
              <a:rPr lang="en-US" dirty="0"/>
              <a:t> display("hello");//one argument   </a:t>
            </a:r>
          </a:p>
          <a:p>
            <a:pPr marL="0" indent="0">
              <a:buNone/>
            </a:pPr>
            <a:r>
              <a:rPr lang="en-US" dirty="0"/>
              <a:t> display("my","name","is","</a:t>
            </a:r>
            <a:r>
              <a:rPr lang="en-US" dirty="0" err="1"/>
              <a:t>varargs</a:t>
            </a:r>
            <a:r>
              <a:rPr lang="en-US" dirty="0"/>
              <a:t>");//four arguments  </a:t>
            </a:r>
          </a:p>
          <a:p>
            <a:pPr marL="0" indent="0">
              <a:buNone/>
            </a:pPr>
            <a:r>
              <a:rPr lang="en-US" dirty="0"/>
              <a:t> }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8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</a:t>
            </a:r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using the </a:t>
            </a:r>
            <a:r>
              <a:rPr lang="en-US" dirty="0" err="1"/>
              <a:t>varargs</a:t>
            </a:r>
            <a:r>
              <a:rPr lang="en-US" dirty="0"/>
              <a:t>, you must follow some rules otherwise program code won't compile. The rules are as follows:</a:t>
            </a:r>
          </a:p>
          <a:p>
            <a:r>
              <a:rPr lang="en-US" dirty="0"/>
              <a:t>There can be only one variable argument in the method.</a:t>
            </a:r>
          </a:p>
          <a:p>
            <a:r>
              <a:rPr lang="en-US" dirty="0"/>
              <a:t>Variable argument (</a:t>
            </a:r>
            <a:r>
              <a:rPr lang="en-US" dirty="0" err="1"/>
              <a:t>varargs</a:t>
            </a:r>
            <a:r>
              <a:rPr lang="en-US" dirty="0"/>
              <a:t>) must be the last argument.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varargs</a:t>
            </a:r>
            <a:r>
              <a:rPr lang="en-US" dirty="0" smtClean="0"/>
              <a:t> that fails to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void</a:t>
            </a:r>
            <a:r>
              <a:rPr lang="en-US" dirty="0"/>
              <a:t> method(String... a, </a:t>
            </a:r>
            <a:r>
              <a:rPr lang="en-US" b="1" dirty="0"/>
              <a:t>int</a:t>
            </a:r>
            <a:r>
              <a:rPr lang="en-US" dirty="0"/>
              <a:t>... b){}//Compile time error 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void</a:t>
            </a:r>
            <a:r>
              <a:rPr lang="en-US" dirty="0"/>
              <a:t> method(</a:t>
            </a:r>
            <a:r>
              <a:rPr lang="en-US" b="1" dirty="0"/>
              <a:t>int</a:t>
            </a:r>
            <a:r>
              <a:rPr lang="en-US" dirty="0"/>
              <a:t>... a, String b){}//Compile time error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VarargsExample3{  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display(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, String... values){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("number is "+</a:t>
            </a:r>
            <a:r>
              <a:rPr lang="en-US" dirty="0" err="1"/>
              <a:t>num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for</a:t>
            </a:r>
            <a:r>
              <a:rPr lang="en-US" dirty="0"/>
              <a:t>(String s:values){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(s);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display(500,"hello");//one argument   </a:t>
            </a:r>
          </a:p>
          <a:p>
            <a:pPr marL="0" indent="0">
              <a:buNone/>
            </a:pPr>
            <a:r>
              <a:rPr lang="en-US" dirty="0"/>
              <a:t> display(1000,"my","name","is","varargs");//four arguments  </a:t>
            </a:r>
          </a:p>
          <a:p>
            <a:pPr marL="0" indent="0">
              <a:buNone/>
            </a:pPr>
            <a:r>
              <a:rPr lang="en-US" dirty="0"/>
              <a:t> }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4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static import feature of Java 5 facilitate the java programmer to access any static member of a class directly. There is no need to qualify it by the class name.</a:t>
            </a:r>
          </a:p>
          <a:p>
            <a:r>
              <a:rPr lang="en-US" b="1" dirty="0"/>
              <a:t>Advantage of static import:</a:t>
            </a:r>
          </a:p>
          <a:p>
            <a:pPr lvl="1"/>
            <a:r>
              <a:rPr lang="en-US" dirty="0"/>
              <a:t>Less coding is required if you have access any static member of a class </a:t>
            </a:r>
            <a:r>
              <a:rPr lang="en-US" dirty="0" err="1"/>
              <a:t>oftenly</a:t>
            </a:r>
            <a:r>
              <a:rPr lang="en-US" dirty="0"/>
              <a:t>.</a:t>
            </a:r>
          </a:p>
          <a:p>
            <a:r>
              <a:rPr lang="en-US" b="1" dirty="0"/>
              <a:t>Disadvantage of static import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you overuse the static import feature, it makes the program unreadable and unmaintainable.</a:t>
            </a:r>
          </a:p>
          <a:p>
            <a:r>
              <a:rPr lang="en-US" dirty="0" smtClean="0"/>
              <a:t>Simple </a:t>
            </a:r>
            <a:r>
              <a:rPr lang="en-US" dirty="0"/>
              <a:t>Example of static import</a:t>
            </a:r>
          </a:p>
          <a:p>
            <a:pPr marL="800100" lvl="2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dirty="0" err="1"/>
              <a:t>java.lang.System</a:t>
            </a:r>
            <a:r>
              <a:rPr lang="en-US" dirty="0"/>
              <a:t>.*;    </a:t>
            </a:r>
          </a:p>
          <a:p>
            <a:pPr marL="800100" lvl="2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StaticImportExample</a:t>
            </a:r>
            <a:r>
              <a:rPr lang="en-US" dirty="0"/>
              <a:t>{  </a:t>
            </a:r>
          </a:p>
          <a:p>
            <a:pPr marL="800100" lvl="2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800100" lvl="2" indent="0">
              <a:buNone/>
            </a:pPr>
            <a:r>
              <a:rPr lang="en-US" dirty="0"/>
              <a:t>     </a:t>
            </a:r>
          </a:p>
          <a:p>
            <a:pPr marL="800100" lvl="2" indent="0">
              <a:buNone/>
            </a:pPr>
            <a:r>
              <a:rPr lang="en-US" dirty="0"/>
              <a:t>   </a:t>
            </a:r>
            <a:r>
              <a:rPr lang="en-US" dirty="0" err="1"/>
              <a:t>out.println</a:t>
            </a:r>
            <a:r>
              <a:rPr lang="en-US" dirty="0"/>
              <a:t>("Hello");//Now no need of </a:t>
            </a:r>
            <a:r>
              <a:rPr lang="en-US" dirty="0" err="1"/>
              <a:t>System.out</a:t>
            </a:r>
            <a:r>
              <a:rPr lang="en-US" dirty="0"/>
              <a:t>  </a:t>
            </a:r>
          </a:p>
          <a:p>
            <a:pPr marL="800100" lvl="2" indent="0">
              <a:buNone/>
            </a:pPr>
            <a:r>
              <a:rPr lang="en-US" dirty="0"/>
              <a:t>   </a:t>
            </a:r>
            <a:r>
              <a:rPr lang="en-US" dirty="0" err="1"/>
              <a:t>out.println</a:t>
            </a:r>
            <a:r>
              <a:rPr lang="en-US" dirty="0"/>
              <a:t>("Java");  </a:t>
            </a:r>
          </a:p>
          <a:p>
            <a:pPr marL="800100" lvl="2" indent="0">
              <a:buNone/>
            </a:pPr>
            <a:r>
              <a:rPr lang="en-US" dirty="0"/>
              <a:t>  </a:t>
            </a:r>
          </a:p>
          <a:p>
            <a:pPr marL="800100" lvl="2" indent="0">
              <a:buNone/>
            </a:pPr>
            <a:r>
              <a:rPr lang="en-US" dirty="0"/>
              <a:t> }   </a:t>
            </a:r>
          </a:p>
          <a:p>
            <a:pPr marL="800100" lvl="2" indent="0">
              <a:buNone/>
            </a:pPr>
            <a:r>
              <a:rPr lang="en-US" dirty="0"/>
              <a:t>}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import and static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The import allows the java programmer to access classes of a package without package qualification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static import feature allows to access the static members of a class without the class qualification.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import provides accessibility to classes and interface whereas static import provides accessibility to static members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71830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Variable Argument</vt:lpstr>
      <vt:lpstr>PowerPoint Presentation</vt:lpstr>
      <vt:lpstr>Example</vt:lpstr>
      <vt:lpstr>Example 2</vt:lpstr>
      <vt:lpstr>Rules for varargs</vt:lpstr>
      <vt:lpstr>Examples of varargs that fails to compile</vt:lpstr>
      <vt:lpstr>Example</vt:lpstr>
      <vt:lpstr>Static Import</vt:lpstr>
      <vt:lpstr>Difference between import and static import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Argument</dc:title>
  <dc:creator>kjsce</dc:creator>
  <cp:lastModifiedBy>kjsce</cp:lastModifiedBy>
  <cp:revision>1</cp:revision>
  <dcterms:created xsi:type="dcterms:W3CDTF">2015-08-24T05:16:01Z</dcterms:created>
  <dcterms:modified xsi:type="dcterms:W3CDTF">2015-08-24T05:37:24Z</dcterms:modified>
</cp:coreProperties>
</file>