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0"/>
  </p:notesMasterIdLst>
  <p:sldIdLst>
    <p:sldId id="256" r:id="rId2"/>
    <p:sldId id="257" r:id="rId3"/>
    <p:sldId id="261" r:id="rId4"/>
    <p:sldId id="258" r:id="rId5"/>
    <p:sldId id="260" r:id="rId6"/>
    <p:sldId id="262" r:id="rId7"/>
    <p:sldId id="263" r:id="rId8"/>
    <p:sldId id="259" r:id="rId9"/>
  </p:sldIdLst>
  <p:sldSz cx="12192000" cy="6858000"/>
  <p:notesSz cx="6858000" cy="9144000"/>
  <p:embeddedFontLst>
    <p:embeddedFont>
      <p:font typeface="Arial Black" panose="020B0A04020102020204" pitchFamily="34" charset="0"/>
      <p:bold r:id="rId11"/>
    </p:embeddedFont>
    <p:embeddedFont>
      <p:font typeface="Calibri" panose="020F0502020204030204" pitchFamily="34" charset="0"/>
      <p:regular r:id="rId12"/>
      <p:bold r:id="rId13"/>
      <p:italic r:id="rId14"/>
      <p:boldItalic r:id="rId15"/>
    </p:embeddedFont>
    <p:embeddedFont>
      <p:font typeface="Libre Baskerville" panose="02000000000000000000" pitchFamily="2" charset="0"/>
      <p:regular r:id="rId16"/>
      <p:bold r:id="rId17"/>
      <p:italic r:id="rId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6" roundtripDataSignature="AMtx7mhnFQsu0qTBRZ+C47HNp0tuHCNko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4" d="100"/>
          <a:sy n="64" d="100"/>
        </p:scale>
        <p:origin x="95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font" Target="fonts/font8.fntdata"/><Relationship Id="rId26" Type="http://customschemas.google.com/relationships/presentationmetadata" Target="metadata"/><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font" Target="fonts/font6.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font" Target="fonts/font5.fntdata"/><Relationship Id="rId28" Type="http://schemas.openxmlformats.org/officeDocument/2006/relationships/viewProps" Target="viewProp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endParaRPr/>
          </a:p>
        </p:txBody>
      </p:sp>
      <p:sp>
        <p:nvSpPr>
          <p:cNvPr id="96" name="Google Shape;9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14" name="Google Shape;114;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5"/>
        <p:cNvGrpSpPr/>
        <p:nvPr/>
      </p:nvGrpSpPr>
      <p:grpSpPr>
        <a:xfrm>
          <a:off x="0" y="0"/>
          <a:ext cx="0" cy="0"/>
          <a:chOff x="0" y="0"/>
          <a:chExt cx="0" cy="0"/>
        </a:xfrm>
      </p:grpSpPr>
      <p:sp>
        <p:nvSpPr>
          <p:cNvPr id="16" name="Google Shape;16;p7"/>
          <p:cNvSpPr txBox="1">
            <a:spLocks noGrp="1"/>
          </p:cNvSpPr>
          <p:nvPr>
            <p:ph type="title"/>
          </p:nvPr>
        </p:nvSpPr>
        <p:spPr>
          <a:xfrm>
            <a:off x="838201" y="365127"/>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7"/>
          <p:cNvSpPr txBox="1">
            <a:spLocks noGrp="1"/>
          </p:cNvSpPr>
          <p:nvPr>
            <p:ph type="dt" idx="10"/>
          </p:nvPr>
        </p:nvSpPr>
        <p:spPr>
          <a:xfrm>
            <a:off x="838201" y="6356352"/>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7"/>
          <p:cNvSpPr txBox="1">
            <a:spLocks noGrp="1"/>
          </p:cNvSpPr>
          <p:nvPr>
            <p:ph type="ftr" idx="11"/>
          </p:nvPr>
        </p:nvSpPr>
        <p:spPr>
          <a:xfrm>
            <a:off x="4038601" y="6356352"/>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7"/>
          <p:cNvSpPr txBox="1">
            <a:spLocks noGrp="1"/>
          </p:cNvSpPr>
          <p:nvPr>
            <p:ph type="sldNum" idx="12"/>
          </p:nvPr>
        </p:nvSpPr>
        <p:spPr>
          <a:xfrm>
            <a:off x="8610601" y="6356352"/>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IN" smtClean="0"/>
              <a:pPr/>
              <a:t>‹#›</a:t>
            </a:fld>
            <a:endParaRPr lang="en-IN"/>
          </a:p>
        </p:txBody>
      </p:sp>
      <p:pic>
        <p:nvPicPr>
          <p:cNvPr id="20" name="Google Shape;20;p7"/>
          <p:cNvPicPr preferRelativeResize="0"/>
          <p:nvPr/>
        </p:nvPicPr>
        <p:blipFill rotWithShape="1">
          <a:blip r:embed="rId2">
            <a:alphaModFix/>
          </a:blip>
          <a:srcRect/>
          <a:stretch/>
        </p:blipFill>
        <p:spPr>
          <a:xfrm>
            <a:off x="8814233" y="6184984"/>
            <a:ext cx="3225397" cy="673016"/>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1"/>
        <p:cNvGrpSpPr/>
        <p:nvPr/>
      </p:nvGrpSpPr>
      <p:grpSpPr>
        <a:xfrm>
          <a:off x="0" y="0"/>
          <a:ext cx="0" cy="0"/>
          <a:chOff x="0" y="0"/>
          <a:chExt cx="0" cy="0"/>
        </a:xfrm>
      </p:grpSpPr>
      <p:sp>
        <p:nvSpPr>
          <p:cNvPr id="22" name="Google Shape;22;p8"/>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8"/>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4" name="Google Shape;24;p8"/>
          <p:cNvSpPr txBox="1">
            <a:spLocks noGrp="1"/>
          </p:cNvSpPr>
          <p:nvPr>
            <p:ph type="dt" idx="10"/>
          </p:nvPr>
        </p:nvSpPr>
        <p:spPr>
          <a:xfrm>
            <a:off x="838201" y="6356352"/>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8"/>
          <p:cNvSpPr txBox="1">
            <a:spLocks noGrp="1"/>
          </p:cNvSpPr>
          <p:nvPr>
            <p:ph type="ftr" idx="11"/>
          </p:nvPr>
        </p:nvSpPr>
        <p:spPr>
          <a:xfrm>
            <a:off x="4038601" y="6356352"/>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8"/>
          <p:cNvSpPr txBox="1">
            <a:spLocks noGrp="1"/>
          </p:cNvSpPr>
          <p:nvPr>
            <p:ph type="sldNum" idx="12"/>
          </p:nvPr>
        </p:nvSpPr>
        <p:spPr>
          <a:xfrm>
            <a:off x="8610601" y="6356352"/>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IN" smtClean="0"/>
              <a:pPr/>
              <a:t>‹#›</a:t>
            </a:fld>
            <a:endParaRPr lang="en-IN"/>
          </a:p>
        </p:txBody>
      </p:sp>
      <p:pic>
        <p:nvPicPr>
          <p:cNvPr id="27" name="Google Shape;27;p8"/>
          <p:cNvPicPr preferRelativeResize="0"/>
          <p:nvPr/>
        </p:nvPicPr>
        <p:blipFill rotWithShape="1">
          <a:blip r:embed="rId2">
            <a:alphaModFix/>
          </a:blip>
          <a:srcRect/>
          <a:stretch/>
        </p:blipFill>
        <p:spPr>
          <a:xfrm>
            <a:off x="8814233" y="6184984"/>
            <a:ext cx="3225397" cy="67301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8"/>
        <p:cNvGrpSpPr/>
        <p:nvPr/>
      </p:nvGrpSpPr>
      <p:grpSpPr>
        <a:xfrm>
          <a:off x="0" y="0"/>
          <a:ext cx="0" cy="0"/>
          <a:chOff x="0" y="0"/>
          <a:chExt cx="0" cy="0"/>
        </a:xfrm>
      </p:grpSpPr>
      <p:sp>
        <p:nvSpPr>
          <p:cNvPr id="29" name="Google Shape;29;p9"/>
          <p:cNvSpPr txBox="1">
            <a:spLocks noGrp="1"/>
          </p:cNvSpPr>
          <p:nvPr>
            <p:ph type="dt" idx="10"/>
          </p:nvPr>
        </p:nvSpPr>
        <p:spPr>
          <a:xfrm>
            <a:off x="838201" y="6356352"/>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9"/>
          <p:cNvSpPr txBox="1">
            <a:spLocks noGrp="1"/>
          </p:cNvSpPr>
          <p:nvPr>
            <p:ph type="ftr" idx="11"/>
          </p:nvPr>
        </p:nvSpPr>
        <p:spPr>
          <a:xfrm>
            <a:off x="4038601" y="6356352"/>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9"/>
          <p:cNvSpPr txBox="1">
            <a:spLocks noGrp="1"/>
          </p:cNvSpPr>
          <p:nvPr>
            <p:ph type="sldNum" idx="12"/>
          </p:nvPr>
        </p:nvSpPr>
        <p:spPr>
          <a:xfrm>
            <a:off x="8610601" y="6356352"/>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IN" smtClean="0"/>
              <a:pPr/>
              <a:t>‹#›</a:t>
            </a:fld>
            <a:endParaRPr lang="en-IN"/>
          </a:p>
        </p:txBody>
      </p:sp>
      <p:pic>
        <p:nvPicPr>
          <p:cNvPr id="32" name="Google Shape;32;p9"/>
          <p:cNvPicPr preferRelativeResize="0"/>
          <p:nvPr/>
        </p:nvPicPr>
        <p:blipFill rotWithShape="1">
          <a:blip r:embed="rId2">
            <a:alphaModFix/>
          </a:blip>
          <a:srcRect/>
          <a:stretch/>
        </p:blipFill>
        <p:spPr>
          <a:xfrm>
            <a:off x="8814233" y="6184984"/>
            <a:ext cx="3225397" cy="673016"/>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3"/>
        <p:cNvGrpSpPr/>
        <p:nvPr/>
      </p:nvGrpSpPr>
      <p:grpSpPr>
        <a:xfrm>
          <a:off x="0" y="0"/>
          <a:ext cx="0" cy="0"/>
          <a:chOff x="0" y="0"/>
          <a:chExt cx="0" cy="0"/>
        </a:xfrm>
      </p:grpSpPr>
      <p:sp>
        <p:nvSpPr>
          <p:cNvPr id="34" name="Google Shape;34;p10"/>
          <p:cNvSpPr txBox="1">
            <a:spLocks noGrp="1"/>
          </p:cNvSpPr>
          <p:nvPr>
            <p:ph type="title"/>
          </p:nvPr>
        </p:nvSpPr>
        <p:spPr>
          <a:xfrm>
            <a:off x="838201" y="365127"/>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10"/>
          <p:cNvSpPr txBox="1">
            <a:spLocks noGrp="1"/>
          </p:cNvSpPr>
          <p:nvPr>
            <p:ph type="body" idx="1"/>
          </p:nvPr>
        </p:nvSpPr>
        <p:spPr>
          <a:xfrm>
            <a:off x="838201"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10"/>
          <p:cNvSpPr txBox="1">
            <a:spLocks noGrp="1"/>
          </p:cNvSpPr>
          <p:nvPr>
            <p:ph type="dt" idx="10"/>
          </p:nvPr>
        </p:nvSpPr>
        <p:spPr>
          <a:xfrm>
            <a:off x="838201" y="6356352"/>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10"/>
          <p:cNvSpPr txBox="1">
            <a:spLocks noGrp="1"/>
          </p:cNvSpPr>
          <p:nvPr>
            <p:ph type="ftr" idx="11"/>
          </p:nvPr>
        </p:nvSpPr>
        <p:spPr>
          <a:xfrm>
            <a:off x="4038601" y="6356352"/>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0"/>
          <p:cNvSpPr txBox="1">
            <a:spLocks noGrp="1"/>
          </p:cNvSpPr>
          <p:nvPr>
            <p:ph type="sldNum" idx="12"/>
          </p:nvPr>
        </p:nvSpPr>
        <p:spPr>
          <a:xfrm>
            <a:off x="8610601" y="6356352"/>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IN" smtClean="0"/>
              <a:pPr/>
              <a:t>‹#›</a:t>
            </a:fld>
            <a:endParaRPr lang="en-IN"/>
          </a:p>
        </p:txBody>
      </p:sp>
      <p:pic>
        <p:nvPicPr>
          <p:cNvPr id="39" name="Google Shape;39;p10"/>
          <p:cNvPicPr preferRelativeResize="0"/>
          <p:nvPr/>
        </p:nvPicPr>
        <p:blipFill rotWithShape="1">
          <a:blip r:embed="rId2">
            <a:alphaModFix/>
          </a:blip>
          <a:srcRect/>
          <a:stretch/>
        </p:blipFill>
        <p:spPr>
          <a:xfrm>
            <a:off x="8814233" y="6184984"/>
            <a:ext cx="3225397" cy="673016"/>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0"/>
        <p:cNvGrpSpPr/>
        <p:nvPr/>
      </p:nvGrpSpPr>
      <p:grpSpPr>
        <a:xfrm>
          <a:off x="0" y="0"/>
          <a:ext cx="0" cy="0"/>
          <a:chOff x="0" y="0"/>
          <a:chExt cx="0" cy="0"/>
        </a:xfrm>
      </p:grpSpPr>
      <p:sp>
        <p:nvSpPr>
          <p:cNvPr id="41" name="Google Shape;41;p11"/>
          <p:cNvSpPr txBox="1">
            <a:spLocks noGrp="1"/>
          </p:cNvSpPr>
          <p:nvPr>
            <p:ph type="title"/>
          </p:nvPr>
        </p:nvSpPr>
        <p:spPr>
          <a:xfrm>
            <a:off x="831850" y="1709740"/>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1"/>
          <p:cNvSpPr txBox="1">
            <a:spLocks noGrp="1"/>
          </p:cNvSpPr>
          <p:nvPr>
            <p:ph type="body" idx="1"/>
          </p:nvPr>
        </p:nvSpPr>
        <p:spPr>
          <a:xfrm>
            <a:off x="831850" y="4589465"/>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3" name="Google Shape;43;p11"/>
          <p:cNvSpPr txBox="1">
            <a:spLocks noGrp="1"/>
          </p:cNvSpPr>
          <p:nvPr>
            <p:ph type="dt" idx="10"/>
          </p:nvPr>
        </p:nvSpPr>
        <p:spPr>
          <a:xfrm>
            <a:off x="838201" y="6356352"/>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1"/>
          <p:cNvSpPr txBox="1">
            <a:spLocks noGrp="1"/>
          </p:cNvSpPr>
          <p:nvPr>
            <p:ph type="ftr" idx="11"/>
          </p:nvPr>
        </p:nvSpPr>
        <p:spPr>
          <a:xfrm>
            <a:off x="4038601" y="6356352"/>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11"/>
          <p:cNvSpPr txBox="1">
            <a:spLocks noGrp="1"/>
          </p:cNvSpPr>
          <p:nvPr>
            <p:ph type="sldNum" idx="12"/>
          </p:nvPr>
        </p:nvSpPr>
        <p:spPr>
          <a:xfrm>
            <a:off x="8610601" y="6356352"/>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IN" smtClean="0"/>
              <a:pPr/>
              <a:t>‹#›</a:t>
            </a:fld>
            <a:endParaRPr lang="en-IN"/>
          </a:p>
        </p:txBody>
      </p:sp>
      <p:pic>
        <p:nvPicPr>
          <p:cNvPr id="46" name="Google Shape;46;p11"/>
          <p:cNvPicPr preferRelativeResize="0"/>
          <p:nvPr/>
        </p:nvPicPr>
        <p:blipFill rotWithShape="1">
          <a:blip r:embed="rId2">
            <a:alphaModFix/>
          </a:blip>
          <a:srcRect/>
          <a:stretch/>
        </p:blipFill>
        <p:spPr>
          <a:xfrm>
            <a:off x="8814233" y="6184984"/>
            <a:ext cx="3225397" cy="673016"/>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7"/>
        <p:cNvGrpSpPr/>
        <p:nvPr/>
      </p:nvGrpSpPr>
      <p:grpSpPr>
        <a:xfrm>
          <a:off x="0" y="0"/>
          <a:ext cx="0" cy="0"/>
          <a:chOff x="0" y="0"/>
          <a:chExt cx="0" cy="0"/>
        </a:xfrm>
      </p:grpSpPr>
      <p:sp>
        <p:nvSpPr>
          <p:cNvPr id="48" name="Google Shape;48;p12"/>
          <p:cNvSpPr txBox="1">
            <a:spLocks noGrp="1"/>
          </p:cNvSpPr>
          <p:nvPr>
            <p:ph type="title"/>
          </p:nvPr>
        </p:nvSpPr>
        <p:spPr>
          <a:xfrm>
            <a:off x="838201" y="365127"/>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12"/>
          <p:cNvSpPr txBox="1">
            <a:spLocks noGrp="1"/>
          </p:cNvSpPr>
          <p:nvPr>
            <p:ph type="body" idx="1"/>
          </p:nvPr>
        </p:nvSpPr>
        <p:spPr>
          <a:xfrm>
            <a:off x="838201"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12"/>
          <p:cNvSpPr txBox="1">
            <a:spLocks noGrp="1"/>
          </p:cNvSpPr>
          <p:nvPr>
            <p:ph type="body" idx="2"/>
          </p:nvPr>
        </p:nvSpPr>
        <p:spPr>
          <a:xfrm>
            <a:off x="6172201"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12"/>
          <p:cNvSpPr txBox="1">
            <a:spLocks noGrp="1"/>
          </p:cNvSpPr>
          <p:nvPr>
            <p:ph type="dt" idx="10"/>
          </p:nvPr>
        </p:nvSpPr>
        <p:spPr>
          <a:xfrm>
            <a:off x="838201" y="6356352"/>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2"/>
          <p:cNvSpPr txBox="1">
            <a:spLocks noGrp="1"/>
          </p:cNvSpPr>
          <p:nvPr>
            <p:ph type="ftr" idx="11"/>
          </p:nvPr>
        </p:nvSpPr>
        <p:spPr>
          <a:xfrm>
            <a:off x="4038601" y="6356352"/>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2"/>
          <p:cNvSpPr txBox="1">
            <a:spLocks noGrp="1"/>
          </p:cNvSpPr>
          <p:nvPr>
            <p:ph type="sldNum" idx="12"/>
          </p:nvPr>
        </p:nvSpPr>
        <p:spPr>
          <a:xfrm>
            <a:off x="8610601" y="6356352"/>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IN" smtClean="0"/>
              <a:pPr/>
              <a:t>‹#›</a:t>
            </a:fld>
            <a:endParaRPr lang="en-IN"/>
          </a:p>
        </p:txBody>
      </p:sp>
      <p:pic>
        <p:nvPicPr>
          <p:cNvPr id="54" name="Google Shape;54;p12"/>
          <p:cNvPicPr preferRelativeResize="0"/>
          <p:nvPr/>
        </p:nvPicPr>
        <p:blipFill rotWithShape="1">
          <a:blip r:embed="rId2">
            <a:alphaModFix/>
          </a:blip>
          <a:srcRect/>
          <a:stretch/>
        </p:blipFill>
        <p:spPr>
          <a:xfrm>
            <a:off x="8814233" y="6184984"/>
            <a:ext cx="3225397" cy="67301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5"/>
        <p:cNvGrpSpPr/>
        <p:nvPr/>
      </p:nvGrpSpPr>
      <p:grpSpPr>
        <a:xfrm>
          <a:off x="0" y="0"/>
          <a:ext cx="0" cy="0"/>
          <a:chOff x="0" y="0"/>
          <a:chExt cx="0" cy="0"/>
        </a:xfrm>
      </p:grpSpPr>
      <p:sp>
        <p:nvSpPr>
          <p:cNvPr id="56" name="Google Shape;56;p13"/>
          <p:cNvSpPr txBox="1">
            <a:spLocks noGrp="1"/>
          </p:cNvSpPr>
          <p:nvPr>
            <p:ph type="title"/>
          </p:nvPr>
        </p:nvSpPr>
        <p:spPr>
          <a:xfrm>
            <a:off x="839789" y="365127"/>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7" name="Google Shape;57;p13"/>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8" name="Google Shape;58;p13"/>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13"/>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60" name="Google Shape;60;p13"/>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1" name="Google Shape;61;p13"/>
          <p:cNvSpPr txBox="1">
            <a:spLocks noGrp="1"/>
          </p:cNvSpPr>
          <p:nvPr>
            <p:ph type="dt" idx="10"/>
          </p:nvPr>
        </p:nvSpPr>
        <p:spPr>
          <a:xfrm>
            <a:off x="838201" y="6356352"/>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13"/>
          <p:cNvSpPr txBox="1">
            <a:spLocks noGrp="1"/>
          </p:cNvSpPr>
          <p:nvPr>
            <p:ph type="ftr" idx="11"/>
          </p:nvPr>
        </p:nvSpPr>
        <p:spPr>
          <a:xfrm>
            <a:off x="4038601" y="6356352"/>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3"/>
          <p:cNvSpPr txBox="1">
            <a:spLocks noGrp="1"/>
          </p:cNvSpPr>
          <p:nvPr>
            <p:ph type="sldNum" idx="12"/>
          </p:nvPr>
        </p:nvSpPr>
        <p:spPr>
          <a:xfrm>
            <a:off x="8610601" y="6356352"/>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IN" smtClean="0"/>
              <a:pPr/>
              <a:t>‹#›</a:t>
            </a:fld>
            <a:endParaRPr lang="en-IN"/>
          </a:p>
        </p:txBody>
      </p:sp>
      <p:pic>
        <p:nvPicPr>
          <p:cNvPr id="64" name="Google Shape;64;p13"/>
          <p:cNvPicPr preferRelativeResize="0"/>
          <p:nvPr/>
        </p:nvPicPr>
        <p:blipFill rotWithShape="1">
          <a:blip r:embed="rId2">
            <a:alphaModFix/>
          </a:blip>
          <a:srcRect/>
          <a:stretch/>
        </p:blipFill>
        <p:spPr>
          <a:xfrm>
            <a:off x="8814233" y="6184984"/>
            <a:ext cx="3225397" cy="673016"/>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838201" y="365127"/>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3" name="Google Shape;83;p16"/>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16"/>
          <p:cNvSpPr txBox="1">
            <a:spLocks noGrp="1"/>
          </p:cNvSpPr>
          <p:nvPr>
            <p:ph type="dt" idx="10"/>
          </p:nvPr>
        </p:nvSpPr>
        <p:spPr>
          <a:xfrm>
            <a:off x="838201" y="6356352"/>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6"/>
          <p:cNvSpPr txBox="1">
            <a:spLocks noGrp="1"/>
          </p:cNvSpPr>
          <p:nvPr>
            <p:ph type="ftr" idx="11"/>
          </p:nvPr>
        </p:nvSpPr>
        <p:spPr>
          <a:xfrm>
            <a:off x="4038601" y="6356352"/>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6"/>
          <p:cNvSpPr txBox="1">
            <a:spLocks noGrp="1"/>
          </p:cNvSpPr>
          <p:nvPr>
            <p:ph type="sldNum" idx="12"/>
          </p:nvPr>
        </p:nvSpPr>
        <p:spPr>
          <a:xfrm>
            <a:off x="8610601" y="6356352"/>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IN" smtClean="0"/>
              <a:pPr/>
              <a:t>‹#›</a:t>
            </a:fld>
            <a:endParaRPr lang="en-IN"/>
          </a:p>
        </p:txBody>
      </p:sp>
      <p:pic>
        <p:nvPicPr>
          <p:cNvPr id="87" name="Google Shape;87;p16"/>
          <p:cNvPicPr preferRelativeResize="0"/>
          <p:nvPr/>
        </p:nvPicPr>
        <p:blipFill rotWithShape="1">
          <a:blip r:embed="rId2">
            <a:alphaModFix/>
          </a:blip>
          <a:srcRect/>
          <a:stretch/>
        </p:blipFill>
        <p:spPr>
          <a:xfrm>
            <a:off x="8814233" y="6184984"/>
            <a:ext cx="3225397" cy="673016"/>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8"/>
        <p:cNvGrpSpPr/>
        <p:nvPr/>
      </p:nvGrpSpPr>
      <p:grpSpPr>
        <a:xfrm>
          <a:off x="0" y="0"/>
          <a:ext cx="0" cy="0"/>
          <a:chOff x="0" y="0"/>
          <a:chExt cx="0" cy="0"/>
        </a:xfrm>
      </p:grpSpPr>
      <p:sp>
        <p:nvSpPr>
          <p:cNvPr id="89" name="Google Shape;89;p17"/>
          <p:cNvSpPr txBox="1">
            <a:spLocks noGrp="1"/>
          </p:cNvSpPr>
          <p:nvPr>
            <p:ph type="title"/>
          </p:nvPr>
        </p:nvSpPr>
        <p:spPr>
          <a:xfrm rot="5400000">
            <a:off x="7133431" y="1956595"/>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0" name="Google Shape;90;p17"/>
          <p:cNvSpPr txBox="1">
            <a:spLocks noGrp="1"/>
          </p:cNvSpPr>
          <p:nvPr>
            <p:ph type="body" idx="1"/>
          </p:nvPr>
        </p:nvSpPr>
        <p:spPr>
          <a:xfrm rot="5400000">
            <a:off x="1799431" y="-596105"/>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1" name="Google Shape;91;p17"/>
          <p:cNvSpPr txBox="1">
            <a:spLocks noGrp="1"/>
          </p:cNvSpPr>
          <p:nvPr>
            <p:ph type="dt" idx="10"/>
          </p:nvPr>
        </p:nvSpPr>
        <p:spPr>
          <a:xfrm>
            <a:off x="838201" y="6356352"/>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7"/>
          <p:cNvSpPr txBox="1">
            <a:spLocks noGrp="1"/>
          </p:cNvSpPr>
          <p:nvPr>
            <p:ph type="ftr" idx="11"/>
          </p:nvPr>
        </p:nvSpPr>
        <p:spPr>
          <a:xfrm>
            <a:off x="4038601" y="6356352"/>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7"/>
          <p:cNvSpPr txBox="1">
            <a:spLocks noGrp="1"/>
          </p:cNvSpPr>
          <p:nvPr>
            <p:ph type="sldNum" idx="12"/>
          </p:nvPr>
        </p:nvSpPr>
        <p:spPr>
          <a:xfrm>
            <a:off x="8610601" y="6356352"/>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
          <p:cNvSpPr txBox="1">
            <a:spLocks noGrp="1"/>
          </p:cNvSpPr>
          <p:nvPr>
            <p:ph type="title"/>
          </p:nvPr>
        </p:nvSpPr>
        <p:spPr>
          <a:xfrm>
            <a:off x="838201" y="365127"/>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6"/>
          <p:cNvSpPr txBox="1">
            <a:spLocks noGrp="1"/>
          </p:cNvSpPr>
          <p:nvPr>
            <p:ph type="body" idx="1"/>
          </p:nvPr>
        </p:nvSpPr>
        <p:spPr>
          <a:xfrm>
            <a:off x="838201"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6"/>
          <p:cNvSpPr txBox="1">
            <a:spLocks noGrp="1"/>
          </p:cNvSpPr>
          <p:nvPr>
            <p:ph type="dt" idx="10"/>
          </p:nvPr>
        </p:nvSpPr>
        <p:spPr>
          <a:xfrm>
            <a:off x="838201" y="6356352"/>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6"/>
          <p:cNvSpPr txBox="1">
            <a:spLocks noGrp="1"/>
          </p:cNvSpPr>
          <p:nvPr>
            <p:ph type="ftr" idx="11"/>
          </p:nvPr>
        </p:nvSpPr>
        <p:spPr>
          <a:xfrm>
            <a:off x="4038601" y="6356352"/>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6"/>
          <p:cNvSpPr txBox="1">
            <a:spLocks noGrp="1"/>
          </p:cNvSpPr>
          <p:nvPr>
            <p:ph type="sldNum" idx="12"/>
          </p:nvPr>
        </p:nvSpPr>
        <p:spPr>
          <a:xfrm>
            <a:off x="8610601" y="6356352"/>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fld id="{00000000-1234-1234-1234-123412341234}" type="slidenum">
              <a:rPr lang="en-IN" smtClean="0"/>
              <a:pPr/>
              <a:t>‹#›</a:t>
            </a:fld>
            <a:endParaRPr lang="en-IN"/>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8" r:id="rId8"/>
    <p:sldLayoutId id="2147483659"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www.linkedin.com/in/b-akshay-k"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4.png"/><Relationship Id="rId5" Type="http://schemas.openxmlformats.org/officeDocument/2006/relationships/hyperlink" Target="https://github.com/b-akshay-k" TargetMode="Externa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pic>
        <p:nvPicPr>
          <p:cNvPr id="98" name="Google Shape;98;p1"/>
          <p:cNvPicPr preferRelativeResize="0"/>
          <p:nvPr/>
        </p:nvPicPr>
        <p:blipFill rotWithShape="1">
          <a:blip r:embed="rId3">
            <a:alphaModFix/>
          </a:blip>
          <a:srcRect/>
          <a:stretch/>
        </p:blipFill>
        <p:spPr>
          <a:xfrm>
            <a:off x="592" y="-149901"/>
            <a:ext cx="12190815" cy="6694098"/>
          </a:xfrm>
          <a:prstGeom prst="rect">
            <a:avLst/>
          </a:prstGeom>
          <a:noFill/>
          <a:ln>
            <a:noFill/>
          </a:ln>
        </p:spPr>
      </p:pic>
      <p:sp>
        <p:nvSpPr>
          <p:cNvPr id="99" name="Google Shape;99;p1"/>
          <p:cNvSpPr txBox="1"/>
          <p:nvPr/>
        </p:nvSpPr>
        <p:spPr>
          <a:xfrm>
            <a:off x="1813812" y="3717988"/>
            <a:ext cx="7974767" cy="738623"/>
          </a:xfrm>
          <a:prstGeom prst="rect">
            <a:avLst/>
          </a:prstGeom>
          <a:noFill/>
          <a:ln>
            <a:noFill/>
          </a:ln>
        </p:spPr>
        <p:txBody>
          <a:bodyPr spcFirstLastPara="1" wrap="square" lIns="91425" tIns="45700" rIns="91425" bIns="45700" anchor="t" anchorCtr="0">
            <a:spAutoFit/>
          </a:bodyPr>
          <a:lstStyle/>
          <a:p>
            <a:pPr algn="ctr"/>
            <a:br>
              <a:rPr lang="en-IN" sz="1800" dirty="0">
                <a:solidFill>
                  <a:schemeClr val="accent5">
                    <a:lumMod val="75000"/>
                  </a:schemeClr>
                </a:solidFill>
                <a:latin typeface="Calibri"/>
                <a:ea typeface="Calibri"/>
                <a:cs typeface="Calibri"/>
                <a:sym typeface="Calibri"/>
              </a:rPr>
            </a:br>
            <a:r>
              <a:rPr lang="en-IN" sz="2400" dirty="0">
                <a:solidFill>
                  <a:schemeClr val="accent5">
                    <a:lumMod val="75000"/>
                  </a:schemeClr>
                </a:solidFill>
                <a:latin typeface="Arial Black" panose="020B0A04020102020204" pitchFamily="34" charset="0"/>
                <a:ea typeface="Calibri"/>
                <a:cs typeface="Calibri"/>
                <a:sym typeface="Calibri"/>
              </a:rPr>
              <a:t>CODE REFACTORING AND BUG FIXING</a:t>
            </a:r>
            <a:endParaRPr sz="1800" dirty="0">
              <a:solidFill>
                <a:schemeClr val="accent5">
                  <a:lumMod val="75000"/>
                </a:schemeClr>
              </a:solidFill>
              <a:latin typeface="Arial Black" panose="020B0A04020102020204" pitchFamily="34" charset="0"/>
              <a:ea typeface="Calibri"/>
              <a:cs typeface="Calibri"/>
            </a:endParaRPr>
          </a:p>
        </p:txBody>
      </p:sp>
      <p:sp>
        <p:nvSpPr>
          <p:cNvPr id="2" name="Google Shape;99;p1">
            <a:extLst>
              <a:ext uri="{FF2B5EF4-FFF2-40B4-BE49-F238E27FC236}">
                <a16:creationId xmlns:a16="http://schemas.microsoft.com/office/drawing/2014/main" id="{E71D2C0D-6864-980E-DA33-B32ABAD6C701}"/>
              </a:ext>
            </a:extLst>
          </p:cNvPr>
          <p:cNvSpPr txBox="1"/>
          <p:nvPr/>
        </p:nvSpPr>
        <p:spPr>
          <a:xfrm>
            <a:off x="7779895" y="4724827"/>
            <a:ext cx="3252865" cy="646290"/>
          </a:xfrm>
          <a:prstGeom prst="rect">
            <a:avLst/>
          </a:prstGeom>
          <a:noFill/>
          <a:ln>
            <a:noFill/>
          </a:ln>
        </p:spPr>
        <p:txBody>
          <a:bodyPr spcFirstLastPara="1" wrap="square" lIns="91425" tIns="45700" rIns="91425" bIns="45700" anchor="t" anchorCtr="0">
            <a:spAutoFit/>
          </a:bodyPr>
          <a:lstStyle/>
          <a:p>
            <a:pPr algn="ctr"/>
            <a:r>
              <a:rPr lang="en-IN" sz="1800" dirty="0">
                <a:solidFill>
                  <a:schemeClr val="accent5">
                    <a:lumMod val="75000"/>
                  </a:schemeClr>
                </a:solidFill>
                <a:latin typeface="Arial Black" panose="020B0A04020102020204" pitchFamily="34" charset="0"/>
                <a:ea typeface="Calibri"/>
                <a:cs typeface="Calibri"/>
              </a:rPr>
              <a:t>- A work by </a:t>
            </a:r>
          </a:p>
          <a:p>
            <a:pPr algn="ctr"/>
            <a:r>
              <a:rPr lang="en-IN" sz="1800" dirty="0">
                <a:solidFill>
                  <a:schemeClr val="accent5">
                    <a:lumMod val="75000"/>
                  </a:schemeClr>
                </a:solidFill>
                <a:latin typeface="Arial Black" panose="020B0A04020102020204" pitchFamily="34" charset="0"/>
                <a:ea typeface="Calibri"/>
                <a:cs typeface="Calibri"/>
              </a:rPr>
              <a:t>Akshay Kumar</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3"/>
          <p:cNvSpPr txBox="1"/>
          <p:nvPr/>
        </p:nvSpPr>
        <p:spPr>
          <a:xfrm>
            <a:off x="258126" y="1595061"/>
            <a:ext cx="11933874" cy="4093388"/>
          </a:xfrm>
          <a:prstGeom prst="rect">
            <a:avLst/>
          </a:prstGeom>
          <a:noFill/>
          <a:ln>
            <a:noFill/>
          </a:ln>
        </p:spPr>
        <p:txBody>
          <a:bodyPr spcFirstLastPara="1" wrap="square" lIns="91425" tIns="45700" rIns="91425" bIns="45700" anchor="t" anchorCtr="0">
            <a:spAutoFit/>
          </a:bodyPr>
          <a:lstStyle/>
          <a:p>
            <a:pPr marL="342900" indent="-342900">
              <a:buClr>
                <a:schemeClr val="dk1"/>
              </a:buClr>
              <a:buSzPts val="1800"/>
              <a:buFont typeface="Wingdings" panose="05000000000000000000" pitchFamily="2" charset="2"/>
              <a:buChar char="Ø"/>
            </a:pPr>
            <a:r>
              <a:rPr lang="en-IN" sz="2000" dirty="0">
                <a:solidFill>
                  <a:schemeClr val="accent1">
                    <a:lumMod val="75000"/>
                  </a:schemeClr>
                </a:solidFill>
                <a:latin typeface="Calibri"/>
                <a:ea typeface="Calibri"/>
                <a:cs typeface="Calibri"/>
                <a:sym typeface="Calibri"/>
              </a:rPr>
              <a:t>Hello, I am </a:t>
            </a:r>
            <a:r>
              <a:rPr lang="en-IN" sz="2000" dirty="0" err="1">
                <a:solidFill>
                  <a:schemeClr val="accent1">
                    <a:lumMod val="75000"/>
                  </a:schemeClr>
                </a:solidFill>
                <a:latin typeface="Calibri"/>
                <a:ea typeface="Calibri"/>
                <a:cs typeface="Calibri"/>
                <a:sym typeface="Calibri"/>
              </a:rPr>
              <a:t>Bogaram</a:t>
            </a:r>
            <a:r>
              <a:rPr lang="en-IN" sz="2000" dirty="0">
                <a:solidFill>
                  <a:schemeClr val="accent1">
                    <a:lumMod val="75000"/>
                  </a:schemeClr>
                </a:solidFill>
                <a:latin typeface="Calibri"/>
                <a:ea typeface="Calibri"/>
                <a:cs typeface="Calibri"/>
                <a:sym typeface="Calibri"/>
              </a:rPr>
              <a:t> Akshay Kumar, a graduate in Business Administration, </a:t>
            </a:r>
            <a:r>
              <a:rPr lang="en-IN" sz="2000" dirty="0" err="1">
                <a:solidFill>
                  <a:schemeClr val="accent1">
                    <a:lumMod val="75000"/>
                  </a:schemeClr>
                </a:solidFill>
                <a:latin typeface="Calibri"/>
                <a:ea typeface="Calibri"/>
                <a:cs typeface="Calibri"/>
                <a:sym typeface="Calibri"/>
              </a:rPr>
              <a:t>Vikrama</a:t>
            </a:r>
            <a:r>
              <a:rPr lang="en-IN" sz="2000" dirty="0">
                <a:solidFill>
                  <a:schemeClr val="accent1">
                    <a:lumMod val="75000"/>
                  </a:schemeClr>
                </a:solidFill>
                <a:latin typeface="Calibri"/>
                <a:ea typeface="Calibri"/>
                <a:cs typeface="Calibri"/>
                <a:sym typeface="Calibri"/>
              </a:rPr>
              <a:t> </a:t>
            </a:r>
            <a:r>
              <a:rPr lang="en-IN" sz="2000" dirty="0" err="1">
                <a:solidFill>
                  <a:schemeClr val="accent1">
                    <a:lumMod val="75000"/>
                  </a:schemeClr>
                </a:solidFill>
                <a:latin typeface="Calibri"/>
                <a:ea typeface="Calibri"/>
                <a:cs typeface="Calibri"/>
                <a:sym typeface="Calibri"/>
              </a:rPr>
              <a:t>Simapuri</a:t>
            </a:r>
            <a:r>
              <a:rPr lang="en-IN" sz="2000" dirty="0">
                <a:solidFill>
                  <a:schemeClr val="accent1">
                    <a:lumMod val="75000"/>
                  </a:schemeClr>
                </a:solidFill>
                <a:latin typeface="Calibri"/>
                <a:ea typeface="Calibri"/>
                <a:cs typeface="Calibri"/>
                <a:sym typeface="Calibri"/>
              </a:rPr>
              <a:t> University, Andhra Pradesh.</a:t>
            </a:r>
          </a:p>
          <a:p>
            <a:pPr marL="342900" indent="-342900">
              <a:buClr>
                <a:schemeClr val="dk1"/>
              </a:buClr>
              <a:buSzPts val="1800"/>
              <a:buFont typeface="Wingdings" panose="05000000000000000000" pitchFamily="2" charset="2"/>
              <a:buChar char="Ø"/>
            </a:pPr>
            <a:endParaRPr lang="en-IN" sz="2000" dirty="0">
              <a:solidFill>
                <a:schemeClr val="accent1">
                  <a:lumMod val="75000"/>
                </a:schemeClr>
              </a:solidFill>
              <a:latin typeface="Calibri"/>
              <a:ea typeface="Calibri"/>
              <a:cs typeface="Calibri"/>
              <a:sym typeface="Calibri"/>
            </a:endParaRPr>
          </a:p>
          <a:p>
            <a:pPr marL="342900" indent="-342900">
              <a:buClr>
                <a:schemeClr val="dk1"/>
              </a:buClr>
              <a:buSzPts val="1800"/>
              <a:buFont typeface="Wingdings" panose="05000000000000000000" pitchFamily="2" charset="2"/>
              <a:buChar char="Ø"/>
            </a:pPr>
            <a:r>
              <a:rPr lang="en-IN" sz="2000" dirty="0">
                <a:solidFill>
                  <a:schemeClr val="accent1">
                    <a:lumMod val="75000"/>
                  </a:schemeClr>
                </a:solidFill>
                <a:latin typeface="Calibri"/>
                <a:ea typeface="Calibri"/>
                <a:cs typeface="Calibri"/>
                <a:sym typeface="Calibri"/>
              </a:rPr>
              <a:t>Why I learned Data Science? – Because </a:t>
            </a:r>
            <a:r>
              <a:rPr lang="en-IN" sz="2000" dirty="0" err="1">
                <a:solidFill>
                  <a:schemeClr val="accent1">
                    <a:lumMod val="75000"/>
                  </a:schemeClr>
                </a:solidFill>
                <a:latin typeface="Calibri"/>
                <a:ea typeface="Calibri"/>
                <a:cs typeface="Calibri"/>
                <a:sym typeface="Calibri"/>
              </a:rPr>
              <a:t>i</a:t>
            </a:r>
            <a:r>
              <a:rPr lang="en-US" sz="2000" i="0" dirty="0">
                <a:solidFill>
                  <a:schemeClr val="accent1">
                    <a:lumMod val="75000"/>
                  </a:schemeClr>
                </a:solidFill>
                <a:effectLst/>
                <a:latin typeface="Calibri" panose="020F0502020204030204" pitchFamily="34" charset="0"/>
                <a:ea typeface="Calibri" panose="020F0502020204030204" pitchFamily="34" charset="0"/>
                <a:cs typeface="Calibri" panose="020F0502020204030204" pitchFamily="34" charset="0"/>
              </a:rPr>
              <a:t>n today’s digital age, data is like a new gold. Industries are heavily dependent on data to make critical business decisions.</a:t>
            </a:r>
          </a:p>
          <a:p>
            <a:pPr marL="342900" indent="-342900">
              <a:buClr>
                <a:schemeClr val="dk1"/>
              </a:buClr>
              <a:buSzPts val="1800"/>
              <a:buFont typeface="Wingdings" panose="05000000000000000000" pitchFamily="2" charset="2"/>
              <a:buChar char="Ø"/>
            </a:pPr>
            <a:endParaRPr lang="en-US" sz="2000" dirty="0">
              <a:solidFill>
                <a:schemeClr val="accent1">
                  <a:lumMod val="75000"/>
                </a:schemeClr>
              </a:solidFill>
              <a:latin typeface="Calibri" panose="020F0502020204030204" pitchFamily="34" charset="0"/>
              <a:ea typeface="Calibri" panose="020F0502020204030204" pitchFamily="34" charset="0"/>
              <a:cs typeface="Calibri" panose="020F0502020204030204" pitchFamily="34" charset="0"/>
              <a:sym typeface="Calibri"/>
            </a:endParaRPr>
          </a:p>
          <a:p>
            <a:pPr marL="342900" indent="-342900">
              <a:buClr>
                <a:schemeClr val="dk1"/>
              </a:buClr>
              <a:buSzPts val="1800"/>
              <a:buFont typeface="Wingdings" panose="05000000000000000000" pitchFamily="2" charset="2"/>
              <a:buChar char="Ø"/>
            </a:pPr>
            <a:r>
              <a:rPr lang="en-US" sz="2000" dirty="0">
                <a:solidFill>
                  <a:schemeClr val="accent1">
                    <a:lumMod val="75000"/>
                  </a:schemeClr>
                </a:solidFill>
                <a:latin typeface="Calibri" panose="020F0502020204030204" pitchFamily="34" charset="0"/>
                <a:ea typeface="Calibri" panose="020F0502020204030204" pitchFamily="34" charset="0"/>
                <a:cs typeface="Calibri" panose="020F0502020204030204" pitchFamily="34" charset="0"/>
                <a:sym typeface="Calibri"/>
              </a:rPr>
              <a:t>Also ongoing buzz about AI and Open AI’s revolutionary chatbot made me passionate to learn data science. That’s where I have chose my career to become a data scientist.</a:t>
            </a:r>
          </a:p>
          <a:p>
            <a:pPr marL="342900" indent="-342900">
              <a:buClr>
                <a:schemeClr val="dk1"/>
              </a:buClr>
              <a:buSzPts val="1800"/>
              <a:buFont typeface="Wingdings" panose="05000000000000000000" pitchFamily="2" charset="2"/>
              <a:buChar char="Ø"/>
            </a:pPr>
            <a:endParaRPr lang="en-US" sz="2000" dirty="0">
              <a:solidFill>
                <a:schemeClr val="accent1">
                  <a:lumMod val="75000"/>
                </a:schemeClr>
              </a:solidFill>
              <a:latin typeface="Calibri" panose="020F0502020204030204" pitchFamily="34" charset="0"/>
              <a:ea typeface="Calibri" panose="020F0502020204030204" pitchFamily="34" charset="0"/>
              <a:cs typeface="Calibri" panose="020F0502020204030204" pitchFamily="34" charset="0"/>
              <a:sym typeface="Calibri"/>
            </a:endParaRPr>
          </a:p>
          <a:p>
            <a:pPr marL="342900" indent="-342900">
              <a:buClr>
                <a:schemeClr val="dk1"/>
              </a:buClr>
              <a:buSzPts val="1800"/>
              <a:buFont typeface="Wingdings" panose="05000000000000000000" pitchFamily="2" charset="2"/>
              <a:buChar char="Ø"/>
            </a:pPr>
            <a:endParaRPr lang="en-US" sz="2000" dirty="0">
              <a:solidFill>
                <a:schemeClr val="accent1">
                  <a:lumMod val="75000"/>
                </a:schemeClr>
              </a:solidFill>
              <a:latin typeface="Calibri" panose="020F0502020204030204" pitchFamily="34" charset="0"/>
              <a:ea typeface="Calibri" panose="020F0502020204030204" pitchFamily="34" charset="0"/>
              <a:cs typeface="Calibri" panose="020F0502020204030204" pitchFamily="34" charset="0"/>
              <a:sym typeface="Calibri"/>
            </a:endParaRPr>
          </a:p>
          <a:p>
            <a:pPr>
              <a:buClr>
                <a:schemeClr val="dk1"/>
              </a:buClr>
              <a:buSzPts val="1800"/>
            </a:pPr>
            <a:r>
              <a:rPr lang="en-US" sz="2000" dirty="0">
                <a:solidFill>
                  <a:schemeClr val="accent1">
                    <a:lumMod val="75000"/>
                  </a:schemeClr>
                </a:solidFill>
                <a:latin typeface="Calibri" panose="020F0502020204030204" pitchFamily="34" charset="0"/>
                <a:ea typeface="Calibri" panose="020F0502020204030204" pitchFamily="34" charset="0"/>
                <a:cs typeface="Calibri" panose="020F0502020204030204" pitchFamily="34" charset="0"/>
                <a:sym typeface="Calibri"/>
              </a:rPr>
              <a:t>    Check Out my Profiles @ </a:t>
            </a:r>
          </a:p>
          <a:p>
            <a:pPr>
              <a:buClr>
                <a:schemeClr val="dk1"/>
              </a:buClr>
              <a:buSzPts val="1800"/>
            </a:pPr>
            <a:r>
              <a:rPr lang="en-US" sz="2000" dirty="0">
                <a:solidFill>
                  <a:schemeClr val="accent1">
                    <a:lumMod val="75000"/>
                  </a:schemeClr>
                </a:solidFill>
                <a:latin typeface="Calibri" panose="020F0502020204030204" pitchFamily="34" charset="0"/>
                <a:ea typeface="Calibri" panose="020F0502020204030204" pitchFamily="34" charset="0"/>
                <a:cs typeface="Calibri" panose="020F0502020204030204" pitchFamily="34" charset="0"/>
                <a:sym typeface="Calibri"/>
              </a:rPr>
              <a:t>               		</a:t>
            </a:r>
          </a:p>
          <a:p>
            <a:pPr>
              <a:buClr>
                <a:schemeClr val="dk1"/>
              </a:buClr>
              <a:buSzPts val="1800"/>
            </a:pPr>
            <a:endParaRPr lang="en-IN" sz="2000" dirty="0">
              <a:solidFill>
                <a:schemeClr val="accent1">
                  <a:lumMod val="75000"/>
                </a:schemeClr>
              </a:solidFill>
              <a:latin typeface="Calibri" panose="020F0502020204030204" pitchFamily="34" charset="0"/>
              <a:ea typeface="Calibri" panose="020F0502020204030204" pitchFamily="34" charset="0"/>
              <a:cs typeface="Calibri" panose="020F0502020204030204" pitchFamily="34" charset="0"/>
              <a:sym typeface="Calibri"/>
            </a:endParaRPr>
          </a:p>
        </p:txBody>
      </p:sp>
      <p:sp>
        <p:nvSpPr>
          <p:cNvPr id="105" name="Google Shape;105;p3"/>
          <p:cNvSpPr txBox="1"/>
          <p:nvPr/>
        </p:nvSpPr>
        <p:spPr>
          <a:xfrm>
            <a:off x="427656" y="254552"/>
            <a:ext cx="6099463" cy="633979"/>
          </a:xfrm>
          <a:prstGeom prst="rect">
            <a:avLst/>
          </a:prstGeom>
          <a:noFill/>
          <a:ln>
            <a:noFill/>
          </a:ln>
        </p:spPr>
        <p:txBody>
          <a:bodyPr spcFirstLastPara="1" wrap="square" lIns="91425" tIns="45700" rIns="91425" bIns="45700" anchor="t" anchorCtr="0">
            <a:spAutoFit/>
          </a:bodyPr>
          <a:lstStyle/>
          <a:p>
            <a:pPr>
              <a:lnSpc>
                <a:spcPct val="80000"/>
              </a:lnSpc>
              <a:buClr>
                <a:srgbClr val="FF0000"/>
              </a:buClr>
              <a:buSzPts val="3200"/>
            </a:pPr>
            <a:r>
              <a:rPr lang="en-IN" sz="4400" b="1" dirty="0">
                <a:solidFill>
                  <a:schemeClr val="accent1">
                    <a:lumMod val="75000"/>
                  </a:schemeClr>
                </a:solidFill>
                <a:latin typeface="Calibri" panose="020F0502020204030204" pitchFamily="34" charset="0"/>
                <a:ea typeface="Calibri" panose="020F0502020204030204" pitchFamily="34" charset="0"/>
                <a:cs typeface="Calibri" panose="020F0502020204030204" pitchFamily="34" charset="0"/>
                <a:sym typeface="Lato Black"/>
              </a:rPr>
              <a:t>ABOUT ME</a:t>
            </a:r>
            <a:r>
              <a:rPr lang="en-IN" sz="4400" dirty="0">
                <a:solidFill>
                  <a:schemeClr val="accent1">
                    <a:lumMod val="75000"/>
                  </a:schemeClr>
                </a:solidFill>
                <a:latin typeface="Calibri" panose="020F0502020204030204" pitchFamily="34" charset="0"/>
                <a:ea typeface="Calibri" panose="020F0502020204030204" pitchFamily="34" charset="0"/>
                <a:cs typeface="Calibri" panose="020F0502020204030204" pitchFamily="34" charset="0"/>
                <a:sym typeface="Lato Black"/>
              </a:rPr>
              <a:t> </a:t>
            </a:r>
            <a:endParaRPr sz="4400" dirty="0">
              <a:solidFill>
                <a:schemeClr val="accent1">
                  <a:lumMod val="75000"/>
                </a:schemeClr>
              </a:solidFill>
              <a:latin typeface="Calibri" panose="020F0502020204030204" pitchFamily="34" charset="0"/>
              <a:ea typeface="Calibri" panose="020F0502020204030204" pitchFamily="34" charset="0"/>
              <a:cs typeface="Calibri" panose="020F0502020204030204" pitchFamily="34" charset="0"/>
              <a:sym typeface="Calibri"/>
            </a:endParaRPr>
          </a:p>
        </p:txBody>
      </p:sp>
      <p:pic>
        <p:nvPicPr>
          <p:cNvPr id="3" name="Picture 2">
            <a:hlinkClick r:id="rId3"/>
            <a:extLst>
              <a:ext uri="{FF2B5EF4-FFF2-40B4-BE49-F238E27FC236}">
                <a16:creationId xmlns:a16="http://schemas.microsoft.com/office/drawing/2014/main" id="{A8EE47E0-83ED-6F32-D0A3-0A22B28FDBBF}"/>
              </a:ext>
            </a:extLst>
          </p:cNvPr>
          <p:cNvPicPr>
            <a:picLocks noChangeAspect="1"/>
          </p:cNvPicPr>
          <p:nvPr/>
        </p:nvPicPr>
        <p:blipFill>
          <a:blip r:embed="rId4"/>
          <a:stretch>
            <a:fillRect/>
          </a:stretch>
        </p:blipFill>
        <p:spPr>
          <a:xfrm>
            <a:off x="3611228" y="4279823"/>
            <a:ext cx="1625996" cy="1204116"/>
          </a:xfrm>
          <a:prstGeom prst="rect">
            <a:avLst/>
          </a:prstGeom>
        </p:spPr>
      </p:pic>
      <p:pic>
        <p:nvPicPr>
          <p:cNvPr id="5" name="Picture 4">
            <a:hlinkClick r:id="rId5"/>
            <a:extLst>
              <a:ext uri="{FF2B5EF4-FFF2-40B4-BE49-F238E27FC236}">
                <a16:creationId xmlns:a16="http://schemas.microsoft.com/office/drawing/2014/main" id="{5ABA4809-B12F-068B-DCDC-463DBFD3950A}"/>
              </a:ext>
            </a:extLst>
          </p:cNvPr>
          <p:cNvPicPr>
            <a:picLocks noChangeAspect="1"/>
          </p:cNvPicPr>
          <p:nvPr/>
        </p:nvPicPr>
        <p:blipFill>
          <a:blip r:embed="rId6"/>
          <a:stretch>
            <a:fillRect/>
          </a:stretch>
        </p:blipFill>
        <p:spPr>
          <a:xfrm>
            <a:off x="5845505" y="4279823"/>
            <a:ext cx="1625996" cy="1204116"/>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05;p3">
            <a:extLst>
              <a:ext uri="{FF2B5EF4-FFF2-40B4-BE49-F238E27FC236}">
                <a16:creationId xmlns:a16="http://schemas.microsoft.com/office/drawing/2014/main" id="{D552786B-7F0F-B8A2-53AC-9D11EEE06FE0}"/>
              </a:ext>
            </a:extLst>
          </p:cNvPr>
          <p:cNvSpPr txBox="1"/>
          <p:nvPr/>
        </p:nvSpPr>
        <p:spPr>
          <a:xfrm>
            <a:off x="427656" y="179601"/>
            <a:ext cx="6099463" cy="486247"/>
          </a:xfrm>
          <a:prstGeom prst="rect">
            <a:avLst/>
          </a:prstGeom>
          <a:noFill/>
          <a:ln>
            <a:noFill/>
          </a:ln>
        </p:spPr>
        <p:txBody>
          <a:bodyPr spcFirstLastPara="1" wrap="square" lIns="91425" tIns="45700" rIns="91425" bIns="45700" anchor="t" anchorCtr="0">
            <a:spAutoFit/>
          </a:bodyPr>
          <a:lstStyle/>
          <a:p>
            <a:pPr>
              <a:lnSpc>
                <a:spcPct val="80000"/>
              </a:lnSpc>
              <a:buClr>
                <a:srgbClr val="FF0000"/>
              </a:buClr>
              <a:buSzPts val="3200"/>
            </a:pPr>
            <a:r>
              <a:rPr lang="en-IN" sz="3200" b="1" dirty="0">
                <a:solidFill>
                  <a:schemeClr val="accent1">
                    <a:lumMod val="75000"/>
                  </a:schemeClr>
                </a:solidFill>
                <a:latin typeface="Calibri" panose="020F0502020204030204" pitchFamily="34" charset="0"/>
                <a:ea typeface="Calibri" panose="020F0502020204030204" pitchFamily="34" charset="0"/>
                <a:cs typeface="Calibri" panose="020F0502020204030204" pitchFamily="34" charset="0"/>
                <a:sym typeface="Lato Black"/>
              </a:rPr>
              <a:t>SCENARIO</a:t>
            </a:r>
            <a:endParaRPr sz="3200" dirty="0">
              <a:solidFill>
                <a:schemeClr val="accent1">
                  <a:lumMod val="75000"/>
                </a:schemeClr>
              </a:solidFill>
              <a:latin typeface="Calibri" panose="020F0502020204030204" pitchFamily="34" charset="0"/>
              <a:ea typeface="Calibri" panose="020F0502020204030204" pitchFamily="34" charset="0"/>
              <a:cs typeface="Calibri" panose="020F0502020204030204" pitchFamily="34" charset="0"/>
              <a:sym typeface="Calibri"/>
            </a:endParaRPr>
          </a:p>
        </p:txBody>
      </p:sp>
      <p:sp>
        <p:nvSpPr>
          <p:cNvPr id="3" name="Google Shape;104;p3">
            <a:extLst>
              <a:ext uri="{FF2B5EF4-FFF2-40B4-BE49-F238E27FC236}">
                <a16:creationId xmlns:a16="http://schemas.microsoft.com/office/drawing/2014/main" id="{51AAF39E-8B18-A360-2A3D-0C9305373A47}"/>
              </a:ext>
            </a:extLst>
          </p:cNvPr>
          <p:cNvSpPr txBox="1"/>
          <p:nvPr/>
        </p:nvSpPr>
        <p:spPr>
          <a:xfrm>
            <a:off x="258126" y="1025435"/>
            <a:ext cx="11808956" cy="1938952"/>
          </a:xfrm>
          <a:prstGeom prst="rect">
            <a:avLst/>
          </a:prstGeom>
          <a:noFill/>
          <a:ln>
            <a:noFill/>
          </a:ln>
        </p:spPr>
        <p:txBody>
          <a:bodyPr spcFirstLastPara="1" wrap="square" lIns="91425" tIns="45700" rIns="91425" bIns="45700" anchor="t" anchorCtr="0">
            <a:spAutoFit/>
          </a:bodyPr>
          <a:lstStyle/>
          <a:p>
            <a:pPr marL="285750" indent="-285750" algn="just" rtl="0">
              <a:spcBef>
                <a:spcPts val="0"/>
              </a:spcBef>
              <a:spcAft>
                <a:spcPts val="0"/>
              </a:spcAft>
              <a:buFont typeface="Wingdings" panose="05000000000000000000" pitchFamily="2" charset="2"/>
              <a:buChar char="Ø"/>
            </a:pPr>
            <a:r>
              <a:rPr lang="en-US" sz="1800" b="0" i="0" u="none" strike="noStrike" dirty="0">
                <a:solidFill>
                  <a:schemeClr val="accent1">
                    <a:lumMod val="75000"/>
                  </a:schemeClr>
                </a:solidFill>
                <a:effectLst/>
                <a:latin typeface="Arial" panose="020B0604020202020204" pitchFamily="34" charset="0"/>
              </a:rPr>
              <a:t>A team of enthusiastic data scientists embarked on a mission to develop a Note Taking Application using Python, Flask, and HTML. However, their lack of experience in backend development has led to challenges in making the application fully functional. Recognizing your proficiency in backend development, you have been tasked with fixing the broken code and ensuring the application works seamlessly</a:t>
            </a:r>
            <a:r>
              <a:rPr lang="en-US" sz="1800" b="0" i="0" u="none" strike="noStrike" dirty="0">
                <a:solidFill>
                  <a:schemeClr val="accent1">
                    <a:lumMod val="50000"/>
                  </a:schemeClr>
                </a:solidFill>
                <a:effectLst/>
                <a:latin typeface="Arial" panose="020B0604020202020204" pitchFamily="34" charset="0"/>
              </a:rPr>
              <a:t>.</a:t>
            </a:r>
            <a:endParaRPr lang="en-US" sz="2800" b="0" dirty="0">
              <a:solidFill>
                <a:schemeClr val="accent1">
                  <a:lumMod val="50000"/>
                </a:schemeClr>
              </a:solidFill>
              <a:effectLst/>
            </a:endParaRPr>
          </a:p>
          <a:p>
            <a:br>
              <a:rPr lang="en-US" sz="2800" dirty="0">
                <a:solidFill>
                  <a:schemeClr val="accent1">
                    <a:lumMod val="50000"/>
                  </a:schemeClr>
                </a:solidFill>
              </a:rPr>
            </a:br>
            <a:endParaRPr lang="en-IN" sz="2000" dirty="0">
              <a:solidFill>
                <a:schemeClr val="accent1">
                  <a:lumMod val="50000"/>
                </a:schemeClr>
              </a:solidFill>
              <a:latin typeface="Calibri" panose="020F0502020204030204" pitchFamily="34" charset="0"/>
              <a:ea typeface="Calibri" panose="020F0502020204030204" pitchFamily="34" charset="0"/>
              <a:cs typeface="Calibri" panose="020F0502020204030204" pitchFamily="34" charset="0"/>
              <a:sym typeface="Calibri"/>
            </a:endParaRPr>
          </a:p>
        </p:txBody>
      </p:sp>
      <p:sp>
        <p:nvSpPr>
          <p:cNvPr id="4" name="Google Shape;105;p3">
            <a:extLst>
              <a:ext uri="{FF2B5EF4-FFF2-40B4-BE49-F238E27FC236}">
                <a16:creationId xmlns:a16="http://schemas.microsoft.com/office/drawing/2014/main" id="{AF58AD03-8D17-2044-F5D8-CCE4D075061A}"/>
              </a:ext>
            </a:extLst>
          </p:cNvPr>
          <p:cNvSpPr txBox="1"/>
          <p:nvPr/>
        </p:nvSpPr>
        <p:spPr>
          <a:xfrm>
            <a:off x="427656" y="2478140"/>
            <a:ext cx="11506218" cy="1711197"/>
          </a:xfrm>
          <a:prstGeom prst="rect">
            <a:avLst/>
          </a:prstGeom>
          <a:noFill/>
          <a:ln>
            <a:noFill/>
          </a:ln>
        </p:spPr>
        <p:txBody>
          <a:bodyPr spcFirstLastPara="1" wrap="square" lIns="91425" tIns="45700" rIns="91425" bIns="45700" anchor="t" anchorCtr="0">
            <a:spAutoFit/>
          </a:bodyPr>
          <a:lstStyle/>
          <a:p>
            <a:pPr>
              <a:lnSpc>
                <a:spcPct val="80000"/>
              </a:lnSpc>
              <a:buClr>
                <a:srgbClr val="FF0000"/>
              </a:buClr>
              <a:buSzPts val="3200"/>
            </a:pPr>
            <a:r>
              <a:rPr lang="en-IN" sz="3200" b="1" dirty="0">
                <a:solidFill>
                  <a:schemeClr val="accent1">
                    <a:lumMod val="75000"/>
                  </a:schemeClr>
                </a:solidFill>
                <a:latin typeface="Calibri" panose="020F0502020204030204" pitchFamily="34" charset="0"/>
                <a:ea typeface="Calibri" panose="020F0502020204030204" pitchFamily="34" charset="0"/>
                <a:cs typeface="Calibri" panose="020F0502020204030204" pitchFamily="34" charset="0"/>
                <a:sym typeface="Lato Black"/>
              </a:rPr>
              <a:t>TASK</a:t>
            </a:r>
          </a:p>
          <a:p>
            <a:pPr>
              <a:lnSpc>
                <a:spcPct val="80000"/>
              </a:lnSpc>
              <a:buClr>
                <a:srgbClr val="FF0000"/>
              </a:buClr>
              <a:buSzPts val="3200"/>
            </a:pPr>
            <a:endParaRPr lang="en-IN" sz="3200" b="1" dirty="0">
              <a:solidFill>
                <a:schemeClr val="accent1">
                  <a:lumMod val="75000"/>
                </a:schemeClr>
              </a:solidFill>
              <a:latin typeface="Calibri" panose="020F0502020204030204" pitchFamily="34" charset="0"/>
              <a:ea typeface="Calibri" panose="020F0502020204030204" pitchFamily="34" charset="0"/>
              <a:cs typeface="Calibri" panose="020F0502020204030204" pitchFamily="34" charset="0"/>
              <a:sym typeface="Lato Black"/>
            </a:endParaRPr>
          </a:p>
          <a:p>
            <a:pPr marL="285750" indent="-285750">
              <a:buFont typeface="Wingdings" panose="05000000000000000000" pitchFamily="2" charset="2"/>
              <a:buChar char="Ø"/>
            </a:pPr>
            <a:r>
              <a:rPr lang="en-US" sz="1800" dirty="0">
                <a:solidFill>
                  <a:schemeClr val="accent1">
                    <a:lumMod val="75000"/>
                  </a:schemeClr>
                </a:solidFill>
              </a:rPr>
              <a:t>Refactor the existing codebase and ensure the proper functioning of the Note Taking Application. Document all identified bugs during the debugging process. Remember, the task is not about recreating the app from scratch. Your goal is to fix the already existing codebase and make the application work as intended</a:t>
            </a:r>
            <a:r>
              <a:rPr lang="en-US" sz="1800" dirty="0"/>
              <a:t>.</a:t>
            </a:r>
          </a:p>
        </p:txBody>
      </p:sp>
      <p:sp>
        <p:nvSpPr>
          <p:cNvPr id="5" name="Google Shape;105;p3">
            <a:extLst>
              <a:ext uri="{FF2B5EF4-FFF2-40B4-BE49-F238E27FC236}">
                <a16:creationId xmlns:a16="http://schemas.microsoft.com/office/drawing/2014/main" id="{6B3BB47B-5193-2278-2BC5-1AD1AD8C66F6}"/>
              </a:ext>
            </a:extLst>
          </p:cNvPr>
          <p:cNvSpPr txBox="1"/>
          <p:nvPr/>
        </p:nvSpPr>
        <p:spPr>
          <a:xfrm>
            <a:off x="342891" y="4417092"/>
            <a:ext cx="11506218" cy="1711197"/>
          </a:xfrm>
          <a:prstGeom prst="rect">
            <a:avLst/>
          </a:prstGeom>
          <a:noFill/>
          <a:ln>
            <a:noFill/>
          </a:ln>
        </p:spPr>
        <p:txBody>
          <a:bodyPr spcFirstLastPara="1" wrap="square" lIns="91425" tIns="45700" rIns="91425" bIns="45700" anchor="t" anchorCtr="0">
            <a:spAutoFit/>
          </a:bodyPr>
          <a:lstStyle/>
          <a:p>
            <a:pPr>
              <a:lnSpc>
                <a:spcPct val="80000"/>
              </a:lnSpc>
              <a:buClr>
                <a:srgbClr val="FF0000"/>
              </a:buClr>
              <a:buSzPts val="3200"/>
            </a:pPr>
            <a:r>
              <a:rPr lang="en-IN" sz="3200" b="1" dirty="0">
                <a:solidFill>
                  <a:schemeClr val="accent1">
                    <a:lumMod val="75000"/>
                  </a:schemeClr>
                </a:solidFill>
                <a:latin typeface="Calibri" panose="020F0502020204030204" pitchFamily="34" charset="0"/>
                <a:ea typeface="Calibri" panose="020F0502020204030204" pitchFamily="34" charset="0"/>
                <a:cs typeface="Calibri" panose="020F0502020204030204" pitchFamily="34" charset="0"/>
                <a:sym typeface="Lato Black"/>
              </a:rPr>
              <a:t>LIBRARIES USED</a:t>
            </a:r>
          </a:p>
          <a:p>
            <a:pPr>
              <a:lnSpc>
                <a:spcPct val="80000"/>
              </a:lnSpc>
              <a:buClr>
                <a:srgbClr val="FF0000"/>
              </a:buClr>
              <a:buSzPts val="3200"/>
            </a:pPr>
            <a:endParaRPr lang="en-IN" sz="3200" b="1" dirty="0">
              <a:solidFill>
                <a:schemeClr val="accent1">
                  <a:lumMod val="75000"/>
                </a:schemeClr>
              </a:solidFill>
              <a:latin typeface="Calibri" panose="020F0502020204030204" pitchFamily="34" charset="0"/>
              <a:ea typeface="Calibri" panose="020F0502020204030204" pitchFamily="34" charset="0"/>
              <a:cs typeface="Calibri" panose="020F0502020204030204" pitchFamily="34" charset="0"/>
              <a:sym typeface="Lato Black"/>
            </a:endParaRPr>
          </a:p>
          <a:p>
            <a:pPr marL="285750" indent="-285750">
              <a:buFont typeface="Wingdings" panose="05000000000000000000" pitchFamily="2" charset="2"/>
              <a:buChar char="Ø"/>
            </a:pPr>
            <a:r>
              <a:rPr lang="en-US" sz="1800" b="1" dirty="0">
                <a:solidFill>
                  <a:schemeClr val="accent1">
                    <a:lumMod val="75000"/>
                  </a:schemeClr>
                </a:solidFill>
              </a:rPr>
              <a:t>FLASK</a:t>
            </a:r>
            <a:r>
              <a:rPr lang="en-US" sz="1800" dirty="0">
                <a:solidFill>
                  <a:schemeClr val="accent1">
                    <a:lumMod val="75000"/>
                  </a:schemeClr>
                </a:solidFill>
              </a:rPr>
              <a:t> : Flask framework used for creating web applications</a:t>
            </a:r>
          </a:p>
          <a:p>
            <a:pPr marL="285750" indent="-285750">
              <a:buFont typeface="Wingdings" panose="05000000000000000000" pitchFamily="2" charset="2"/>
              <a:buChar char="Ø"/>
            </a:pPr>
            <a:r>
              <a:rPr lang="en-US" sz="1800" b="1" dirty="0">
                <a:solidFill>
                  <a:schemeClr val="accent1">
                    <a:lumMod val="75000"/>
                  </a:schemeClr>
                </a:solidFill>
              </a:rPr>
              <a:t>RENDER_TEMPLATE</a:t>
            </a:r>
            <a:r>
              <a:rPr lang="en-US" sz="1800" dirty="0">
                <a:solidFill>
                  <a:schemeClr val="accent1">
                    <a:lumMod val="75000"/>
                  </a:schemeClr>
                </a:solidFill>
              </a:rPr>
              <a:t> : A function for rendering HTML templates</a:t>
            </a:r>
          </a:p>
          <a:p>
            <a:pPr marL="285750" indent="-285750">
              <a:buFont typeface="Wingdings" panose="05000000000000000000" pitchFamily="2" charset="2"/>
              <a:buChar char="Ø"/>
            </a:pPr>
            <a:r>
              <a:rPr lang="en-US" sz="1800" b="1" dirty="0">
                <a:solidFill>
                  <a:schemeClr val="accent1">
                    <a:lumMod val="75000"/>
                  </a:schemeClr>
                </a:solidFill>
              </a:rPr>
              <a:t>REQUEST: </a:t>
            </a:r>
            <a:r>
              <a:rPr lang="en-US" sz="1800" dirty="0">
                <a:solidFill>
                  <a:schemeClr val="accent1">
                    <a:lumMod val="75000"/>
                  </a:schemeClr>
                </a:solidFill>
              </a:rPr>
              <a:t>An object that represents the incoming HTTP request.</a:t>
            </a:r>
            <a:endParaRPr lang="en-US" sz="1800" b="1" dirty="0"/>
          </a:p>
        </p:txBody>
      </p:sp>
    </p:spTree>
    <p:extLst>
      <p:ext uri="{BB962C8B-B14F-4D97-AF65-F5344CB8AC3E}">
        <p14:creationId xmlns:p14="http://schemas.microsoft.com/office/powerpoint/2010/main" val="23091099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4"/>
          <p:cNvSpPr txBox="1">
            <a:spLocks noGrp="1"/>
          </p:cNvSpPr>
          <p:nvPr>
            <p:ph type="title"/>
          </p:nvPr>
        </p:nvSpPr>
        <p:spPr>
          <a:xfrm>
            <a:off x="208472" y="134911"/>
            <a:ext cx="10515600" cy="704540"/>
          </a:xfrm>
          <a:prstGeom prst="rect">
            <a:avLst/>
          </a:prstGeom>
          <a:noFill/>
          <a:ln>
            <a:noFill/>
          </a:ln>
        </p:spPr>
        <p:txBody>
          <a:bodyPr spcFirstLastPara="1" wrap="square" lIns="91425" tIns="45700" rIns="91425" bIns="45700" anchor="ctr" anchorCtr="0">
            <a:normAutofit/>
          </a:bodyPr>
          <a:lstStyle/>
          <a:p>
            <a:pPr>
              <a:buClr>
                <a:srgbClr val="FF0000"/>
              </a:buClr>
              <a:buSzPts val="4400"/>
            </a:pPr>
            <a:r>
              <a:rPr lang="en-IN" b="1" dirty="0">
                <a:solidFill>
                  <a:schemeClr val="accent1">
                    <a:lumMod val="75000"/>
                  </a:schemeClr>
                </a:solidFill>
              </a:rPr>
              <a:t>AGENDA</a:t>
            </a:r>
            <a:endParaRPr b="1" dirty="0">
              <a:solidFill>
                <a:schemeClr val="accent1">
                  <a:lumMod val="75000"/>
                </a:schemeClr>
              </a:solidFill>
            </a:endParaRPr>
          </a:p>
        </p:txBody>
      </p:sp>
      <p:sp>
        <p:nvSpPr>
          <p:cNvPr id="111" name="Google Shape;111;p4"/>
          <p:cNvSpPr txBox="1">
            <a:spLocks noGrp="1"/>
          </p:cNvSpPr>
          <p:nvPr>
            <p:ph type="body" idx="1"/>
          </p:nvPr>
        </p:nvSpPr>
        <p:spPr>
          <a:xfrm>
            <a:off x="684880" y="914401"/>
            <a:ext cx="10515600" cy="5156615"/>
          </a:xfrm>
          <a:prstGeom prst="rect">
            <a:avLst/>
          </a:prstGeom>
          <a:noFill/>
          <a:ln>
            <a:noFill/>
          </a:ln>
        </p:spPr>
        <p:txBody>
          <a:bodyPr spcFirstLastPara="1" wrap="square" lIns="91425" tIns="45700" rIns="91425" bIns="45700" anchor="t" anchorCtr="0">
            <a:normAutofit/>
          </a:bodyPr>
          <a:lstStyle/>
          <a:p>
            <a:pPr algn="l">
              <a:buFont typeface="+mj-lt"/>
              <a:buAutoNum type="arabicPeriod"/>
            </a:pPr>
            <a:r>
              <a:rPr lang="en-US" sz="1800" b="1" dirty="0">
                <a:solidFill>
                  <a:schemeClr val="accent1">
                    <a:lumMod val="75000"/>
                  </a:schemeClr>
                </a:solidFill>
                <a:latin typeface="Calibri" panose="020F0502020204030204" pitchFamily="34" charset="0"/>
                <a:ea typeface="Calibri" panose="020F0502020204030204" pitchFamily="34" charset="0"/>
                <a:cs typeface="Calibri" panose="020F0502020204030204" pitchFamily="34" charset="0"/>
              </a:rPr>
              <a:t>Understand the Current Codebase</a:t>
            </a:r>
            <a:r>
              <a:rPr lang="en-US" sz="1800" dirty="0">
                <a:solidFill>
                  <a:schemeClr val="accent1">
                    <a:lumMod val="75000"/>
                  </a:schemeClr>
                </a:solidFill>
                <a:latin typeface="Calibri" panose="020F0502020204030204" pitchFamily="34" charset="0"/>
                <a:ea typeface="Calibri" panose="020F0502020204030204" pitchFamily="34" charset="0"/>
                <a:cs typeface="Calibri" panose="020F0502020204030204" pitchFamily="34" charset="0"/>
              </a:rPr>
              <a:t>: Familiarize with the existing codebase. Understand the structure, libraries used, and the flow of data.</a:t>
            </a:r>
          </a:p>
          <a:p>
            <a:pPr algn="l">
              <a:buFont typeface="+mj-lt"/>
              <a:buAutoNum type="arabicPeriod"/>
            </a:pPr>
            <a:r>
              <a:rPr lang="en-US" sz="1800" b="1" dirty="0">
                <a:solidFill>
                  <a:schemeClr val="accent1">
                    <a:lumMod val="75000"/>
                  </a:schemeClr>
                </a:solidFill>
                <a:latin typeface="Calibri" panose="020F0502020204030204" pitchFamily="34" charset="0"/>
                <a:ea typeface="Calibri" panose="020F0502020204030204" pitchFamily="34" charset="0"/>
                <a:cs typeface="Calibri" panose="020F0502020204030204" pitchFamily="34" charset="0"/>
              </a:rPr>
              <a:t>Identify the Bugs</a:t>
            </a:r>
            <a:r>
              <a:rPr lang="en-US" sz="1800" dirty="0">
                <a:solidFill>
                  <a:schemeClr val="accent1">
                    <a:lumMod val="75000"/>
                  </a:schemeClr>
                </a:solidFill>
                <a:latin typeface="Calibri" panose="020F0502020204030204" pitchFamily="34" charset="0"/>
                <a:ea typeface="Calibri" panose="020F0502020204030204" pitchFamily="34" charset="0"/>
                <a:cs typeface="Calibri" panose="020F0502020204030204" pitchFamily="34" charset="0"/>
              </a:rPr>
              <a:t>: Run the application and identify the bugs. Document each bug with a brief description and the conditions under which it occurs.</a:t>
            </a:r>
          </a:p>
          <a:p>
            <a:pPr algn="l">
              <a:buFont typeface="+mj-lt"/>
              <a:buAutoNum type="arabicPeriod"/>
            </a:pPr>
            <a:r>
              <a:rPr lang="en-US" sz="1800" b="1" dirty="0">
                <a:solidFill>
                  <a:schemeClr val="accent1">
                    <a:lumMod val="75000"/>
                  </a:schemeClr>
                </a:solidFill>
                <a:latin typeface="Calibri" panose="020F0502020204030204" pitchFamily="34" charset="0"/>
                <a:ea typeface="Calibri" panose="020F0502020204030204" pitchFamily="34" charset="0"/>
                <a:cs typeface="Calibri" panose="020F0502020204030204" pitchFamily="34" charset="0"/>
              </a:rPr>
              <a:t>Prioritize the Bugs</a:t>
            </a:r>
            <a:r>
              <a:rPr lang="en-US" sz="1800" dirty="0">
                <a:solidFill>
                  <a:schemeClr val="accent1">
                    <a:lumMod val="75000"/>
                  </a:schemeClr>
                </a:solidFill>
                <a:latin typeface="Calibri" panose="020F0502020204030204" pitchFamily="34" charset="0"/>
                <a:ea typeface="Calibri" panose="020F0502020204030204" pitchFamily="34" charset="0"/>
                <a:cs typeface="Calibri" panose="020F0502020204030204" pitchFamily="34" charset="0"/>
              </a:rPr>
              <a:t>: Prioritize the bugs based on their impact on the application’s functionality. Critical bugs that prevent the application from running should be fixed first.</a:t>
            </a:r>
          </a:p>
          <a:p>
            <a:pPr algn="l">
              <a:buFont typeface="+mj-lt"/>
              <a:buAutoNum type="arabicPeriod"/>
            </a:pPr>
            <a:r>
              <a:rPr lang="en-US" sz="1800" b="1" dirty="0">
                <a:solidFill>
                  <a:schemeClr val="accent1">
                    <a:lumMod val="75000"/>
                  </a:schemeClr>
                </a:solidFill>
                <a:latin typeface="Calibri" panose="020F0502020204030204" pitchFamily="34" charset="0"/>
                <a:ea typeface="Calibri" panose="020F0502020204030204" pitchFamily="34" charset="0"/>
                <a:cs typeface="Calibri" panose="020F0502020204030204" pitchFamily="34" charset="0"/>
              </a:rPr>
              <a:t>Fix the Bugs</a:t>
            </a:r>
            <a:r>
              <a:rPr lang="en-US" sz="1800" dirty="0">
                <a:solidFill>
                  <a:schemeClr val="accent1">
                    <a:lumMod val="75000"/>
                  </a:schemeClr>
                </a:solidFill>
                <a:latin typeface="Calibri" panose="020F0502020204030204" pitchFamily="34" charset="0"/>
                <a:ea typeface="Calibri" panose="020F0502020204030204" pitchFamily="34" charset="0"/>
                <a:cs typeface="Calibri" panose="020F0502020204030204" pitchFamily="34" charset="0"/>
              </a:rPr>
              <a:t>: Start fixing the bugs one by one, starting from the highest priority. Test the application thoroughly after each fix.</a:t>
            </a:r>
          </a:p>
          <a:p>
            <a:pPr algn="l">
              <a:buFont typeface="+mj-lt"/>
              <a:buAutoNum type="arabicPeriod"/>
            </a:pPr>
            <a:r>
              <a:rPr lang="en-US" sz="1800" b="1" dirty="0">
                <a:solidFill>
                  <a:schemeClr val="accent1">
                    <a:lumMod val="75000"/>
                  </a:schemeClr>
                </a:solidFill>
                <a:latin typeface="Calibri" panose="020F0502020204030204" pitchFamily="34" charset="0"/>
                <a:ea typeface="Calibri" panose="020F0502020204030204" pitchFamily="34" charset="0"/>
                <a:cs typeface="Calibri" panose="020F0502020204030204" pitchFamily="34" charset="0"/>
              </a:rPr>
              <a:t>Refactor the Code</a:t>
            </a:r>
            <a:r>
              <a:rPr lang="en-US" sz="1800" dirty="0">
                <a:solidFill>
                  <a:schemeClr val="accent1">
                    <a:lumMod val="75000"/>
                  </a:schemeClr>
                </a:solidFill>
                <a:latin typeface="Calibri" panose="020F0502020204030204" pitchFamily="34" charset="0"/>
                <a:ea typeface="Calibri" panose="020F0502020204030204" pitchFamily="34" charset="0"/>
                <a:cs typeface="Calibri" panose="020F0502020204030204" pitchFamily="34" charset="0"/>
              </a:rPr>
              <a:t>: Look for opportunities to refactor the code. This could include removing redundant code, optimizing algorithms, or improving the readability of the code.</a:t>
            </a:r>
          </a:p>
          <a:p>
            <a:pPr algn="l">
              <a:buFont typeface="+mj-lt"/>
              <a:buAutoNum type="arabicPeriod"/>
            </a:pPr>
            <a:r>
              <a:rPr lang="en-US" sz="1800" b="1" dirty="0">
                <a:solidFill>
                  <a:schemeClr val="accent1">
                    <a:lumMod val="75000"/>
                  </a:schemeClr>
                </a:solidFill>
                <a:latin typeface="Calibri" panose="020F0502020204030204" pitchFamily="34" charset="0"/>
                <a:ea typeface="Calibri" panose="020F0502020204030204" pitchFamily="34" charset="0"/>
                <a:cs typeface="Calibri" panose="020F0502020204030204" pitchFamily="34" charset="0"/>
              </a:rPr>
              <a:t>Test the Application</a:t>
            </a:r>
            <a:r>
              <a:rPr lang="en-US" sz="1800" dirty="0">
                <a:solidFill>
                  <a:schemeClr val="accent1">
                    <a:lumMod val="75000"/>
                  </a:schemeClr>
                </a:solidFill>
                <a:latin typeface="Calibri" panose="020F0502020204030204" pitchFamily="34" charset="0"/>
                <a:ea typeface="Calibri" panose="020F0502020204030204" pitchFamily="34" charset="0"/>
                <a:cs typeface="Calibri" panose="020F0502020204030204" pitchFamily="34" charset="0"/>
              </a:rPr>
              <a:t>: After all the bugs have been fixed and the code has been refactored, test the application thoroughly to ensure all features are working as expected.</a:t>
            </a:r>
          </a:p>
          <a:p>
            <a:pPr algn="l">
              <a:buFont typeface="+mj-lt"/>
              <a:buAutoNum type="arabicPeriod"/>
            </a:pPr>
            <a:r>
              <a:rPr lang="en-US" sz="1800" b="1" dirty="0">
                <a:solidFill>
                  <a:schemeClr val="accent1">
                    <a:lumMod val="75000"/>
                  </a:schemeClr>
                </a:solidFill>
                <a:latin typeface="Calibri" panose="020F0502020204030204" pitchFamily="34" charset="0"/>
                <a:ea typeface="Calibri" panose="020F0502020204030204" pitchFamily="34" charset="0"/>
                <a:cs typeface="Calibri" panose="020F0502020204030204" pitchFamily="34" charset="0"/>
              </a:rPr>
              <a:t>Document the Changes</a:t>
            </a:r>
            <a:r>
              <a:rPr lang="en-US" sz="1800" dirty="0">
                <a:solidFill>
                  <a:schemeClr val="accent1">
                    <a:lumMod val="75000"/>
                  </a:schemeClr>
                </a:solidFill>
                <a:latin typeface="Calibri" panose="020F0502020204030204" pitchFamily="34" charset="0"/>
                <a:ea typeface="Calibri" panose="020F0502020204030204" pitchFamily="34" charset="0"/>
                <a:cs typeface="Calibri" panose="020F0502020204030204" pitchFamily="34" charset="0"/>
              </a:rPr>
              <a:t>: Document all the changes made, the bugs fixed, and any important observations during the process.</a:t>
            </a:r>
          </a:p>
          <a:p>
            <a:pPr algn="l">
              <a:buFont typeface="+mj-lt"/>
              <a:buAutoNum type="arabicPeriod"/>
            </a:pPr>
            <a:r>
              <a:rPr lang="en-US" sz="1800" b="1" dirty="0">
                <a:solidFill>
                  <a:schemeClr val="accent1">
                    <a:lumMod val="75000"/>
                  </a:schemeClr>
                </a:solidFill>
                <a:latin typeface="Calibri" panose="020F0502020204030204" pitchFamily="34" charset="0"/>
                <a:ea typeface="Calibri" panose="020F0502020204030204" pitchFamily="34" charset="0"/>
                <a:cs typeface="Calibri" panose="020F0502020204030204" pitchFamily="34" charset="0"/>
              </a:rPr>
              <a:t>Review and Feedback</a:t>
            </a:r>
            <a:r>
              <a:rPr lang="en-US" sz="1800" dirty="0">
                <a:solidFill>
                  <a:schemeClr val="accent1">
                    <a:lumMod val="75000"/>
                  </a:schemeClr>
                </a:solidFill>
                <a:latin typeface="Calibri" panose="020F0502020204030204" pitchFamily="34" charset="0"/>
                <a:ea typeface="Calibri" panose="020F0502020204030204" pitchFamily="34" charset="0"/>
                <a:cs typeface="Calibri" panose="020F0502020204030204" pitchFamily="34" charset="0"/>
              </a:rPr>
              <a:t>: Have the code reviewed by peers for feedback. Make any necessary revisions based on the feedback receive</a:t>
            </a:r>
          </a:p>
          <a:p>
            <a:pPr marL="0" indent="0">
              <a:spcBef>
                <a:spcPts val="0"/>
              </a:spcBef>
              <a:buSzPct val="100000"/>
              <a:buNone/>
            </a:pPr>
            <a:endParaRPr sz="1800" b="1" dirty="0">
              <a:solidFill>
                <a:schemeClr val="accent1">
                  <a:lumMod val="75000"/>
                </a:schemeClr>
              </a:solidFill>
              <a:latin typeface="Calibri" panose="020F0502020204030204" pitchFamily="34" charset="0"/>
              <a:ea typeface="Calibri" panose="020F0502020204030204" pitchFamily="34" charset="0"/>
              <a:cs typeface="Calibri" panose="020F050202020403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60776-3F3D-D531-5A04-1F3006D8A4BA}"/>
              </a:ext>
            </a:extLst>
          </p:cNvPr>
          <p:cNvSpPr>
            <a:spLocks noGrp="1"/>
          </p:cNvSpPr>
          <p:nvPr>
            <p:ph type="title"/>
          </p:nvPr>
        </p:nvSpPr>
        <p:spPr>
          <a:xfrm>
            <a:off x="178634" y="395108"/>
            <a:ext cx="4168514" cy="983988"/>
          </a:xfrm>
        </p:spPr>
        <p:txBody>
          <a:bodyPr>
            <a:normAutofit/>
          </a:bodyPr>
          <a:lstStyle/>
          <a:p>
            <a:r>
              <a:rPr lang="en-IN" sz="3600" b="1" dirty="0">
                <a:solidFill>
                  <a:schemeClr val="accent1">
                    <a:lumMod val="75000"/>
                  </a:schemeClr>
                </a:solidFill>
              </a:rPr>
              <a:t>BEFORE BUG FIXING</a:t>
            </a:r>
          </a:p>
        </p:txBody>
      </p:sp>
      <p:pic>
        <p:nvPicPr>
          <p:cNvPr id="11" name="Picture 10">
            <a:extLst>
              <a:ext uri="{FF2B5EF4-FFF2-40B4-BE49-F238E27FC236}">
                <a16:creationId xmlns:a16="http://schemas.microsoft.com/office/drawing/2014/main" id="{73CBB058-550A-2840-1472-8F701156B373}"/>
              </a:ext>
            </a:extLst>
          </p:cNvPr>
          <p:cNvPicPr>
            <a:picLocks noChangeAspect="1"/>
          </p:cNvPicPr>
          <p:nvPr/>
        </p:nvPicPr>
        <p:blipFill>
          <a:blip r:embed="rId2"/>
          <a:stretch>
            <a:fillRect/>
          </a:stretch>
        </p:blipFill>
        <p:spPr>
          <a:xfrm>
            <a:off x="178634" y="1476850"/>
            <a:ext cx="5277786" cy="4735276"/>
          </a:xfrm>
          <a:prstGeom prst="rect">
            <a:avLst/>
          </a:prstGeom>
          <a:ln>
            <a:solidFill>
              <a:schemeClr val="tx1"/>
            </a:solidFill>
          </a:ln>
          <a:effectLst>
            <a:outerShdw blurRad="50800" dist="38100" algn="l" rotWithShape="0">
              <a:prstClr val="black">
                <a:alpha val="40000"/>
              </a:prstClr>
            </a:outerShdw>
          </a:effectLst>
        </p:spPr>
      </p:pic>
      <p:pic>
        <p:nvPicPr>
          <p:cNvPr id="13" name="Picture 12">
            <a:extLst>
              <a:ext uri="{FF2B5EF4-FFF2-40B4-BE49-F238E27FC236}">
                <a16:creationId xmlns:a16="http://schemas.microsoft.com/office/drawing/2014/main" id="{06828A31-4979-D4C2-0EB7-A957E5CC0FFF}"/>
              </a:ext>
            </a:extLst>
          </p:cNvPr>
          <p:cNvPicPr>
            <a:picLocks noChangeAspect="1"/>
          </p:cNvPicPr>
          <p:nvPr/>
        </p:nvPicPr>
        <p:blipFill>
          <a:blip r:embed="rId3"/>
          <a:stretch>
            <a:fillRect/>
          </a:stretch>
        </p:blipFill>
        <p:spPr>
          <a:xfrm>
            <a:off x="6548619" y="1476850"/>
            <a:ext cx="5464746" cy="4735276"/>
          </a:xfrm>
          <a:prstGeom prst="rect">
            <a:avLst/>
          </a:prstGeom>
          <a:ln>
            <a:solidFill>
              <a:schemeClr val="tx1"/>
            </a:solidFill>
          </a:ln>
          <a:effectLst>
            <a:outerShdw blurRad="50800" dist="38100" dir="10800000" algn="r" rotWithShape="0">
              <a:prstClr val="black">
                <a:alpha val="40000"/>
              </a:prstClr>
            </a:outerShdw>
          </a:effectLst>
        </p:spPr>
      </p:pic>
    </p:spTree>
    <p:extLst>
      <p:ext uri="{BB962C8B-B14F-4D97-AF65-F5344CB8AC3E}">
        <p14:creationId xmlns:p14="http://schemas.microsoft.com/office/powerpoint/2010/main" val="35327231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092AA53-F6F9-3F9D-BA03-C4605F179734}"/>
              </a:ext>
            </a:extLst>
          </p:cNvPr>
          <p:cNvSpPr>
            <a:spLocks noGrp="1"/>
          </p:cNvSpPr>
          <p:nvPr>
            <p:ph type="title"/>
          </p:nvPr>
        </p:nvSpPr>
        <p:spPr>
          <a:xfrm>
            <a:off x="163643" y="470057"/>
            <a:ext cx="4123544" cy="894049"/>
          </a:xfrm>
        </p:spPr>
        <p:txBody>
          <a:bodyPr>
            <a:normAutofit/>
          </a:bodyPr>
          <a:lstStyle/>
          <a:p>
            <a:r>
              <a:rPr lang="en-IN" sz="3600" b="1" dirty="0">
                <a:solidFill>
                  <a:schemeClr val="accent1">
                    <a:lumMod val="75000"/>
                  </a:schemeClr>
                </a:solidFill>
              </a:rPr>
              <a:t>AFTER BUG FIXING</a:t>
            </a:r>
          </a:p>
        </p:txBody>
      </p:sp>
      <p:pic>
        <p:nvPicPr>
          <p:cNvPr id="6" name="Picture 5">
            <a:extLst>
              <a:ext uri="{FF2B5EF4-FFF2-40B4-BE49-F238E27FC236}">
                <a16:creationId xmlns:a16="http://schemas.microsoft.com/office/drawing/2014/main" id="{13586DFF-821C-8FD0-7CB0-0F3591E50EF9}"/>
              </a:ext>
            </a:extLst>
          </p:cNvPr>
          <p:cNvPicPr>
            <a:picLocks noChangeAspect="1"/>
          </p:cNvPicPr>
          <p:nvPr/>
        </p:nvPicPr>
        <p:blipFill>
          <a:blip r:embed="rId2"/>
          <a:stretch>
            <a:fillRect/>
          </a:stretch>
        </p:blipFill>
        <p:spPr>
          <a:xfrm>
            <a:off x="163644" y="1364106"/>
            <a:ext cx="5367726" cy="5231566"/>
          </a:xfrm>
          <a:prstGeom prst="rect">
            <a:avLst/>
          </a:prstGeom>
          <a:ln>
            <a:solidFill>
              <a:schemeClr val="tx1"/>
            </a:solidFill>
          </a:ln>
          <a:effectLst>
            <a:outerShdw blurRad="50800" dist="38100" algn="l" rotWithShape="0">
              <a:prstClr val="black">
                <a:alpha val="40000"/>
              </a:prstClr>
            </a:outerShdw>
          </a:effectLst>
        </p:spPr>
      </p:pic>
      <p:pic>
        <p:nvPicPr>
          <p:cNvPr id="8" name="Picture 7">
            <a:extLst>
              <a:ext uri="{FF2B5EF4-FFF2-40B4-BE49-F238E27FC236}">
                <a16:creationId xmlns:a16="http://schemas.microsoft.com/office/drawing/2014/main" id="{A1131DD4-C99E-87F8-FF6C-80809A41A3BC}"/>
              </a:ext>
            </a:extLst>
          </p:cNvPr>
          <p:cNvPicPr>
            <a:picLocks noChangeAspect="1"/>
          </p:cNvPicPr>
          <p:nvPr/>
        </p:nvPicPr>
        <p:blipFill>
          <a:blip r:embed="rId3"/>
          <a:stretch>
            <a:fillRect/>
          </a:stretch>
        </p:blipFill>
        <p:spPr>
          <a:xfrm>
            <a:off x="6235908" y="470057"/>
            <a:ext cx="5576341" cy="5678591"/>
          </a:xfrm>
          <a:prstGeom prst="rect">
            <a:avLst/>
          </a:prstGeom>
          <a:ln>
            <a:solidFill>
              <a:schemeClr val="tx1"/>
            </a:solidFill>
          </a:ln>
          <a:effectLst>
            <a:outerShdw blurRad="50800" dist="38100" algn="l" rotWithShape="0">
              <a:prstClr val="black">
                <a:alpha val="40000"/>
              </a:prstClr>
            </a:outerShdw>
          </a:effectLst>
        </p:spPr>
      </p:pic>
    </p:spTree>
    <p:extLst>
      <p:ext uri="{BB962C8B-B14F-4D97-AF65-F5344CB8AC3E}">
        <p14:creationId xmlns:p14="http://schemas.microsoft.com/office/powerpoint/2010/main" val="36174459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0E5D91-9960-8AFD-BD4D-6F3899A9DF42}"/>
              </a:ext>
            </a:extLst>
          </p:cNvPr>
          <p:cNvSpPr>
            <a:spLocks noGrp="1"/>
          </p:cNvSpPr>
          <p:nvPr>
            <p:ph type="title"/>
          </p:nvPr>
        </p:nvSpPr>
        <p:spPr>
          <a:xfrm>
            <a:off x="343526" y="455069"/>
            <a:ext cx="4992973" cy="804106"/>
          </a:xfrm>
        </p:spPr>
        <p:txBody>
          <a:bodyPr>
            <a:normAutofit/>
          </a:bodyPr>
          <a:lstStyle/>
          <a:p>
            <a:r>
              <a:rPr lang="en-IN" sz="3600" b="1" dirty="0">
                <a:solidFill>
                  <a:schemeClr val="accent1">
                    <a:lumMod val="75000"/>
                  </a:schemeClr>
                </a:solidFill>
              </a:rPr>
              <a:t>NOTEPAD WEBSITE</a:t>
            </a:r>
          </a:p>
        </p:txBody>
      </p:sp>
      <p:pic>
        <p:nvPicPr>
          <p:cNvPr id="5" name="Picture 4">
            <a:extLst>
              <a:ext uri="{FF2B5EF4-FFF2-40B4-BE49-F238E27FC236}">
                <a16:creationId xmlns:a16="http://schemas.microsoft.com/office/drawing/2014/main" id="{04695640-1C07-546A-5A70-2E57B128968A}"/>
              </a:ext>
            </a:extLst>
          </p:cNvPr>
          <p:cNvPicPr>
            <a:picLocks noChangeAspect="1"/>
          </p:cNvPicPr>
          <p:nvPr/>
        </p:nvPicPr>
        <p:blipFill>
          <a:blip r:embed="rId2"/>
          <a:stretch>
            <a:fillRect/>
          </a:stretch>
        </p:blipFill>
        <p:spPr>
          <a:xfrm>
            <a:off x="343526" y="1439056"/>
            <a:ext cx="11504948" cy="4736892"/>
          </a:xfrm>
          <a:prstGeom prst="rect">
            <a:avLst/>
          </a:prstGeom>
          <a:ln>
            <a:solidFill>
              <a:schemeClr val="tx1"/>
            </a:solidFill>
          </a:ln>
          <a:effectLst>
            <a:outerShdw blurRad="50800" dist="38100" algn="l" rotWithShape="0">
              <a:prstClr val="black">
                <a:alpha val="40000"/>
              </a:prstClr>
            </a:outerShdw>
          </a:effectLst>
        </p:spPr>
      </p:pic>
    </p:spTree>
    <p:extLst>
      <p:ext uri="{BB962C8B-B14F-4D97-AF65-F5344CB8AC3E}">
        <p14:creationId xmlns:p14="http://schemas.microsoft.com/office/powerpoint/2010/main" val="1455493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pic>
        <p:nvPicPr>
          <p:cNvPr id="116" name="Google Shape;116;p5"/>
          <p:cNvPicPr preferRelativeResize="0"/>
          <p:nvPr/>
        </p:nvPicPr>
        <p:blipFill rotWithShape="1">
          <a:blip r:embed="rId3">
            <a:alphaModFix/>
          </a:blip>
          <a:srcRect/>
          <a:stretch/>
        </p:blipFill>
        <p:spPr>
          <a:xfrm>
            <a:off x="6466518" y="1850751"/>
            <a:ext cx="4465643" cy="2834317"/>
          </a:xfrm>
          <a:prstGeom prst="rect">
            <a:avLst/>
          </a:prstGeom>
          <a:noFill/>
          <a:ln>
            <a:noFill/>
          </a:ln>
        </p:spPr>
      </p:pic>
      <p:sp>
        <p:nvSpPr>
          <p:cNvPr id="117" name="Google Shape;117;p5"/>
          <p:cNvSpPr txBox="1"/>
          <p:nvPr/>
        </p:nvSpPr>
        <p:spPr>
          <a:xfrm>
            <a:off x="1244600" y="2997202"/>
            <a:ext cx="3661836" cy="769441"/>
          </a:xfrm>
          <a:prstGeom prst="rect">
            <a:avLst/>
          </a:prstGeom>
          <a:noFill/>
          <a:ln>
            <a:noFill/>
          </a:ln>
        </p:spPr>
        <p:txBody>
          <a:bodyPr spcFirstLastPara="1" wrap="square" lIns="91425" tIns="45700" rIns="91425" bIns="45700" anchor="t" anchorCtr="0">
            <a:noAutofit/>
          </a:bodyPr>
          <a:lstStyle/>
          <a:p>
            <a:pPr>
              <a:buClr>
                <a:srgbClr val="C00000"/>
              </a:buClr>
              <a:buSzPts val="4400"/>
            </a:pPr>
            <a:r>
              <a:rPr lang="en-IN" sz="4400" dirty="0">
                <a:solidFill>
                  <a:schemeClr val="bg2"/>
                </a:solidFill>
                <a:latin typeface="Libre Baskerville"/>
                <a:ea typeface="Libre Baskerville"/>
                <a:cs typeface="Libre Baskerville"/>
                <a:sym typeface="Libre Baskerville"/>
              </a:rPr>
              <a:t>THANK</a:t>
            </a:r>
            <a:r>
              <a:rPr lang="en-IN" sz="4400" dirty="0">
                <a:solidFill>
                  <a:srgbClr val="C00000"/>
                </a:solidFill>
                <a:latin typeface="Libre Baskerville"/>
                <a:ea typeface="Libre Baskerville"/>
                <a:cs typeface="Libre Baskerville"/>
                <a:sym typeface="Libre Baskerville"/>
              </a:rPr>
              <a:t> </a:t>
            </a:r>
            <a:r>
              <a:rPr lang="en-IN" sz="4400" dirty="0">
                <a:solidFill>
                  <a:schemeClr val="bg2"/>
                </a:solidFill>
                <a:latin typeface="Libre Baskerville"/>
                <a:ea typeface="Libre Baskerville"/>
                <a:cs typeface="Libre Baskerville"/>
                <a:sym typeface="Libre Baskerville"/>
              </a:rPr>
              <a:t>YOU</a:t>
            </a:r>
            <a:endParaRPr sz="1800" dirty="0">
              <a:solidFill>
                <a:schemeClr val="bg2"/>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117</TotalTime>
  <Words>486</Words>
  <Application>Microsoft Office PowerPoint</Application>
  <PresentationFormat>Widescreen</PresentationFormat>
  <Paragraphs>37</Paragraphs>
  <Slides>8</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Calibri</vt:lpstr>
      <vt:lpstr>Arial</vt:lpstr>
      <vt:lpstr>Libre Baskerville</vt:lpstr>
      <vt:lpstr>Wingdings</vt:lpstr>
      <vt:lpstr>Arial Black</vt:lpstr>
      <vt:lpstr>Office Theme</vt:lpstr>
      <vt:lpstr>PowerPoint Presentation</vt:lpstr>
      <vt:lpstr>PowerPoint Presentation</vt:lpstr>
      <vt:lpstr>PowerPoint Presentation</vt:lpstr>
      <vt:lpstr>AGENDA</vt:lpstr>
      <vt:lpstr>BEFORE BUG FIXING</vt:lpstr>
      <vt:lpstr>AFTER BUG FIXING</vt:lpstr>
      <vt:lpstr>NOTEPAD WEBSITE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Raghu Ram Aduri</dc:creator>
  <cp:lastModifiedBy>Akshay Kumar</cp:lastModifiedBy>
  <cp:revision>3</cp:revision>
  <dcterms:created xsi:type="dcterms:W3CDTF">2021-02-16T05:19:01Z</dcterms:created>
  <dcterms:modified xsi:type="dcterms:W3CDTF">2024-03-11T08:59:35Z</dcterms:modified>
</cp:coreProperties>
</file>