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h Verma" initials="YV" lastIdx="2" clrIdx="0">
    <p:extLst>
      <p:ext uri="{19B8F6BF-5375-455C-9EA6-DF929625EA0E}">
        <p15:presenceInfo xmlns:p15="http://schemas.microsoft.com/office/powerpoint/2012/main" xmlns="" userId="30f217dce54d18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>
        <p:scale>
          <a:sx n="76" d="100"/>
          <a:sy n="76" d="100"/>
        </p:scale>
        <p:origin x="-121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085D-F31C-40C5-A45B-5A868FE6A841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0B92-5FDC-4964-9AAE-7E9E3E7FA2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40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085D-F31C-40C5-A45B-5A868FE6A841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0B92-5FDC-4964-9AAE-7E9E3E7FA2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07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085D-F31C-40C5-A45B-5A868FE6A841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0B92-5FDC-4964-9AAE-7E9E3E7FA2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42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085D-F31C-40C5-A45B-5A868FE6A841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0B92-5FDC-4964-9AAE-7E9E3E7FA2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4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085D-F31C-40C5-A45B-5A868FE6A841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0B92-5FDC-4964-9AAE-7E9E3E7FA2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5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085D-F31C-40C5-A45B-5A868FE6A841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0B92-5FDC-4964-9AAE-7E9E3E7FA2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72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085D-F31C-40C5-A45B-5A868FE6A841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0B92-5FDC-4964-9AAE-7E9E3E7FA2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78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085D-F31C-40C5-A45B-5A868FE6A841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0B92-5FDC-4964-9AAE-7E9E3E7FA2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25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085D-F31C-40C5-A45B-5A868FE6A841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0B92-5FDC-4964-9AAE-7E9E3E7FA2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13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085D-F31C-40C5-A45B-5A868FE6A841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0B92-5FDC-4964-9AAE-7E9E3E7FA2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99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085D-F31C-40C5-A45B-5A868FE6A841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0B92-5FDC-4964-9AAE-7E9E3E7FA2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9085D-F31C-40C5-A45B-5A868FE6A841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C0B92-5FDC-4964-9AAE-7E9E3E7FA2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24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85475" y="-99242"/>
            <a:ext cx="9756576" cy="7029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267744" y="2924944"/>
            <a:ext cx="77768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Domillion Brush Free" pitchFamily="2" charset="0"/>
              </a:rPr>
              <a:t>OnePass</a:t>
            </a:r>
            <a:endParaRPr lang="en-IN" sz="11500" dirty="0">
              <a:solidFill>
                <a:schemeClr val="bg1"/>
              </a:solidFill>
              <a:latin typeface="Domillion Brush Free" pitchFamily="2" charset="0"/>
            </a:endParaRPr>
          </a:p>
        </p:txBody>
      </p:sp>
      <p:pic>
        <p:nvPicPr>
          <p:cNvPr id="2050" name="Picture 2" descr="C:\Users\Akshay\Pictures\Screenshots\Screenshot (460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35" t="38362" r="21498" b="41973"/>
          <a:stretch/>
        </p:blipFill>
        <p:spPr bwMode="auto">
          <a:xfrm>
            <a:off x="342484" y="2672557"/>
            <a:ext cx="1944216" cy="190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32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2536" y="-149130"/>
            <a:ext cx="9756576" cy="7029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131840" y="645368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Rounded MT Bold" pitchFamily="34" charset="0"/>
              </a:rPr>
              <a:t>Database</a:t>
            </a:r>
            <a:endParaRPr lang="en-IN" sz="44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pic>
        <p:nvPicPr>
          <p:cNvPr id="1027" name="Picture 3" descr="C:\Users\Akshay\Desktop\ppt\debt\mongodb-atla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33056"/>
            <a:ext cx="4956894" cy="163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844824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OnePass Database is stored on MongoDB atlas’s AWS Cloud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2536" y="-149130"/>
            <a:ext cx="9756576" cy="7029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979712" y="421401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Rounded MT Bold" pitchFamily="34" charset="0"/>
              </a:rPr>
              <a:t>ER Diagram</a:t>
            </a:r>
            <a:endParaRPr lang="en-IN" sz="40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pic>
        <p:nvPicPr>
          <p:cNvPr id="3074" name="Picture 2" descr="C:\Users\Akshay\Pictures\Screenshots\Screenshot (459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3" t="20263" r="11985" b="5494"/>
          <a:stretch/>
        </p:blipFill>
        <p:spPr bwMode="auto">
          <a:xfrm>
            <a:off x="539552" y="1844824"/>
            <a:ext cx="7956911" cy="429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72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9863" y="-171400"/>
            <a:ext cx="9756576" cy="7029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404664"/>
            <a:ext cx="6912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Rounded MT Bold" pitchFamily="34" charset="0"/>
              </a:rPr>
              <a:t>Work Done Up till now…</a:t>
            </a:r>
            <a:endParaRPr lang="en-IN" sz="44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461" y="2333685"/>
            <a:ext cx="37444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Routing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Backend API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User Methods (login, Signin, Signout)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Schema &amp; Database Connectivity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Notes  methods( Encryption &amp; Decryption and CRUD operations 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Local Sever (localhost Server for local hosting)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Card Methods (CRUD operations)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  <a:latin typeface="Arial Rounded MT Bol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  <a:latin typeface="Arial Rounded MT Bol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287" y="177281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</a:rPr>
              <a:t>Back-End</a:t>
            </a:r>
            <a:endParaRPr lang="en-IN" sz="24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625752" y="2003648"/>
            <a:ext cx="0" cy="42336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96136" y="177281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</a:rPr>
              <a:t>Front-End</a:t>
            </a:r>
            <a:endParaRPr lang="en-IN" sz="24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D6715E6-4B54-4C04-A378-0A943BCEACD2}"/>
              </a:ext>
            </a:extLst>
          </p:cNvPr>
          <p:cNvSpPr txBox="1"/>
          <p:nvPr/>
        </p:nvSpPr>
        <p:spPr>
          <a:xfrm>
            <a:off x="4932040" y="2420888"/>
            <a:ext cx="36003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Created Home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Arial Rounded MT Bold" pitchFamily="34" charset="0"/>
              </a:rPr>
              <a:t>SignIn</a:t>
            </a:r>
            <a:r>
              <a:rPr lang="en-US" sz="2000" dirty="0" smtClean="0">
                <a:solidFill>
                  <a:schemeClr val="bg1"/>
                </a:solidFill>
                <a:latin typeface="Arial Rounded MT Bold" pitchFamily="34" charset="0"/>
              </a:rPr>
              <a:t>/Signup </a:t>
            </a:r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Added styling with CSS and bootstrap and font awesome.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Made web pages responsive and compatible with multiple screen sizes</a:t>
            </a:r>
            <a:endParaRPr lang="en-IN" sz="20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28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2536" y="-149130"/>
            <a:ext cx="9756576" cy="7029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332656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Rounded MT Bold" pitchFamily="34" charset="0"/>
              </a:rPr>
              <a:t>Coming Up..</a:t>
            </a:r>
            <a:endParaRPr lang="en-IN" sz="32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26876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Back-End</a:t>
            </a:r>
            <a:endParaRPr lang="en-IN" sz="28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342" y="2010335"/>
            <a:ext cx="3312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Password CRUD operations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File Encryption &amp; Decryption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Backend API Testing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Backend to frontend Connectivity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Backend and Frontend API Testing</a:t>
            </a:r>
            <a:endParaRPr lang="en-IN" sz="20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625752" y="1324664"/>
            <a:ext cx="0" cy="42336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36096" y="126876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Rounded MT Bold" pitchFamily="34" charset="0"/>
              </a:rPr>
              <a:t>Front-End</a:t>
            </a:r>
            <a:endParaRPr lang="en-IN" sz="28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B927033-EB6E-4C28-A88B-E04E340600A3}"/>
              </a:ext>
            </a:extLst>
          </p:cNvPr>
          <p:cNvSpPr txBox="1"/>
          <p:nvPr/>
        </p:nvSpPr>
        <p:spPr>
          <a:xfrm>
            <a:off x="4932040" y="2010335"/>
            <a:ext cx="381642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 Rounded MT Bold" pitchFamily="34" charset="0"/>
              </a:rPr>
              <a:t>Creating smooth scroll for home page</a:t>
            </a:r>
            <a:r>
              <a:rPr lang="en-IN" sz="2000" b="1" dirty="0">
                <a:solidFill>
                  <a:schemeClr val="bg1"/>
                </a:solidFill>
                <a:latin typeface="Arial Rounded MT Bold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  <a:latin typeface="Arial Rounded MT Bold" pitchFamily="34" charset="0"/>
              </a:rPr>
              <a:t>Connecting home page with other pages and setting up proper navigation.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  <a:latin typeface="Arial Rounded MT Bold" pitchFamily="34" charset="0"/>
              </a:rPr>
              <a:t>Designing layout for webapp, having all the necessary options.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  <a:latin typeface="Arial Rounded MT Bold" pitchFamily="34" charset="0"/>
              </a:rPr>
              <a:t>Connecting front-end to </a:t>
            </a:r>
            <a:r>
              <a:rPr lang="en-IN" sz="2000" b="1" dirty="0" smtClean="0">
                <a:solidFill>
                  <a:schemeClr val="bg1"/>
                </a:solidFill>
                <a:latin typeface="Arial Rounded MT Bold" pitchFamily="34" charset="0"/>
              </a:rPr>
              <a:t>back-end through APIs.</a:t>
            </a:r>
            <a:endParaRPr lang="en-IN" sz="2000" b="1" dirty="0">
              <a:solidFill>
                <a:schemeClr val="bg1"/>
              </a:solidFill>
              <a:latin typeface="Arial Rounded MT Bold" pitchFamily="34" charset="0"/>
            </a:endParaRPr>
          </a:p>
          <a:p>
            <a:endParaRPr lang="en-IN" sz="2000" dirty="0">
              <a:solidFill>
                <a:schemeClr val="bg1"/>
              </a:solidFill>
              <a:latin typeface="Arial Rounded MT Bold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5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47B7A2E-78FD-4631-A753-47F502F02B6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02645B4-EA66-47D9-B4BA-CD733EBFE7C2}"/>
              </a:ext>
            </a:extLst>
          </p:cNvPr>
          <p:cNvSpPr txBox="1"/>
          <p:nvPr/>
        </p:nvSpPr>
        <p:spPr>
          <a:xfrm>
            <a:off x="323528" y="476672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Deployment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A3EA86A-31FC-4822-BED6-17B3BC4D4376}"/>
              </a:ext>
            </a:extLst>
          </p:cNvPr>
          <p:cNvSpPr txBox="1"/>
          <p:nvPr/>
        </p:nvSpPr>
        <p:spPr>
          <a:xfrm>
            <a:off x="539552" y="1988840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The deployment process will begin after the completion of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The complete web app will be deployed on a public cloud which will be either of AWS/Azure.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The application will wrapped in containers tested on local system and then deployed onto the cloud.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CI/CD pipeline will be created for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Once deployed web app can be accessed from any system without any hardware or software dependency, the user just need internet connection on the device.</a:t>
            </a:r>
          </a:p>
        </p:txBody>
      </p:sp>
    </p:spTree>
    <p:extLst>
      <p:ext uri="{BB962C8B-B14F-4D97-AF65-F5344CB8AC3E}">
        <p14:creationId xmlns:p14="http://schemas.microsoft.com/office/powerpoint/2010/main" val="134572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230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</dc:creator>
  <cp:lastModifiedBy>Akshay</cp:lastModifiedBy>
  <cp:revision>13</cp:revision>
  <dcterms:created xsi:type="dcterms:W3CDTF">2021-06-13T12:03:21Z</dcterms:created>
  <dcterms:modified xsi:type="dcterms:W3CDTF">2021-06-14T08:51:47Z</dcterms:modified>
</cp:coreProperties>
</file>