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risjpatty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LeT’s</a:t>
            </a:r>
            <a:r>
              <a:rPr lang="en-IN" dirty="0" smtClean="0"/>
              <a:t> have our own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339326" cy="1947333"/>
          </a:xfrm>
        </p:spPr>
        <p:txBody>
          <a:bodyPr>
            <a:normAutofit/>
          </a:bodyPr>
          <a:lstStyle/>
          <a:p>
            <a:r>
              <a:rPr lang="en-IN" sz="4400" dirty="0" err="1" smtClean="0">
                <a:solidFill>
                  <a:srgbClr val="FFFF00"/>
                </a:solidFill>
              </a:rPr>
              <a:t>init</a:t>
            </a:r>
            <a:r>
              <a:rPr lang="en-IN" sz="4400" dirty="0" smtClean="0">
                <a:solidFill>
                  <a:srgbClr val="FFFF00"/>
                </a:solidFill>
              </a:rPr>
              <a:t>-react-app </a:t>
            </a:r>
            <a:r>
              <a:rPr lang="en-IN" sz="1400" dirty="0" smtClean="0">
                <a:solidFill>
                  <a:srgbClr val="FFFF00"/>
                </a:solidFill>
              </a:rPr>
              <a:t>similar to create-react-app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1442434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Npm</a:t>
            </a:r>
            <a:r>
              <a:rPr lang="en-IN" dirty="0" smtClean="0"/>
              <a:t> install –save </a:t>
            </a:r>
            <a:r>
              <a:rPr lang="en-IN" dirty="0" err="1" smtClean="0"/>
              <a:t>shelljs</a:t>
            </a:r>
            <a:r>
              <a:rPr lang="en-IN" dirty="0" smtClean="0"/>
              <a:t> </a:t>
            </a:r>
            <a:r>
              <a:rPr lang="en-IN" dirty="0" err="1" smtClean="0"/>
              <a:t>colors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8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144243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Create index.js</a:t>
            </a:r>
          </a:p>
        </p:txBody>
      </p:sp>
    </p:spTree>
    <p:extLst>
      <p:ext uri="{BB962C8B-B14F-4D97-AF65-F5344CB8AC3E}">
        <p14:creationId xmlns:p14="http://schemas.microsoft.com/office/powerpoint/2010/main" val="2166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1442434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First </a:t>
            </a:r>
            <a:r>
              <a:rPr lang="en-IN" dirty="0"/>
              <a:t>line should be </a:t>
            </a:r>
            <a:r>
              <a:rPr lang="en-IN" dirty="0">
                <a:solidFill>
                  <a:srgbClr val="FFFF00"/>
                </a:solidFill>
              </a:rPr>
              <a:t>#!/</a:t>
            </a:r>
            <a:r>
              <a:rPr lang="en-IN" dirty="0" err="1">
                <a:solidFill>
                  <a:srgbClr val="FFFF00"/>
                </a:solidFill>
              </a:rPr>
              <a:t>usr</a:t>
            </a:r>
            <a:r>
              <a:rPr lang="en-IN" dirty="0">
                <a:solidFill>
                  <a:srgbClr val="FFFF00"/>
                </a:solidFill>
              </a:rPr>
              <a:t>/bin/</a:t>
            </a:r>
            <a:r>
              <a:rPr lang="en-IN" dirty="0" err="1">
                <a:solidFill>
                  <a:srgbClr val="FFFF00"/>
                </a:solidFill>
              </a:rPr>
              <a:t>env</a:t>
            </a:r>
            <a:r>
              <a:rPr lang="en-IN" dirty="0">
                <a:solidFill>
                  <a:srgbClr val="FFFF00"/>
                </a:solidFill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33890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1442434"/>
            <a:ext cx="6643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Then Add below code </a:t>
            </a:r>
            <a:r>
              <a:rPr lang="en-IN" dirty="0"/>
              <a:t>to index.js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FFFF00"/>
                </a:solidFill>
              </a:rPr>
              <a:t>let shell = require('</a:t>
            </a:r>
            <a:r>
              <a:rPr lang="en-IN" dirty="0" err="1">
                <a:solidFill>
                  <a:srgbClr val="FFFF00"/>
                </a:solidFill>
              </a:rPr>
              <a:t>shelljs</a:t>
            </a:r>
            <a:r>
              <a:rPr lang="en-IN" dirty="0">
                <a:solidFill>
                  <a:srgbClr val="FFFF00"/>
                </a:solidFill>
              </a:rPr>
              <a:t>')</a:t>
            </a:r>
          </a:p>
          <a:p>
            <a:r>
              <a:rPr lang="en-IN" dirty="0">
                <a:solidFill>
                  <a:srgbClr val="FFFF00"/>
                </a:solidFill>
              </a:rPr>
              <a:t>let </a:t>
            </a:r>
            <a:r>
              <a:rPr lang="en-IN" dirty="0" err="1">
                <a:solidFill>
                  <a:srgbClr val="FFFF00"/>
                </a:solidFill>
              </a:rPr>
              <a:t>colors</a:t>
            </a:r>
            <a:r>
              <a:rPr lang="en-IN" dirty="0">
                <a:solidFill>
                  <a:srgbClr val="FFFF00"/>
                </a:solidFill>
              </a:rPr>
              <a:t> = require('</a:t>
            </a:r>
            <a:r>
              <a:rPr lang="en-IN" dirty="0" err="1">
                <a:solidFill>
                  <a:srgbClr val="FFFF00"/>
                </a:solidFill>
              </a:rPr>
              <a:t>colors</a:t>
            </a:r>
            <a:r>
              <a:rPr lang="en-IN" dirty="0">
                <a:solidFill>
                  <a:srgbClr val="FFFF00"/>
                </a:solidFill>
              </a:rPr>
              <a:t>')</a:t>
            </a:r>
          </a:p>
          <a:p>
            <a:r>
              <a:rPr lang="en-IN" dirty="0">
                <a:solidFill>
                  <a:srgbClr val="FFFF00"/>
                </a:solidFill>
              </a:rPr>
              <a:t>let fs = require('fs') //fs already comes included with node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1442434"/>
            <a:ext cx="5886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 </a:t>
            </a:r>
            <a:r>
              <a:rPr lang="en-IN" dirty="0" smtClean="0"/>
              <a:t>variables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let </a:t>
            </a:r>
            <a:r>
              <a:rPr lang="en-IN" dirty="0" err="1">
                <a:solidFill>
                  <a:srgbClr val="FFFF00"/>
                </a:solidFill>
              </a:rPr>
              <a:t>appName</a:t>
            </a:r>
            <a:r>
              <a:rPr lang="en-IN" dirty="0">
                <a:solidFill>
                  <a:srgbClr val="FFFF00"/>
                </a:solidFill>
              </a:rPr>
              <a:t> = </a:t>
            </a:r>
            <a:r>
              <a:rPr lang="en-IN" dirty="0" err="1">
                <a:solidFill>
                  <a:srgbClr val="FFFF00"/>
                </a:solidFill>
              </a:rPr>
              <a:t>process.argv</a:t>
            </a:r>
            <a:r>
              <a:rPr lang="en-IN" dirty="0">
                <a:solidFill>
                  <a:srgbClr val="FFFF00"/>
                </a:solidFill>
              </a:rPr>
              <a:t>[2]</a:t>
            </a:r>
          </a:p>
          <a:p>
            <a:r>
              <a:rPr lang="en-IN" dirty="0">
                <a:solidFill>
                  <a:srgbClr val="FFFF00"/>
                </a:solidFill>
              </a:rPr>
              <a:t>let </a:t>
            </a:r>
            <a:r>
              <a:rPr lang="en-IN" dirty="0" err="1">
                <a:solidFill>
                  <a:srgbClr val="FFFF00"/>
                </a:solidFill>
              </a:rPr>
              <a:t>appDirectory</a:t>
            </a:r>
            <a:r>
              <a:rPr lang="en-IN" dirty="0">
                <a:solidFill>
                  <a:srgbClr val="FFFF00"/>
                </a:solidFill>
              </a:rPr>
              <a:t> = `${</a:t>
            </a:r>
            <a:r>
              <a:rPr lang="en-IN" dirty="0" err="1">
                <a:solidFill>
                  <a:srgbClr val="FFFF00"/>
                </a:solidFill>
              </a:rPr>
              <a:t>process.cwd</a:t>
            </a:r>
            <a:r>
              <a:rPr lang="en-IN" dirty="0">
                <a:solidFill>
                  <a:srgbClr val="FFFF00"/>
                </a:solidFill>
              </a:rPr>
              <a:t>()}/${</a:t>
            </a:r>
            <a:r>
              <a:rPr lang="en-IN" dirty="0" err="1">
                <a:solidFill>
                  <a:srgbClr val="FFFF00"/>
                </a:solidFill>
              </a:rPr>
              <a:t>appName</a:t>
            </a:r>
            <a:r>
              <a:rPr lang="en-IN" dirty="0">
                <a:solidFill>
                  <a:srgbClr val="FFFF00"/>
                </a:solidFill>
              </a:rPr>
              <a:t>}`</a:t>
            </a:r>
          </a:p>
        </p:txBody>
      </p:sp>
    </p:spTree>
    <p:extLst>
      <p:ext uri="{BB962C8B-B14F-4D97-AF65-F5344CB8AC3E}">
        <p14:creationId xmlns:p14="http://schemas.microsoft.com/office/powerpoint/2010/main" val="495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1442434"/>
            <a:ext cx="3980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Add </a:t>
            </a:r>
            <a:r>
              <a:rPr lang="en-IN" dirty="0"/>
              <a:t>function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>
                <a:solidFill>
                  <a:srgbClr val="FFFF00"/>
                </a:solidFill>
              </a:rPr>
              <a:t>const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run = </a:t>
            </a:r>
            <a:r>
              <a:rPr lang="en-IN" dirty="0" err="1">
                <a:solidFill>
                  <a:srgbClr val="FFFF00"/>
                </a:solidFill>
              </a:rPr>
              <a:t>async</a:t>
            </a:r>
            <a:r>
              <a:rPr lang="en-IN" dirty="0">
                <a:solidFill>
                  <a:srgbClr val="FFFF00"/>
                </a:solidFill>
              </a:rPr>
              <a:t> () =&gt; {</a:t>
            </a:r>
          </a:p>
          <a:p>
            <a:r>
              <a:rPr lang="en-IN" dirty="0">
                <a:solidFill>
                  <a:srgbClr val="FFFF00"/>
                </a:solidFill>
              </a:rPr>
              <a:t>  // write your own shell script here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IN" dirty="0">
                <a:solidFill>
                  <a:srgbClr val="FFFF00"/>
                </a:solidFill>
              </a:rPr>
              <a:t>r</a:t>
            </a:r>
            <a:r>
              <a:rPr lang="en-IN" dirty="0" smtClean="0">
                <a:solidFill>
                  <a:srgbClr val="FFFF00"/>
                </a:solidFill>
              </a:rPr>
              <a:t>un();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2134" y="1159099"/>
            <a:ext cx="5640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below code to </a:t>
            </a:r>
            <a:r>
              <a:rPr lang="en-IN" dirty="0" err="1" smtClean="0"/>
              <a:t>package.json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"bin": {</a:t>
            </a:r>
            <a:r>
              <a:rPr lang="en-IN" dirty="0">
                <a:solidFill>
                  <a:srgbClr val="FFFF00"/>
                </a:solidFill>
              </a:rPr>
              <a:t/>
            </a:r>
            <a:br>
              <a:rPr lang="en-IN" dirty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	“my-own-react-app</a:t>
            </a:r>
            <a:r>
              <a:rPr lang="en-IN" dirty="0">
                <a:solidFill>
                  <a:srgbClr val="FFFF00"/>
                </a:solidFill>
              </a:rPr>
              <a:t>": "index.js"</a:t>
            </a:r>
            <a:r>
              <a:rPr lang="en-IN" dirty="0">
                <a:solidFill>
                  <a:srgbClr val="FFFF00"/>
                </a:solidFill>
              </a:rPr>
              <a:t/>
            </a:r>
            <a:br>
              <a:rPr lang="en-IN" dirty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},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/>
              <a:t>Last=&gt; </a:t>
            </a:r>
            <a:r>
              <a:rPr lang="en-IN" dirty="0" err="1" smtClean="0"/>
              <a:t>Npm</a:t>
            </a:r>
            <a:r>
              <a:rPr lang="en-IN" dirty="0" smtClean="0"/>
              <a:t>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55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212778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Few </a:t>
            </a:r>
            <a:r>
              <a:rPr lang="en-IN" dirty="0" err="1"/>
              <a:t>shelljs</a:t>
            </a:r>
            <a:r>
              <a:rPr lang="en-IN" dirty="0"/>
              <a:t> methods to remember:</a:t>
            </a:r>
          </a:p>
          <a:p>
            <a:endParaRPr lang="en-IN" dirty="0"/>
          </a:p>
          <a:p>
            <a:r>
              <a:rPr lang="en-IN" sz="1600" dirty="0" smtClean="0">
                <a:solidFill>
                  <a:srgbClr val="FFFF00"/>
                </a:solidFill>
              </a:rPr>
              <a:t>1-&gt;</a:t>
            </a:r>
            <a:r>
              <a:rPr lang="en-IN" sz="1600" dirty="0">
                <a:solidFill>
                  <a:srgbClr val="FFFF00"/>
                </a:solidFill>
              </a:rPr>
              <a:t>	</a:t>
            </a:r>
            <a:r>
              <a:rPr lang="en-IN" sz="1600" dirty="0" smtClean="0"/>
              <a:t>    </a:t>
            </a:r>
            <a:r>
              <a:rPr lang="en-IN" sz="1600" dirty="0" err="1" smtClean="0">
                <a:solidFill>
                  <a:srgbClr val="FFFF00"/>
                </a:solidFill>
              </a:rPr>
              <a:t>shell.exec</a:t>
            </a:r>
            <a:r>
              <a:rPr lang="en-IN" sz="1600" dirty="0">
                <a:solidFill>
                  <a:srgbClr val="FFFF00"/>
                </a:solidFill>
              </a:rPr>
              <a:t>(`</a:t>
            </a:r>
            <a:r>
              <a:rPr lang="en-IN" sz="1600" dirty="0" err="1">
                <a:solidFill>
                  <a:srgbClr val="FFFF00"/>
                </a:solidFill>
              </a:rPr>
              <a:t>mkdir</a:t>
            </a:r>
            <a:r>
              <a:rPr lang="en-IN" sz="1600" dirty="0">
                <a:solidFill>
                  <a:srgbClr val="FFFF00"/>
                </a:solidFill>
              </a:rPr>
              <a:t> ${name}`, () =&gt; {</a:t>
            </a:r>
          </a:p>
          <a:p>
            <a:r>
              <a:rPr lang="en-IN" sz="1600" dirty="0">
                <a:solidFill>
                  <a:srgbClr val="FFFF00"/>
                </a:solidFill>
              </a:rPr>
              <a:t>                log("Directory created");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                resolve(true);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            });</a:t>
            </a:r>
          </a:p>
          <a:p>
            <a:r>
              <a:rPr lang="en-IN" sz="1600" dirty="0"/>
              <a:t>		</a:t>
            </a:r>
            <a:r>
              <a:rPr lang="en-IN" sz="1600" dirty="0">
                <a:solidFill>
                  <a:srgbClr val="FFFF00"/>
                </a:solidFill>
              </a:rPr>
              <a:t>	</a:t>
            </a:r>
          </a:p>
          <a:p>
            <a:r>
              <a:rPr lang="en-IN" sz="1600" dirty="0" smtClean="0">
                <a:solidFill>
                  <a:srgbClr val="FFFF00"/>
                </a:solidFill>
              </a:rPr>
              <a:t>2-&gt;</a:t>
            </a:r>
            <a:r>
              <a:rPr lang="en-IN" sz="1600" dirty="0">
                <a:solidFill>
                  <a:srgbClr val="FFFF00"/>
                </a:solidFill>
              </a:rPr>
              <a:t>	</a:t>
            </a:r>
            <a:r>
              <a:rPr lang="en-IN" sz="1600" dirty="0" smtClean="0">
                <a:solidFill>
                  <a:srgbClr val="FFFF00"/>
                </a:solidFill>
              </a:rPr>
              <a:t>    shell.cd(</a:t>
            </a:r>
            <a:r>
              <a:rPr lang="en-IN" sz="1600" dirty="0" err="1" smtClean="0">
                <a:solidFill>
                  <a:srgbClr val="FFFF00"/>
                </a:solidFill>
              </a:rPr>
              <a:t>appName</a:t>
            </a:r>
            <a:r>
              <a:rPr lang="en-IN" sz="1600" dirty="0">
                <a:solidFill>
                  <a:srgbClr val="FFFF00"/>
                </a:solidFill>
              </a:rPr>
              <a:t>);</a:t>
            </a:r>
          </a:p>
          <a:p>
            <a:r>
              <a:rPr lang="en-IN" sz="1600" dirty="0"/>
              <a:t>			</a:t>
            </a:r>
          </a:p>
          <a:p>
            <a:r>
              <a:rPr lang="en-IN" sz="1600" dirty="0">
                <a:solidFill>
                  <a:srgbClr val="FFFF00"/>
                </a:solidFill>
              </a:rPr>
              <a:t>3</a:t>
            </a:r>
            <a:r>
              <a:rPr lang="en-IN" sz="1600" dirty="0" smtClean="0">
                <a:solidFill>
                  <a:srgbClr val="FFFF00"/>
                </a:solidFill>
              </a:rPr>
              <a:t>-&gt;</a:t>
            </a:r>
            <a:r>
              <a:rPr lang="en-IN" sz="1600" dirty="0"/>
              <a:t>		</a:t>
            </a:r>
            <a:r>
              <a:rPr lang="en-IN" sz="1600" dirty="0" err="1" smtClean="0">
                <a:solidFill>
                  <a:srgbClr val="FFFF00"/>
                </a:solidFill>
              </a:rPr>
              <a:t>const</a:t>
            </a:r>
            <a:r>
              <a:rPr lang="en-IN" sz="1600" dirty="0" smtClean="0">
                <a:solidFill>
                  <a:srgbClr val="FFFF00"/>
                </a:solidFill>
              </a:rPr>
              <a:t> </a:t>
            </a:r>
            <a:r>
              <a:rPr lang="en-IN" sz="1600" dirty="0" err="1">
                <a:solidFill>
                  <a:srgbClr val="FFFF00"/>
                </a:solidFill>
              </a:rPr>
              <a:t>addFiles</a:t>
            </a:r>
            <a:r>
              <a:rPr lang="en-IN" sz="1600" dirty="0">
                <a:solidFill>
                  <a:srgbClr val="FFFF00"/>
                </a:solidFill>
              </a:rPr>
              <a:t> = (directory, templates) =&gt; {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</a:t>
            </a:r>
            <a:r>
              <a:rPr lang="en-IN" sz="1600" dirty="0" smtClean="0">
                <a:solidFill>
                  <a:srgbClr val="FFFF00"/>
                </a:solidFill>
              </a:rPr>
              <a:t>return </a:t>
            </a:r>
            <a:r>
              <a:rPr lang="en-IN" sz="1600" dirty="0">
                <a:solidFill>
                  <a:srgbClr val="FFFF00"/>
                </a:solidFill>
              </a:rPr>
              <a:t>new Promise(resolve =&gt; {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log("started copying files...");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let promises = [];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</a:t>
            </a:r>
            <a:r>
              <a:rPr lang="en-IN" sz="1600" dirty="0" err="1">
                <a:solidFill>
                  <a:srgbClr val="FFFF00"/>
                </a:solidFill>
              </a:rPr>
              <a:t>Object.keys</a:t>
            </a:r>
            <a:r>
              <a:rPr lang="en-IN" sz="1600" dirty="0">
                <a:solidFill>
                  <a:srgbClr val="FFFF00"/>
                </a:solidFill>
              </a:rPr>
              <a:t>(templates).</a:t>
            </a:r>
            <a:r>
              <a:rPr lang="en-IN" sz="1600" dirty="0" err="1">
                <a:solidFill>
                  <a:srgbClr val="FFFF00"/>
                </a:solidFill>
              </a:rPr>
              <a:t>forEach</a:t>
            </a:r>
            <a:r>
              <a:rPr lang="en-IN" sz="1600" dirty="0">
                <a:solidFill>
                  <a:srgbClr val="FFFF00"/>
                </a:solidFill>
              </a:rPr>
              <a:t>((</a:t>
            </a:r>
            <a:r>
              <a:rPr lang="en-IN" sz="1600" dirty="0" err="1">
                <a:solidFill>
                  <a:srgbClr val="FFFF00"/>
                </a:solidFill>
              </a:rPr>
              <a:t>fileName</a:t>
            </a:r>
            <a:r>
              <a:rPr lang="en-IN" sz="1600" dirty="0">
                <a:solidFill>
                  <a:srgbClr val="FFFF00"/>
                </a:solidFill>
              </a:rPr>
              <a:t>, </a:t>
            </a:r>
            <a:r>
              <a:rPr lang="en-IN" sz="1600" dirty="0" err="1">
                <a:solidFill>
                  <a:srgbClr val="FFFF00"/>
                </a:solidFill>
              </a:rPr>
              <a:t>i</a:t>
            </a:r>
            <a:r>
              <a:rPr lang="en-IN" sz="1600" dirty="0">
                <a:solidFill>
                  <a:srgbClr val="FFFF00"/>
                </a:solidFill>
              </a:rPr>
              <a:t>) =&gt; {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promises[</a:t>
            </a:r>
            <a:r>
              <a:rPr lang="en-IN" sz="1600" dirty="0" err="1">
                <a:solidFill>
                  <a:srgbClr val="FFFF00"/>
                </a:solidFill>
              </a:rPr>
              <a:t>i</a:t>
            </a:r>
            <a:r>
              <a:rPr lang="en-IN" sz="1600" dirty="0">
                <a:solidFill>
                  <a:srgbClr val="FFFF00"/>
                </a:solidFill>
              </a:rPr>
              <a:t>] = new Promise(resolve =&gt; {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	</a:t>
            </a:r>
            <a:r>
              <a:rPr lang="en-IN" sz="1600" dirty="0" err="1">
                <a:solidFill>
                  <a:srgbClr val="FFFF00"/>
                </a:solidFill>
              </a:rPr>
              <a:t>fs.writeFile</a:t>
            </a:r>
            <a:r>
              <a:rPr lang="en-IN" sz="1600" dirty="0">
                <a:solidFill>
                  <a:srgbClr val="FFFF00"/>
                </a:solidFill>
              </a:rPr>
              <a:t>(`${directory}/${</a:t>
            </a:r>
            <a:r>
              <a:rPr lang="en-IN" sz="1600" dirty="0" err="1">
                <a:solidFill>
                  <a:srgbClr val="FFFF00"/>
                </a:solidFill>
              </a:rPr>
              <a:t>fileName</a:t>
            </a:r>
            <a:r>
              <a:rPr lang="en-IN" sz="1600" dirty="0">
                <a:solidFill>
                  <a:srgbClr val="FFFF00"/>
                </a:solidFill>
              </a:rPr>
              <a:t>}`, templates[</a:t>
            </a:r>
            <a:r>
              <a:rPr lang="en-IN" sz="1600" dirty="0" err="1">
                <a:solidFill>
                  <a:srgbClr val="FFFF00"/>
                </a:solidFill>
              </a:rPr>
              <a:t>fileName</a:t>
            </a:r>
            <a:r>
              <a:rPr lang="en-IN" sz="1600" dirty="0">
                <a:solidFill>
                  <a:srgbClr val="FFFF00"/>
                </a:solidFill>
              </a:rPr>
              <a:t>], (err) =&gt; {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		if (err) {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			return log(err);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		}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		resolve();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	});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	});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});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</a:t>
            </a:r>
            <a:r>
              <a:rPr lang="en-IN" sz="1600" dirty="0" err="1">
                <a:solidFill>
                  <a:srgbClr val="FFFF00"/>
                </a:solidFill>
              </a:rPr>
              <a:t>Promise.all</a:t>
            </a:r>
            <a:r>
              <a:rPr lang="en-IN" sz="1600" dirty="0">
                <a:solidFill>
                  <a:srgbClr val="FFFF00"/>
                </a:solidFill>
              </a:rPr>
              <a:t>(promises).then(() =&gt; { resolve() })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	log("copied files...");</a:t>
            </a:r>
          </a:p>
          <a:p>
            <a:r>
              <a:rPr lang="en-IN" sz="1600" dirty="0">
                <a:solidFill>
                  <a:srgbClr val="FFFF00"/>
                </a:solidFill>
              </a:rPr>
              <a:t>		</a:t>
            </a:r>
            <a:r>
              <a:rPr lang="en-IN" sz="1600" dirty="0" smtClean="0">
                <a:solidFill>
                  <a:srgbClr val="FFFF00"/>
                </a:solidFill>
              </a:rPr>
              <a:t>})</a:t>
            </a:r>
            <a:endParaRPr lang="en-IN" sz="1600" dirty="0">
              <a:solidFill>
                <a:srgbClr val="FFFF00"/>
              </a:solidFill>
            </a:endParaRPr>
          </a:p>
          <a:p>
            <a:r>
              <a:rPr lang="en-IN" sz="1600" dirty="0">
                <a:solidFill>
                  <a:srgbClr val="FFFF00"/>
                </a:solidFill>
              </a:rPr>
              <a:t>	</a:t>
            </a:r>
            <a:r>
              <a:rPr lang="en-IN" sz="1600" dirty="0" smtClean="0">
                <a:solidFill>
                  <a:srgbClr val="FFFF00"/>
                </a:solidFill>
              </a:rPr>
              <a:t>};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375" y="1983347"/>
            <a:ext cx="9132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What is create-react-app?</a:t>
            </a:r>
            <a:endParaRPr lang="en-I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3606085" y="3464417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rgbClr val="FFFF00"/>
                </a:solidFill>
              </a:rPr>
              <a:t>n</a:t>
            </a:r>
            <a:r>
              <a:rPr lang="en-IN" dirty="0" err="1" smtClean="0">
                <a:solidFill>
                  <a:srgbClr val="FFFF00"/>
                </a:solidFill>
              </a:rPr>
              <a:t>pm</a:t>
            </a:r>
            <a:r>
              <a:rPr lang="en-IN" dirty="0" smtClean="0">
                <a:solidFill>
                  <a:srgbClr val="FFFF00"/>
                </a:solidFill>
              </a:rPr>
              <a:t> create-react-app &lt;some-random-name&gt;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5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8" y="1584101"/>
            <a:ext cx="10610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Can we have our own create-react-app?</a:t>
            </a:r>
          </a:p>
          <a:p>
            <a:endParaRPr lang="en-IN" sz="4000" dirty="0" smtClean="0"/>
          </a:p>
          <a:p>
            <a:endParaRPr lang="en-IN" sz="4000" dirty="0">
              <a:solidFill>
                <a:srgbClr val="FFFF00"/>
              </a:solidFill>
            </a:endParaRPr>
          </a:p>
          <a:p>
            <a:r>
              <a:rPr lang="en-IN" sz="4000" dirty="0" smtClean="0">
                <a:solidFill>
                  <a:srgbClr val="FFFF00"/>
                </a:solidFill>
              </a:rPr>
              <a:t>How?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5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6" y="1416676"/>
            <a:ext cx="498862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Yes….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sz="3200" dirty="0">
              <a:solidFill>
                <a:srgbClr val="FFFF00"/>
              </a:solidFill>
            </a:endParaRPr>
          </a:p>
          <a:p>
            <a:r>
              <a:rPr lang="en-IN" sz="3200" dirty="0" smtClean="0">
                <a:solidFill>
                  <a:srgbClr val="FFFF00"/>
                </a:solidFill>
              </a:rPr>
              <a:t>Using shell scripts</a:t>
            </a:r>
            <a:endParaRPr lang="en-I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5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3194" y="566670"/>
            <a:ext cx="612218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Prerequisites:</a:t>
            </a:r>
          </a:p>
          <a:p>
            <a:endParaRPr lang="en-IN" sz="4000" dirty="0">
              <a:solidFill>
                <a:srgbClr val="FFFF00"/>
              </a:solidFill>
            </a:endParaRPr>
          </a:p>
          <a:p>
            <a:r>
              <a:rPr lang="en-IN" sz="4000" dirty="0" err="1" smtClean="0">
                <a:solidFill>
                  <a:srgbClr val="FFFF00"/>
                </a:solidFill>
              </a:rPr>
              <a:t>Js</a:t>
            </a:r>
            <a:r>
              <a:rPr lang="en-IN" sz="4000" dirty="0" smtClean="0">
                <a:solidFill>
                  <a:srgbClr val="FFFF00"/>
                </a:solidFill>
              </a:rPr>
              <a:t>, </a:t>
            </a:r>
            <a:r>
              <a:rPr lang="en-IN" sz="4000" dirty="0" err="1" smtClean="0">
                <a:solidFill>
                  <a:srgbClr val="FFFF00"/>
                </a:solidFill>
              </a:rPr>
              <a:t>nodejs</a:t>
            </a:r>
            <a:r>
              <a:rPr lang="en-IN" sz="4000" dirty="0" smtClean="0">
                <a:solidFill>
                  <a:srgbClr val="FFFF00"/>
                </a:solidFill>
              </a:rPr>
              <a:t>, </a:t>
            </a:r>
            <a:r>
              <a:rPr lang="en-IN" sz="4000" dirty="0" err="1" smtClean="0">
                <a:solidFill>
                  <a:srgbClr val="FFFF00"/>
                </a:solidFill>
              </a:rPr>
              <a:t>shelljs</a:t>
            </a:r>
            <a:r>
              <a:rPr lang="en-IN" sz="4000" dirty="0" smtClean="0">
                <a:solidFill>
                  <a:srgbClr val="FFFF00"/>
                </a:solidFill>
              </a:rPr>
              <a:t>, </a:t>
            </a:r>
            <a:r>
              <a:rPr lang="en-IN" sz="4000" dirty="0" err="1" smtClean="0">
                <a:solidFill>
                  <a:srgbClr val="FFFF00"/>
                </a:solidFill>
              </a:rPr>
              <a:t>reactjs</a:t>
            </a:r>
            <a:endParaRPr lang="en-IN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6" y="2189408"/>
            <a:ext cx="5006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What is </a:t>
            </a:r>
            <a:r>
              <a:rPr lang="en-IN" sz="5400" dirty="0" err="1" smtClean="0">
                <a:solidFill>
                  <a:srgbClr val="FFFF00"/>
                </a:solidFill>
              </a:rPr>
              <a:t>shelljs</a:t>
            </a:r>
            <a:r>
              <a:rPr lang="en-IN" sz="5400" dirty="0" smtClean="0">
                <a:solidFill>
                  <a:srgbClr val="FFFF00"/>
                </a:solidFill>
              </a:rPr>
              <a:t>?</a:t>
            </a:r>
            <a:endParaRPr lang="en-IN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2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8045" y="1262130"/>
            <a:ext cx="31454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Lets Start</a:t>
            </a:r>
          </a:p>
          <a:p>
            <a:endParaRPr lang="en-IN" sz="5400" dirty="0"/>
          </a:p>
          <a:p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14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4" y="1506828"/>
            <a:ext cx="126017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Special Thanks to: </a:t>
            </a:r>
            <a:endParaRPr lang="en-IN" sz="3200" dirty="0" smtClean="0"/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FF00"/>
                </a:solidFill>
                <a:hlinkClick r:id="rId2"/>
              </a:rPr>
              <a:t>https</a:t>
            </a:r>
            <a:r>
              <a:rPr lang="en-IN" sz="2400" dirty="0">
                <a:solidFill>
                  <a:srgbClr val="FFFF00"/>
                </a:solidFill>
                <a:hlinkClick r:id="rId2"/>
              </a:rPr>
              <a:t>://medium.com/@chrisjpatty</a:t>
            </a:r>
            <a:r>
              <a:rPr lang="en-IN" sz="2400" dirty="0" smtClean="0">
                <a:solidFill>
                  <a:srgbClr val="FFFF00"/>
                </a:solidFill>
                <a:hlinkClick r:id="rId2"/>
              </a:rPr>
              <a:t>/</a:t>
            </a:r>
            <a:endParaRPr lang="en-IN" sz="2400" dirty="0" smtClean="0">
              <a:solidFill>
                <a:srgbClr val="FFFF00"/>
              </a:solidFill>
            </a:endParaRPr>
          </a:p>
          <a:p>
            <a:r>
              <a:rPr lang="en-IN" sz="2400" dirty="0" smtClean="0">
                <a:solidFill>
                  <a:srgbClr val="FFFF00"/>
                </a:solidFill>
              </a:rPr>
              <a:t>extending-create-react-app-to-make-your-own-app-generator-5d7b1ddc246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144243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 err="1" smtClean="0"/>
              <a:t>init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8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132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LeT’s have our 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have our own</dc:title>
  <dc:creator>Akshay</dc:creator>
  <cp:lastModifiedBy>Akshay</cp:lastModifiedBy>
  <cp:revision>4</cp:revision>
  <dcterms:created xsi:type="dcterms:W3CDTF">2019-11-19T18:08:15Z</dcterms:created>
  <dcterms:modified xsi:type="dcterms:W3CDTF">2019-11-19T18:29:30Z</dcterms:modified>
</cp:coreProperties>
</file>