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Maven Pro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3395D5-C771-4C92-AA8D-4383FFF8B910}">
  <a:tblStyle styleId="{223395D5-C771-4C92-AA8D-4383FFF8B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Mediu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13743e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13743e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0f3fe24f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0f3fe24f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0f3fe24f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0f3fe24f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0f3fe24f0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0f3fe24f0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f3fe24f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f3fe24f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0f3fe24f0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0f3fe24f0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b302397aujb403.sg.qlikcloud.com/sense/app/7058ada7-06ba-4b5f-86ed-7e66e876a208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86175" y="916400"/>
            <a:ext cx="49080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67875" y="2571750"/>
            <a:ext cx="51858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Medium"/>
                <a:ea typeface="Maven Pro Medium"/>
                <a:cs typeface="Maven Pro Medium"/>
                <a:sym typeface="Maven Pro Medium"/>
              </a:rPr>
              <a:t>Presented by: Akshay Sowdari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Medium"/>
                <a:ea typeface="Maven Pro Medium"/>
                <a:cs typeface="Maven Pro Medium"/>
                <a:sym typeface="Maven Pro Medium"/>
              </a:rPr>
              <a:t>Last Updated: December 24, 2022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82050" y="707475"/>
            <a:ext cx="7030500" cy="1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b="0" lang="en" sz="1600">
                <a:solidFill>
                  <a:srgbClr val="202124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sz="1600">
              <a:solidFill>
                <a:srgbClr val="202124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11">
              <a:solidFill>
                <a:srgbClr val="202124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retail manufacturer selling to retailers is seen in attached dataset. Client is eager to have a deeper understanding of their company's sales and profitability. To help this organization gain better visibility on this dataset, an in-depth analysis has done to provide useful insights. 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216625" y="671325"/>
            <a:ext cx="64224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Understanding </a:t>
            </a:r>
            <a:r>
              <a:rPr i="1" lang="en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i="1"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2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provided in excel sheet format which contains 9 tables. Each table has several records and fields. Detailed description of tables is provided below.</a:t>
            </a:r>
            <a:endParaRPr sz="1550"/>
          </a:p>
        </p:txBody>
      </p:sp>
      <p:graphicFrame>
        <p:nvGraphicFramePr>
          <p:cNvPr id="289" name="Google Shape;289;p15"/>
          <p:cNvGraphicFramePr/>
          <p:nvPr/>
        </p:nvGraphicFramePr>
        <p:xfrm>
          <a:off x="1628338" y="18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{223395D5-C771-4C92-AA8D-4383FFF8B910}</a:tableStyleId>
              </a:tblPr>
              <a:tblGrid>
                <a:gridCol w="1866325"/>
                <a:gridCol w="1866325"/>
                <a:gridCol w="1866325"/>
              </a:tblGrid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Table Name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No.of Records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No.of Fields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Categories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Customers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India City Lat Long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Offices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Order Details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4022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Orders Header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1533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Products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Supplier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257300" y="685775"/>
            <a:ext cx="6629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i="1" sz="1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Cleaning has been carried out as part of data preparation using MS Excel, as it works efficiently on smaller datasets. Observations are followed as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91925" y="1482750"/>
            <a:ext cx="70305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duplicates are found.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Irrelevant data types are not found.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Proper formatting has been done.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Fixed calculation errors.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outliers are detected.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Handled missing values by replacing them with Null.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707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Exploratory Analysis and Modeling</a:t>
            </a:r>
            <a:endParaRPr i="1"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Identified key fields and made appropriate associations by  Qlik Data Manager, an abstract view of data fields and associations is provided in next slide.</a:t>
            </a:r>
            <a:endParaRPr sz="1550">
              <a:highlight>
                <a:schemeClr val="lt1"/>
              </a:highlight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47400" y="1772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items with calculated fields have been created which can be reused throughout the sheets.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of Sales.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Gross Profit.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Customers.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Orders.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Products.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14675" y="707500"/>
            <a:ext cx="70305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Building App on Qlik Sense</a:t>
            </a:r>
            <a:endParaRPr i="1" sz="15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gain insights and get clear understanding of data , a </a:t>
            </a:r>
            <a:r>
              <a:rPr b="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b="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with four sheets has been built on Qlik Sense Cloud</a:t>
            </a:r>
            <a:endParaRPr b="0"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Link to Qlik App : </a:t>
            </a:r>
            <a:r>
              <a:rPr b="0" lang="en" sz="140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https://ob302397aujb403.sg.qlikcloud.com/sense/app/7058ada7-06ba-4b5f-86ed-7e66e876a208/overview</a:t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