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4630400" cy="8229600"/>
  <p:notesSz cx="8229600" cy="14630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39B54-4D04-41A8-B483-AEDA7877A796}" v="76" dt="2024-02-06T18:09:21.381"/>
  </p1510:revLst>
</p1510:revInfo>
</file>

<file path=ppt/tableStyles.xml><?xml version="1.0" encoding="utf-8"?>
<a:tblStyleLst xmlns:a="http://schemas.openxmlformats.org/drawingml/2006/main" def="{6D8D905B-D02C-4223-BD40-4D104ED71DB8}">
  <a:tblStyle styleId="{6D8D905B-D02C-4223-BD40-4D104ED71D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Tula" userId="849640d5-44aa-477f-a724-8ef90bda10b1" providerId="ADAL" clId="{EF039B54-4D04-41A8-B483-AEDA7877A796}"/>
    <pc:docChg chg="undo custSel addSld delSld modSld">
      <pc:chgData name="Akshay Tula" userId="849640d5-44aa-477f-a724-8ef90bda10b1" providerId="ADAL" clId="{EF039B54-4D04-41A8-B483-AEDA7877A796}" dt="2024-02-06T18:09:33.804" v="2064" actId="14100"/>
      <pc:docMkLst>
        <pc:docMk/>
      </pc:docMkLst>
      <pc:sldChg chg="modSp mod">
        <pc:chgData name="Akshay Tula" userId="849640d5-44aa-477f-a724-8ef90bda10b1" providerId="ADAL" clId="{EF039B54-4D04-41A8-B483-AEDA7877A796}" dt="2024-02-06T17:04:00.534" v="31" actId="2711"/>
        <pc:sldMkLst>
          <pc:docMk/>
          <pc:sldMk cId="0" sldId="256"/>
        </pc:sldMkLst>
        <pc:spChg chg="mod">
          <ac:chgData name="Akshay Tula" userId="849640d5-44aa-477f-a724-8ef90bda10b1" providerId="ADAL" clId="{EF039B54-4D04-41A8-B483-AEDA7877A796}" dt="2024-02-06T17:04:00.534" v="31" actId="2711"/>
          <ac:spMkLst>
            <pc:docMk/>
            <pc:sldMk cId="0" sldId="256"/>
            <ac:spMk id="14" creationId="{00000000-0000-0000-0000-000000000000}"/>
          </ac:spMkLst>
        </pc:spChg>
      </pc:sldChg>
      <pc:sldChg chg="modSp mod">
        <pc:chgData name="Akshay Tula" userId="849640d5-44aa-477f-a724-8ef90bda10b1" providerId="ADAL" clId="{EF039B54-4D04-41A8-B483-AEDA7877A796}" dt="2024-02-06T17:08:36.752" v="51" actId="33524"/>
        <pc:sldMkLst>
          <pc:docMk/>
          <pc:sldMk cId="0" sldId="257"/>
        </pc:sldMkLst>
        <pc:spChg chg="mod">
          <ac:chgData name="Akshay Tula" userId="849640d5-44aa-477f-a724-8ef90bda10b1" providerId="ADAL" clId="{EF039B54-4D04-41A8-B483-AEDA7877A796}" dt="2024-02-06T17:08:07.879" v="46" actId="404"/>
          <ac:spMkLst>
            <pc:docMk/>
            <pc:sldMk cId="0" sldId="257"/>
            <ac:spMk id="26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08:28.947" v="50" actId="14100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08:36.752" v="51" actId="33524"/>
          <ac:spMkLst>
            <pc:docMk/>
            <pc:sldMk cId="0" sldId="257"/>
            <ac:spMk id="30" creationId="{00000000-0000-0000-0000-000000000000}"/>
          </ac:spMkLst>
        </pc:spChg>
      </pc:sldChg>
      <pc:sldChg chg="modSp mod">
        <pc:chgData name="Akshay Tula" userId="849640d5-44aa-477f-a724-8ef90bda10b1" providerId="ADAL" clId="{EF039B54-4D04-41A8-B483-AEDA7877A796}" dt="2024-02-06T17:12:55.635" v="104" actId="14100"/>
        <pc:sldMkLst>
          <pc:docMk/>
          <pc:sldMk cId="0" sldId="258"/>
        </pc:sldMkLst>
        <pc:spChg chg="mod">
          <ac:chgData name="Akshay Tula" userId="849640d5-44aa-477f-a724-8ef90bda10b1" providerId="ADAL" clId="{EF039B54-4D04-41A8-B483-AEDA7877A796}" dt="2024-02-06T17:12:44.143" v="84" actId="113"/>
          <ac:spMkLst>
            <pc:docMk/>
            <pc:sldMk cId="0" sldId="258"/>
            <ac:spMk id="3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2:55.635" v="104" actId="14100"/>
          <ac:spMkLst>
            <pc:docMk/>
            <pc:sldMk cId="0" sldId="258"/>
            <ac:spMk id="39" creationId="{00000000-0000-0000-0000-000000000000}"/>
          </ac:spMkLst>
        </pc:spChg>
      </pc:sldChg>
      <pc:sldChg chg="modSp mod">
        <pc:chgData name="Akshay Tula" userId="849640d5-44aa-477f-a724-8ef90bda10b1" providerId="ADAL" clId="{EF039B54-4D04-41A8-B483-AEDA7877A796}" dt="2024-02-06T17:18:42.442" v="230" actId="20577"/>
        <pc:sldMkLst>
          <pc:docMk/>
          <pc:sldMk cId="0" sldId="259"/>
        </pc:sldMkLst>
        <pc:spChg chg="mod">
          <ac:chgData name="Akshay Tula" userId="849640d5-44aa-477f-a724-8ef90bda10b1" providerId="ADAL" clId="{EF039B54-4D04-41A8-B483-AEDA7877A796}" dt="2024-02-06T17:17:09.411" v="151" actId="40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7:05.584" v="150" actId="404"/>
          <ac:spMkLst>
            <pc:docMk/>
            <pc:sldMk cId="0" sldId="259"/>
            <ac:spMk id="5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7:50.606" v="168" actId="20577"/>
          <ac:spMkLst>
            <pc:docMk/>
            <pc:sldMk cId="0" sldId="259"/>
            <ac:spMk id="60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7:13.472" v="152" actId="404"/>
          <ac:spMkLst>
            <pc:docMk/>
            <pc:sldMk cId="0" sldId="259"/>
            <ac:spMk id="63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8:42.442" v="230" actId="20577"/>
          <ac:spMkLst>
            <pc:docMk/>
            <pc:sldMk cId="0" sldId="259"/>
            <ac:spMk id="65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7:20.894" v="153" actId="404"/>
          <ac:spMkLst>
            <pc:docMk/>
            <pc:sldMk cId="0" sldId="259"/>
            <ac:spMk id="67" creationId="{00000000-0000-0000-0000-000000000000}"/>
          </ac:spMkLst>
        </pc:spChg>
      </pc:sldChg>
      <pc:sldChg chg="modSp mod">
        <pc:chgData name="Akshay Tula" userId="849640d5-44aa-477f-a724-8ef90bda10b1" providerId="ADAL" clId="{EF039B54-4D04-41A8-B483-AEDA7877A796}" dt="2024-02-06T17:27:47.464" v="707" actId="20577"/>
        <pc:sldMkLst>
          <pc:docMk/>
          <pc:sldMk cId="0" sldId="260"/>
        </pc:sldMkLst>
        <pc:spChg chg="mod">
          <ac:chgData name="Akshay Tula" userId="849640d5-44aa-477f-a724-8ef90bda10b1" providerId="ADAL" clId="{EF039B54-4D04-41A8-B483-AEDA7877A796}" dt="2024-02-06T17:27:04.290" v="647" actId="1076"/>
          <ac:spMkLst>
            <pc:docMk/>
            <pc:sldMk cId="0" sldId="260"/>
            <ac:spMk id="74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27:47.464" v="707" actId="20577"/>
          <ac:spMkLst>
            <pc:docMk/>
            <pc:sldMk cId="0" sldId="260"/>
            <ac:spMk id="75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20:41.818" v="239" actId="20577"/>
          <ac:spMkLst>
            <pc:docMk/>
            <pc:sldMk cId="0" sldId="260"/>
            <ac:spMk id="76" creationId="{00000000-0000-0000-0000-000000000000}"/>
          </ac:spMkLst>
        </pc:spChg>
      </pc:sldChg>
      <pc:sldChg chg="addSp delSp modSp mod">
        <pc:chgData name="Akshay Tula" userId="849640d5-44aa-477f-a724-8ef90bda10b1" providerId="ADAL" clId="{EF039B54-4D04-41A8-B483-AEDA7877A796}" dt="2024-02-06T17:32:06.393" v="787" actId="20577"/>
        <pc:sldMkLst>
          <pc:docMk/>
          <pc:sldMk cId="0" sldId="261"/>
        </pc:sldMkLst>
        <pc:spChg chg="add mod">
          <ac:chgData name="Akshay Tula" userId="849640d5-44aa-477f-a724-8ef90bda10b1" providerId="ADAL" clId="{EF039B54-4D04-41A8-B483-AEDA7877A796}" dt="2024-02-06T17:29:34.661" v="727" actId="1076"/>
          <ac:spMkLst>
            <pc:docMk/>
            <pc:sldMk cId="0" sldId="261"/>
            <ac:spMk id="2" creationId="{9FDBB749-4816-212C-1E97-A7B8D56474B3}"/>
          </ac:spMkLst>
        </pc:spChg>
        <pc:spChg chg="mod">
          <ac:chgData name="Akshay Tula" userId="849640d5-44aa-477f-a724-8ef90bda10b1" providerId="ADAL" clId="{EF039B54-4D04-41A8-B483-AEDA7877A796}" dt="2024-02-06T17:32:06.393" v="787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29:39.701" v="728" actId="1076"/>
          <ac:spMkLst>
            <pc:docMk/>
            <pc:sldMk cId="0" sldId="261"/>
            <ac:spMk id="86" creationId="{00000000-0000-0000-0000-000000000000}"/>
          </ac:spMkLst>
        </pc:spChg>
        <pc:spChg chg="del">
          <ac:chgData name="Akshay Tula" userId="849640d5-44aa-477f-a724-8ef90bda10b1" providerId="ADAL" clId="{EF039B54-4D04-41A8-B483-AEDA7877A796}" dt="2024-02-06T17:28:31.428" v="714" actId="478"/>
          <ac:spMkLst>
            <pc:docMk/>
            <pc:sldMk cId="0" sldId="261"/>
            <ac:spMk id="87" creationId="{00000000-0000-0000-0000-000000000000}"/>
          </ac:spMkLst>
        </pc:spChg>
        <pc:picChg chg="del">
          <ac:chgData name="Akshay Tula" userId="849640d5-44aa-477f-a724-8ef90bda10b1" providerId="ADAL" clId="{EF039B54-4D04-41A8-B483-AEDA7877A796}" dt="2024-02-06T17:27:52.736" v="708" actId="478"/>
          <ac:picMkLst>
            <pc:docMk/>
            <pc:sldMk cId="0" sldId="261"/>
            <ac:picMk id="85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29:30.803" v="726" actId="14100"/>
          <ac:picMkLst>
            <pc:docMk/>
            <pc:sldMk cId="0" sldId="261"/>
            <ac:picMk id="1026" creationId="{42E7A069-8E0E-60AB-FE40-7DD111880271}"/>
          </ac:picMkLst>
        </pc:picChg>
        <pc:picChg chg="add mod">
          <ac:chgData name="Akshay Tula" userId="849640d5-44aa-477f-a724-8ef90bda10b1" providerId="ADAL" clId="{EF039B54-4D04-41A8-B483-AEDA7877A796}" dt="2024-02-06T17:29:26.615" v="725" actId="14100"/>
          <ac:picMkLst>
            <pc:docMk/>
            <pc:sldMk cId="0" sldId="261"/>
            <ac:picMk id="1028" creationId="{E8E35C27-40FA-EF29-468D-0B341C07823E}"/>
          </ac:picMkLst>
        </pc:picChg>
      </pc:sldChg>
      <pc:sldChg chg="del">
        <pc:chgData name="Akshay Tula" userId="849640d5-44aa-477f-a724-8ef90bda10b1" providerId="ADAL" clId="{EF039B54-4D04-41A8-B483-AEDA7877A796}" dt="2024-02-06T17:33:55.095" v="847" actId="47"/>
        <pc:sldMkLst>
          <pc:docMk/>
          <pc:sldMk cId="0" sldId="262"/>
        </pc:sldMkLst>
      </pc:sldChg>
      <pc:sldChg chg="addSp delSp modSp mod">
        <pc:chgData name="Akshay Tula" userId="849640d5-44aa-477f-a724-8ef90bda10b1" providerId="ADAL" clId="{EF039B54-4D04-41A8-B483-AEDA7877A796}" dt="2024-02-06T17:33:46.752" v="846"/>
        <pc:sldMkLst>
          <pc:docMk/>
          <pc:sldMk cId="0" sldId="263"/>
        </pc:sldMkLst>
        <pc:spChg chg="add mod">
          <ac:chgData name="Akshay Tula" userId="849640d5-44aa-477f-a724-8ef90bda10b1" providerId="ADAL" clId="{EF039B54-4D04-41A8-B483-AEDA7877A796}" dt="2024-02-06T17:33:46.752" v="846"/>
          <ac:spMkLst>
            <pc:docMk/>
            <pc:sldMk cId="0" sldId="263"/>
            <ac:spMk id="2" creationId="{30ADC2DF-0843-CD9B-E3FE-CE13E0B45288}"/>
          </ac:spMkLst>
        </pc:spChg>
        <pc:spChg chg="mod">
          <ac:chgData name="Akshay Tula" userId="849640d5-44aa-477f-a724-8ef90bda10b1" providerId="ADAL" clId="{EF039B54-4D04-41A8-B483-AEDA7877A796}" dt="2024-02-06T17:33:09.536" v="840" actId="1076"/>
          <ac:spMkLst>
            <pc:docMk/>
            <pc:sldMk cId="0" sldId="263"/>
            <ac:spMk id="106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2:28.782" v="830" actId="20577"/>
          <ac:spMkLst>
            <pc:docMk/>
            <pc:sldMk cId="0" sldId="263"/>
            <ac:spMk id="107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2:56.234" v="836" actId="14100"/>
          <ac:spMkLst>
            <pc:docMk/>
            <pc:sldMk cId="0" sldId="263"/>
            <ac:spMk id="108" creationId="{00000000-0000-0000-0000-000000000000}"/>
          </ac:spMkLst>
        </pc:spChg>
        <pc:picChg chg="del">
          <ac:chgData name="Akshay Tula" userId="849640d5-44aa-477f-a724-8ef90bda10b1" providerId="ADAL" clId="{EF039B54-4D04-41A8-B483-AEDA7877A796}" dt="2024-02-06T17:32:30.933" v="831" actId="478"/>
          <ac:picMkLst>
            <pc:docMk/>
            <pc:sldMk cId="0" sldId="263"/>
            <ac:picMk id="109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32:43.794" v="834" actId="14100"/>
          <ac:picMkLst>
            <pc:docMk/>
            <pc:sldMk cId="0" sldId="263"/>
            <ac:picMk id="3074" creationId="{24D47E63-0AB9-00B1-123B-6D8A84FC5894}"/>
          </ac:picMkLst>
        </pc:picChg>
        <pc:picChg chg="add mod">
          <ac:chgData name="Akshay Tula" userId="849640d5-44aa-477f-a724-8ef90bda10b1" providerId="ADAL" clId="{EF039B54-4D04-41A8-B483-AEDA7877A796}" dt="2024-02-06T17:33:19.554" v="843" actId="14100"/>
          <ac:picMkLst>
            <pc:docMk/>
            <pc:sldMk cId="0" sldId="263"/>
            <ac:picMk id="3076" creationId="{32B981AE-8A9D-E5B8-D36B-B575A7D48F54}"/>
          </ac:picMkLst>
        </pc:picChg>
      </pc:sldChg>
      <pc:sldChg chg="addSp delSp modSp mod">
        <pc:chgData name="Akshay Tula" userId="849640d5-44aa-477f-a724-8ef90bda10b1" providerId="ADAL" clId="{EF039B54-4D04-41A8-B483-AEDA7877A796}" dt="2024-02-06T17:36:08.712" v="868" actId="1076"/>
        <pc:sldMkLst>
          <pc:docMk/>
          <pc:sldMk cId="0" sldId="264"/>
        </pc:sldMkLst>
        <pc:spChg chg="mod">
          <ac:chgData name="Akshay Tula" userId="849640d5-44aa-477f-a724-8ef90bda10b1" providerId="ADAL" clId="{EF039B54-4D04-41A8-B483-AEDA7877A796}" dt="2024-02-06T17:35:23.355" v="859" actId="1076"/>
          <ac:spMkLst>
            <pc:docMk/>
            <pc:sldMk cId="0" sldId="264"/>
            <ac:spMk id="116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4:47.903" v="851"/>
          <ac:spMkLst>
            <pc:docMk/>
            <pc:sldMk cId="0" sldId="264"/>
            <ac:spMk id="117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6:08.712" v="868" actId="1076"/>
          <ac:spMkLst>
            <pc:docMk/>
            <pc:sldMk cId="0" sldId="264"/>
            <ac:spMk id="118" creationId="{00000000-0000-0000-0000-000000000000}"/>
          </ac:spMkLst>
        </pc:spChg>
        <pc:picChg chg="del">
          <ac:chgData name="Akshay Tula" userId="849640d5-44aa-477f-a724-8ef90bda10b1" providerId="ADAL" clId="{EF039B54-4D04-41A8-B483-AEDA7877A796}" dt="2024-02-06T17:34:49.793" v="852" actId="478"/>
          <ac:picMkLst>
            <pc:docMk/>
            <pc:sldMk cId="0" sldId="264"/>
            <ac:picMk id="119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35:40.708" v="863" actId="14100"/>
          <ac:picMkLst>
            <pc:docMk/>
            <pc:sldMk cId="0" sldId="264"/>
            <ac:picMk id="4098" creationId="{07E6DA58-3208-358B-6319-F06626BAD3D8}"/>
          </ac:picMkLst>
        </pc:picChg>
      </pc:sldChg>
      <pc:sldChg chg="addSp delSp modSp mod">
        <pc:chgData name="Akshay Tula" userId="849640d5-44aa-477f-a724-8ef90bda10b1" providerId="ADAL" clId="{EF039B54-4D04-41A8-B483-AEDA7877A796}" dt="2024-02-06T17:43:14.404" v="1114" actId="1076"/>
        <pc:sldMkLst>
          <pc:docMk/>
          <pc:sldMk cId="0" sldId="265"/>
        </pc:sldMkLst>
        <pc:spChg chg="mod">
          <ac:chgData name="Akshay Tula" userId="849640d5-44aa-477f-a724-8ef90bda10b1" providerId="ADAL" clId="{EF039B54-4D04-41A8-B483-AEDA7877A796}" dt="2024-02-06T17:39:21.531" v="1096" actId="20577"/>
          <ac:spMkLst>
            <pc:docMk/>
            <pc:sldMk cId="0" sldId="265"/>
            <ac:spMk id="12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6:40.389" v="880" actId="20577"/>
          <ac:spMkLst>
            <pc:docMk/>
            <pc:sldMk cId="0" sldId="265"/>
            <ac:spMk id="130" creationId="{00000000-0000-0000-0000-000000000000}"/>
          </ac:spMkLst>
        </pc:spChg>
        <pc:picChg chg="add mod">
          <ac:chgData name="Akshay Tula" userId="849640d5-44aa-477f-a724-8ef90bda10b1" providerId="ADAL" clId="{EF039B54-4D04-41A8-B483-AEDA7877A796}" dt="2024-02-06T17:43:14.404" v="1114" actId="1076"/>
          <ac:picMkLst>
            <pc:docMk/>
            <pc:sldMk cId="0" sldId="265"/>
            <ac:picMk id="3" creationId="{195A59CE-60A6-E60B-011C-D5025D55508E}"/>
          </ac:picMkLst>
        </pc:picChg>
        <pc:picChg chg="del">
          <ac:chgData name="Akshay Tula" userId="849640d5-44aa-477f-a724-8ef90bda10b1" providerId="ADAL" clId="{EF039B54-4D04-41A8-B483-AEDA7877A796}" dt="2024-02-06T17:40:30.010" v="1097" actId="478"/>
          <ac:picMkLst>
            <pc:docMk/>
            <pc:sldMk cId="0" sldId="265"/>
            <ac:picMk id="131" creationId="{00000000-0000-0000-0000-000000000000}"/>
          </ac:picMkLst>
        </pc:picChg>
        <pc:picChg chg="del">
          <ac:chgData name="Akshay Tula" userId="849640d5-44aa-477f-a724-8ef90bda10b1" providerId="ADAL" clId="{EF039B54-4D04-41A8-B483-AEDA7877A796}" dt="2024-02-06T17:40:30.010" v="1097" actId="478"/>
          <ac:picMkLst>
            <pc:docMk/>
            <pc:sldMk cId="0" sldId="265"/>
            <ac:picMk id="132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41:56.553" v="1099" actId="1076"/>
          <ac:picMkLst>
            <pc:docMk/>
            <pc:sldMk cId="0" sldId="265"/>
            <ac:picMk id="5122" creationId="{A8256976-4426-7B07-9FC9-D23B53D4377D}"/>
          </ac:picMkLst>
        </pc:picChg>
      </pc:sldChg>
      <pc:sldChg chg="addSp delSp modSp mod">
        <pc:chgData name="Akshay Tula" userId="849640d5-44aa-477f-a724-8ef90bda10b1" providerId="ADAL" clId="{EF039B54-4D04-41A8-B483-AEDA7877A796}" dt="2024-02-06T17:58:17.417" v="1532" actId="14100"/>
        <pc:sldMkLst>
          <pc:docMk/>
          <pc:sldMk cId="0" sldId="266"/>
        </pc:sldMkLst>
        <pc:spChg chg="add del mod">
          <ac:chgData name="Akshay Tula" userId="849640d5-44aa-477f-a724-8ef90bda10b1" providerId="ADAL" clId="{EF039B54-4D04-41A8-B483-AEDA7877A796}" dt="2024-02-06T17:54:56.555" v="1482" actId="21"/>
          <ac:spMkLst>
            <pc:docMk/>
            <pc:sldMk cId="0" sldId="266"/>
            <ac:spMk id="2" creationId="{81BA00AE-2997-4E10-E8B9-E3241A6364C3}"/>
          </ac:spMkLst>
        </pc:spChg>
        <pc:spChg chg="mod">
          <ac:chgData name="Akshay Tula" userId="849640d5-44aa-477f-a724-8ef90bda10b1" providerId="ADAL" clId="{EF039B54-4D04-41A8-B483-AEDA7877A796}" dt="2024-02-06T17:45:40.825" v="1298" actId="20577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44:47.216" v="1158" actId="20577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52:46.131" v="1445" actId="14100"/>
          <ac:spMkLst>
            <pc:docMk/>
            <pc:sldMk cId="0" sldId="266"/>
            <ac:spMk id="145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55:40.428" v="1490" actId="1076"/>
          <ac:spMkLst>
            <pc:docMk/>
            <pc:sldMk cId="0" sldId="266"/>
            <ac:spMk id="148" creationId="{00000000-0000-0000-0000-000000000000}"/>
          </ac:spMkLst>
        </pc:spChg>
        <pc:graphicFrameChg chg="add del mod modGraphic">
          <ac:chgData name="Akshay Tula" userId="849640d5-44aa-477f-a724-8ef90bda10b1" providerId="ADAL" clId="{EF039B54-4D04-41A8-B483-AEDA7877A796}" dt="2024-02-06T17:54:56.555" v="1482" actId="21"/>
          <ac:graphicFrameMkLst>
            <pc:docMk/>
            <pc:sldMk cId="0" sldId="266"/>
            <ac:graphicFrameMk id="3" creationId="{8BF94CCA-0BD6-0DA5-89D2-5A35E082F92D}"/>
          </ac:graphicFrameMkLst>
        </pc:graphicFrameChg>
        <pc:graphicFrameChg chg="mod modGraphic">
          <ac:chgData name="Akshay Tula" userId="849640d5-44aa-477f-a724-8ef90bda10b1" providerId="ADAL" clId="{EF039B54-4D04-41A8-B483-AEDA7877A796}" dt="2024-02-06T17:52:57.327" v="1448" actId="14734"/>
          <ac:graphicFrameMkLst>
            <pc:docMk/>
            <pc:sldMk cId="0" sldId="266"/>
            <ac:graphicFrameMk id="146" creationId="{00000000-0000-0000-0000-000000000000}"/>
          </ac:graphicFrameMkLst>
        </pc:graphicFrameChg>
        <pc:graphicFrameChg chg="mod modGraphic">
          <ac:chgData name="Akshay Tula" userId="849640d5-44aa-477f-a724-8ef90bda10b1" providerId="ADAL" clId="{EF039B54-4D04-41A8-B483-AEDA7877A796}" dt="2024-02-06T17:58:17.417" v="1532" actId="14100"/>
          <ac:graphicFrameMkLst>
            <pc:docMk/>
            <pc:sldMk cId="0" sldId="266"/>
            <ac:graphicFrameMk id="147" creationId="{00000000-0000-0000-0000-000000000000}"/>
          </ac:graphicFrameMkLst>
        </pc:graphicFrameChg>
        <pc:picChg chg="add del">
          <ac:chgData name="Akshay Tula" userId="849640d5-44aa-477f-a724-8ef90bda10b1" providerId="ADAL" clId="{EF039B54-4D04-41A8-B483-AEDA7877A796}" dt="2024-02-06T17:45:55.074" v="1301" actId="478"/>
          <ac:picMkLst>
            <pc:docMk/>
            <pc:sldMk cId="0" sldId="266"/>
            <ac:picMk id="144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46:51.097" v="1307" actId="1076"/>
          <ac:picMkLst>
            <pc:docMk/>
            <pc:sldMk cId="0" sldId="266"/>
            <ac:picMk id="6146" creationId="{17E14E15-2E4E-DC07-6B79-63D9B8001A9D}"/>
          </ac:picMkLst>
        </pc:picChg>
      </pc:sldChg>
      <pc:sldChg chg="addSp delSp modSp mod">
        <pc:chgData name="Akshay Tula" userId="849640d5-44aa-477f-a724-8ef90bda10b1" providerId="ADAL" clId="{EF039B54-4D04-41A8-B483-AEDA7877A796}" dt="2024-02-06T17:59:53.961" v="1559" actId="113"/>
        <pc:sldMkLst>
          <pc:docMk/>
          <pc:sldMk cId="0" sldId="267"/>
        </pc:sldMkLst>
        <pc:spChg chg="add mod">
          <ac:chgData name="Akshay Tula" userId="849640d5-44aa-477f-a724-8ef90bda10b1" providerId="ADAL" clId="{EF039B54-4D04-41A8-B483-AEDA7877A796}" dt="2024-02-06T17:55:05.830" v="1484" actId="1076"/>
          <ac:spMkLst>
            <pc:docMk/>
            <pc:sldMk cId="0" sldId="267"/>
            <ac:spMk id="2" creationId="{D943324E-E367-E4DD-AE88-A2AA244EBD6B}"/>
          </ac:spMkLst>
        </pc:spChg>
        <pc:spChg chg="del">
          <ac:chgData name="Akshay Tula" userId="849640d5-44aa-477f-a724-8ef90bda10b1" providerId="ADAL" clId="{EF039B54-4D04-41A8-B483-AEDA7877A796}" dt="2024-02-06T17:54:40.486" v="1481" actId="478"/>
          <ac:spMkLst>
            <pc:docMk/>
            <pc:sldMk cId="0" sldId="267"/>
            <ac:spMk id="15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55:26.130" v="1488" actId="1076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55:14.489" v="1486" actId="1076"/>
          <ac:spMkLst>
            <pc:docMk/>
            <pc:sldMk cId="0" sldId="267"/>
            <ac:spMk id="163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55:18.640" v="1487" actId="1076"/>
          <ac:spMkLst>
            <pc:docMk/>
            <pc:sldMk cId="0" sldId="267"/>
            <ac:spMk id="164" creationId="{00000000-0000-0000-0000-000000000000}"/>
          </ac:spMkLst>
        </pc:spChg>
        <pc:graphicFrameChg chg="add mod">
          <ac:chgData name="Akshay Tula" userId="849640d5-44aa-477f-a724-8ef90bda10b1" providerId="ADAL" clId="{EF039B54-4D04-41A8-B483-AEDA7877A796}" dt="2024-02-06T17:55:05.830" v="1484" actId="1076"/>
          <ac:graphicFrameMkLst>
            <pc:docMk/>
            <pc:sldMk cId="0" sldId="267"/>
            <ac:graphicFrameMk id="3" creationId="{BF7F907B-BE57-AC42-DDE6-B62E214A2327}"/>
          </ac:graphicFrameMkLst>
        </pc:graphicFrameChg>
        <pc:graphicFrameChg chg="del">
          <ac:chgData name="Akshay Tula" userId="849640d5-44aa-477f-a724-8ef90bda10b1" providerId="ADAL" clId="{EF039B54-4D04-41A8-B483-AEDA7877A796}" dt="2024-02-06T17:54:40.486" v="1481" actId="478"/>
          <ac:graphicFrameMkLst>
            <pc:docMk/>
            <pc:sldMk cId="0" sldId="267"/>
            <ac:graphicFrameMk id="159" creationId="{00000000-0000-0000-0000-000000000000}"/>
          </ac:graphicFrameMkLst>
        </pc:graphicFrameChg>
        <pc:graphicFrameChg chg="mod modGraphic">
          <ac:chgData name="Akshay Tula" userId="849640d5-44aa-477f-a724-8ef90bda10b1" providerId="ADAL" clId="{EF039B54-4D04-41A8-B483-AEDA7877A796}" dt="2024-02-06T17:59:53.961" v="1559" actId="113"/>
          <ac:graphicFrameMkLst>
            <pc:docMk/>
            <pc:sldMk cId="0" sldId="267"/>
            <ac:graphicFrameMk id="160" creationId="{00000000-0000-0000-0000-000000000000}"/>
          </ac:graphicFrameMkLst>
        </pc:graphicFrameChg>
        <pc:picChg chg="del">
          <ac:chgData name="Akshay Tula" userId="849640d5-44aa-477f-a724-8ef90bda10b1" providerId="ADAL" clId="{EF039B54-4D04-41A8-B483-AEDA7877A796}" dt="2024-02-06T17:54:26.437" v="1474" actId="478"/>
          <ac:picMkLst>
            <pc:docMk/>
            <pc:sldMk cId="0" sldId="267"/>
            <ac:picMk id="162" creationId="{00000000-0000-0000-0000-000000000000}"/>
          </ac:picMkLst>
        </pc:picChg>
        <pc:picChg chg="add mod">
          <ac:chgData name="Akshay Tula" userId="849640d5-44aa-477f-a724-8ef90bda10b1" providerId="ADAL" clId="{EF039B54-4D04-41A8-B483-AEDA7877A796}" dt="2024-02-06T17:55:10.360" v="1485" actId="14100"/>
          <ac:picMkLst>
            <pc:docMk/>
            <pc:sldMk cId="0" sldId="267"/>
            <ac:picMk id="7170" creationId="{3A18EDA5-0FFD-E6FA-82F3-BFF7A24B58B3}"/>
          </ac:picMkLst>
        </pc:picChg>
      </pc:sldChg>
      <pc:sldChg chg="modSp mod">
        <pc:chgData name="Akshay Tula" userId="849640d5-44aa-477f-a724-8ef90bda10b1" providerId="ADAL" clId="{EF039B54-4D04-41A8-B483-AEDA7877A796}" dt="2024-02-06T18:05:55.717" v="1871" actId="20577"/>
        <pc:sldMkLst>
          <pc:docMk/>
          <pc:sldMk cId="0" sldId="268"/>
        </pc:sldMkLst>
        <pc:spChg chg="mod">
          <ac:chgData name="Akshay Tula" userId="849640d5-44aa-477f-a724-8ef90bda10b1" providerId="ADAL" clId="{EF039B54-4D04-41A8-B483-AEDA7877A796}" dt="2024-02-06T18:02:55.882" v="1784" actId="20577"/>
          <ac:spMkLst>
            <pc:docMk/>
            <pc:sldMk cId="0" sldId="268"/>
            <ac:spMk id="175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8:01:56.958" v="1780" actId="20577"/>
          <ac:spMkLst>
            <pc:docMk/>
            <pc:sldMk cId="0" sldId="268"/>
            <ac:spMk id="177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8:04:35.387" v="1803" actId="108"/>
          <ac:spMkLst>
            <pc:docMk/>
            <pc:sldMk cId="0" sldId="268"/>
            <ac:spMk id="179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8:05:10.121" v="1827" actId="20577"/>
          <ac:spMkLst>
            <pc:docMk/>
            <pc:sldMk cId="0" sldId="268"/>
            <ac:spMk id="181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8:05:55.717" v="1871" actId="20577"/>
          <ac:spMkLst>
            <pc:docMk/>
            <pc:sldMk cId="0" sldId="268"/>
            <ac:spMk id="185" creationId="{00000000-0000-0000-0000-000000000000}"/>
          </ac:spMkLst>
        </pc:spChg>
      </pc:sldChg>
      <pc:sldChg chg="modSp add mod">
        <pc:chgData name="Akshay Tula" userId="849640d5-44aa-477f-a724-8ef90bda10b1" providerId="ADAL" clId="{EF039B54-4D04-41A8-B483-AEDA7877A796}" dt="2024-02-06T17:16:34.258" v="147" actId="113"/>
        <pc:sldMkLst>
          <pc:docMk/>
          <pc:sldMk cId="1902117874" sldId="269"/>
        </pc:sldMkLst>
        <pc:spChg chg="mod">
          <ac:chgData name="Akshay Tula" userId="849640d5-44aa-477f-a724-8ef90bda10b1" providerId="ADAL" clId="{EF039B54-4D04-41A8-B483-AEDA7877A796}" dt="2024-02-06T17:16:34.258" v="147" actId="113"/>
          <ac:spMkLst>
            <pc:docMk/>
            <pc:sldMk cId="1902117874" sldId="269"/>
            <ac:spMk id="38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13:11.930" v="120" actId="20577"/>
          <ac:spMkLst>
            <pc:docMk/>
            <pc:sldMk cId="1902117874" sldId="269"/>
            <ac:spMk id="39" creationId="{00000000-0000-0000-0000-000000000000}"/>
          </ac:spMkLst>
        </pc:spChg>
      </pc:sldChg>
      <pc:sldChg chg="addSp delSp modSp add mod">
        <pc:chgData name="Akshay Tula" userId="849640d5-44aa-477f-a724-8ef90bda10b1" providerId="ADAL" clId="{EF039B54-4D04-41A8-B483-AEDA7877A796}" dt="2024-02-06T17:32:17.245" v="809" actId="20577"/>
        <pc:sldMkLst>
          <pc:docMk/>
          <pc:sldMk cId="3523315645" sldId="270"/>
        </pc:sldMkLst>
        <pc:spChg chg="mod">
          <ac:chgData name="Akshay Tula" userId="849640d5-44aa-477f-a724-8ef90bda10b1" providerId="ADAL" clId="{EF039B54-4D04-41A8-B483-AEDA7877A796}" dt="2024-02-06T17:31:37.536" v="746" actId="108"/>
          <ac:spMkLst>
            <pc:docMk/>
            <pc:sldMk cId="3523315645" sldId="270"/>
            <ac:spMk id="2" creationId="{9FDBB749-4816-212C-1E97-A7B8D56474B3}"/>
          </ac:spMkLst>
        </pc:spChg>
        <pc:spChg chg="mod">
          <ac:chgData name="Akshay Tula" userId="849640d5-44aa-477f-a724-8ef90bda10b1" providerId="ADAL" clId="{EF039B54-4D04-41A8-B483-AEDA7877A796}" dt="2024-02-06T17:32:17.245" v="809" actId="20577"/>
          <ac:spMkLst>
            <pc:docMk/>
            <pc:sldMk cId="3523315645" sldId="270"/>
            <ac:spMk id="84" creationId="{00000000-0000-0000-0000-000000000000}"/>
          </ac:spMkLst>
        </pc:spChg>
        <pc:spChg chg="mod">
          <ac:chgData name="Akshay Tula" userId="849640d5-44aa-477f-a724-8ef90bda10b1" providerId="ADAL" clId="{EF039B54-4D04-41A8-B483-AEDA7877A796}" dt="2024-02-06T17:31:47.776" v="747" actId="313"/>
          <ac:spMkLst>
            <pc:docMk/>
            <pc:sldMk cId="3523315645" sldId="270"/>
            <ac:spMk id="86" creationId="{00000000-0000-0000-0000-000000000000}"/>
          </ac:spMkLst>
        </pc:spChg>
        <pc:picChg chg="del">
          <ac:chgData name="Akshay Tula" userId="849640d5-44aa-477f-a724-8ef90bda10b1" providerId="ADAL" clId="{EF039B54-4D04-41A8-B483-AEDA7877A796}" dt="2024-02-06T17:30:01.782" v="730" actId="478"/>
          <ac:picMkLst>
            <pc:docMk/>
            <pc:sldMk cId="3523315645" sldId="270"/>
            <ac:picMk id="1026" creationId="{42E7A069-8E0E-60AB-FE40-7DD111880271}"/>
          </ac:picMkLst>
        </pc:picChg>
        <pc:picChg chg="del">
          <ac:chgData name="Akshay Tula" userId="849640d5-44aa-477f-a724-8ef90bda10b1" providerId="ADAL" clId="{EF039B54-4D04-41A8-B483-AEDA7877A796}" dt="2024-02-06T17:30:01.782" v="730" actId="478"/>
          <ac:picMkLst>
            <pc:docMk/>
            <pc:sldMk cId="3523315645" sldId="270"/>
            <ac:picMk id="1028" creationId="{E8E35C27-40FA-EF29-468D-0B341C07823E}"/>
          </ac:picMkLst>
        </pc:picChg>
        <pc:picChg chg="add mod">
          <ac:chgData name="Akshay Tula" userId="849640d5-44aa-477f-a724-8ef90bda10b1" providerId="ADAL" clId="{EF039B54-4D04-41A8-B483-AEDA7877A796}" dt="2024-02-06T17:30:26.072" v="734" actId="14100"/>
          <ac:picMkLst>
            <pc:docMk/>
            <pc:sldMk cId="3523315645" sldId="270"/>
            <ac:picMk id="2050" creationId="{BB30B165-4ADD-D2DB-D790-92812CD72E94}"/>
          </ac:picMkLst>
        </pc:picChg>
        <pc:picChg chg="add mod">
          <ac:chgData name="Akshay Tula" userId="849640d5-44aa-477f-a724-8ef90bda10b1" providerId="ADAL" clId="{EF039B54-4D04-41A8-B483-AEDA7877A796}" dt="2024-02-06T17:31:14.282" v="743" actId="14100"/>
          <ac:picMkLst>
            <pc:docMk/>
            <pc:sldMk cId="3523315645" sldId="270"/>
            <ac:picMk id="2052" creationId="{CFCF8FCF-09D6-9C7E-AF8F-F13CF9424E5E}"/>
          </ac:picMkLst>
        </pc:picChg>
      </pc:sldChg>
      <pc:sldChg chg="addSp delSp modSp add mod">
        <pc:chgData name="Akshay Tula" userId="849640d5-44aa-477f-a724-8ef90bda10b1" providerId="ADAL" clId="{EF039B54-4D04-41A8-B483-AEDA7877A796}" dt="2024-02-06T18:09:33.804" v="2064" actId="14100"/>
        <pc:sldMkLst>
          <pc:docMk/>
          <pc:sldMk cId="1527125113" sldId="271"/>
        </pc:sldMkLst>
        <pc:spChg chg="add del mod">
          <ac:chgData name="Akshay Tula" userId="849640d5-44aa-477f-a724-8ef90bda10b1" providerId="ADAL" clId="{EF039B54-4D04-41A8-B483-AEDA7877A796}" dt="2024-02-06T18:08:44.343" v="2057" actId="478"/>
          <ac:spMkLst>
            <pc:docMk/>
            <pc:sldMk cId="1527125113" sldId="271"/>
            <ac:spMk id="2" creationId="{914148F0-1E93-F7CA-63B5-A9D90B96DAC6}"/>
          </ac:spMkLst>
        </pc:spChg>
        <pc:spChg chg="add del">
          <ac:chgData name="Akshay Tula" userId="849640d5-44aa-477f-a724-8ef90bda10b1" providerId="ADAL" clId="{EF039B54-4D04-41A8-B483-AEDA7877A796}" dt="2024-02-06T18:07:00.732" v="1900"/>
          <ac:spMkLst>
            <pc:docMk/>
            <pc:sldMk cId="1527125113" sldId="271"/>
            <ac:spMk id="3" creationId="{3DB8CFD5-2700-5BAD-C692-9A41897E1FFE}"/>
          </ac:spMkLst>
        </pc:spChg>
        <pc:spChg chg="add del">
          <ac:chgData name="Akshay Tula" userId="849640d5-44aa-477f-a724-8ef90bda10b1" providerId="ADAL" clId="{EF039B54-4D04-41A8-B483-AEDA7877A796}" dt="2024-02-06T18:07:03.189" v="1902"/>
          <ac:spMkLst>
            <pc:docMk/>
            <pc:sldMk cId="1527125113" sldId="271"/>
            <ac:spMk id="4" creationId="{1C48DAF5-6D45-04C8-DB3A-CF54933169B8}"/>
          </ac:spMkLst>
        </pc:spChg>
        <pc:spChg chg="add del">
          <ac:chgData name="Akshay Tula" userId="849640d5-44aa-477f-a724-8ef90bda10b1" providerId="ADAL" clId="{EF039B54-4D04-41A8-B483-AEDA7877A796}" dt="2024-02-06T18:07:12.654" v="1905"/>
          <ac:spMkLst>
            <pc:docMk/>
            <pc:sldMk cId="1527125113" sldId="271"/>
            <ac:spMk id="5" creationId="{3A8AF8EB-1C4A-9190-2602-CF54F31FAE91}"/>
          </ac:spMkLst>
        </pc:spChg>
        <pc:spChg chg="add del">
          <ac:chgData name="Akshay Tula" userId="849640d5-44aa-477f-a724-8ef90bda10b1" providerId="ADAL" clId="{EF039B54-4D04-41A8-B483-AEDA7877A796}" dt="2024-02-06T18:08:34.167" v="2051"/>
          <ac:spMkLst>
            <pc:docMk/>
            <pc:sldMk cId="1527125113" sldId="271"/>
            <ac:spMk id="6" creationId="{C64041F0-CF93-2E9F-5943-996A58E0CDBD}"/>
          </ac:spMkLst>
        </pc:spChg>
        <pc:spChg chg="add del mod">
          <ac:chgData name="Akshay Tula" userId="849640d5-44aa-477f-a724-8ef90bda10b1" providerId="ADAL" clId="{EF039B54-4D04-41A8-B483-AEDA7877A796}" dt="2024-02-06T18:08:44.343" v="2057" actId="478"/>
          <ac:spMkLst>
            <pc:docMk/>
            <pc:sldMk cId="1527125113" sldId="271"/>
            <ac:spMk id="7" creationId="{16034036-3001-F0A9-6C19-155AA9068ABF}"/>
          </ac:spMkLst>
        </pc:spChg>
        <pc:spChg chg="mod">
          <ac:chgData name="Akshay Tula" userId="849640d5-44aa-477f-a724-8ef90bda10b1" providerId="ADAL" clId="{EF039B54-4D04-41A8-B483-AEDA7877A796}" dt="2024-02-06T18:06:41.208" v="1897" actId="20577"/>
          <ac:spMkLst>
            <pc:docMk/>
            <pc:sldMk cId="1527125113" sldId="271"/>
            <ac:spMk id="172" creationId="{00000000-0000-0000-0000-000000000000}"/>
          </ac:spMkLst>
        </pc:spChg>
        <pc:grpChg chg="del">
          <ac:chgData name="Akshay Tula" userId="849640d5-44aa-477f-a724-8ef90bda10b1" providerId="ADAL" clId="{EF039B54-4D04-41A8-B483-AEDA7877A796}" dt="2024-02-06T18:06:34.196" v="1873" actId="478"/>
          <ac:grpSpMkLst>
            <pc:docMk/>
            <pc:sldMk cId="1527125113" sldId="271"/>
            <ac:grpSpMk id="173" creationId="{00000000-0000-0000-0000-000000000000}"/>
          </ac:grpSpMkLst>
        </pc:grpChg>
        <pc:picChg chg="add mod">
          <ac:chgData name="Akshay Tula" userId="849640d5-44aa-477f-a724-8ef90bda10b1" providerId="ADAL" clId="{EF039B54-4D04-41A8-B483-AEDA7877A796}" dt="2024-02-06T18:09:33.804" v="2064" actId="14100"/>
          <ac:picMkLst>
            <pc:docMk/>
            <pc:sldMk cId="1527125113" sldId="271"/>
            <ac:picMk id="9" creationId="{A51EA671-C2E3-337F-1089-FE330E2197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34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93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00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826799" y="2440186"/>
            <a:ext cx="84632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5249"/>
              <a:buFont typeface="Poppins"/>
              <a:buNone/>
            </a:pPr>
            <a:r>
              <a:rPr lang="en-IN" sz="4400" dirty="0">
                <a:solidFill>
                  <a:srgbClr val="F2F2F3"/>
                </a:solidFill>
                <a:latin typeface="+mj-lt"/>
                <a:ea typeface="Poppins"/>
                <a:cs typeface="Poppins"/>
                <a:sym typeface="Poppins"/>
              </a:rPr>
              <a:t>Domain Oriented Case Study – Telecom churn Case study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311979" y="5792830"/>
            <a:ext cx="355402" cy="355402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7219" y="5827700"/>
            <a:ext cx="340162" cy="3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6786076" y="5759375"/>
            <a:ext cx="3260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Roboto"/>
              <a:buNone/>
            </a:pPr>
            <a:r>
              <a:rPr lang="en-IN" sz="2187" b="1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endParaRPr sz="2187" b="1" i="0" u="none" strike="noStrike" cap="none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Roboto"/>
              <a:buNone/>
            </a:pPr>
            <a:r>
              <a:rPr lang="en-IN" sz="2187" b="1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IN" sz="2187" b="1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kshay </a:t>
            </a:r>
            <a:r>
              <a:rPr lang="en-IN" sz="2187" b="1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IN" sz="2187" b="1" i="0" u="none" strike="noStrike" cap="non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ula</a:t>
            </a:r>
            <a:endParaRPr sz="2187" b="1" i="0" u="none" strike="noStrike" cap="none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187"/>
              <a:buFont typeface="Roboto"/>
              <a:buNone/>
            </a:pPr>
            <a:r>
              <a:rPr lang="en-IN" sz="2187" b="1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 Ravisasank Reddy</a:t>
            </a:r>
            <a:endParaRPr sz="2187" b="1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18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-41089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-29862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352961" y="359424"/>
            <a:ext cx="13752506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Exploratory Data Analysis: Bivariate Analysis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135230" y="6756400"/>
            <a:ext cx="138304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the scatterplot, it is observed that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rchrg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&amp; recharge amt is mostly proportional. More the no. of recharge more the amt of recharge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E6DA58-3208-358B-6319-F06626BA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7" y="1217250"/>
            <a:ext cx="14083991" cy="553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22885" y="18299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2037993" y="441769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352961" y="2239131"/>
            <a:ext cx="713752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with PCA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 with PCA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with PCA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with PCA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 without PCA with fine &amp; coarse tuning through RFE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Model Building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352961" y="1706079"/>
            <a:ext cx="484137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888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600"/>
              <a:buFont typeface="Poppins"/>
              <a:buNone/>
            </a:pPr>
            <a:r>
              <a:rPr lang="en-IN" sz="36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Models Built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256976-4426-7B07-9FC9-D23B53D4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370" y="359424"/>
            <a:ext cx="68389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test set">
            <a:extLst>
              <a:ext uri="{FF2B5EF4-FFF2-40B4-BE49-F238E27FC236}">
                <a16:creationId xmlns:a16="http://schemas.microsoft.com/office/drawing/2014/main" id="{195A59CE-60A6-E60B-011C-D5025D555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70" y="5739274"/>
            <a:ext cx="3156347" cy="23242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22885" y="18299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2037993" y="441769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200561" y="2108048"/>
            <a:ext cx="713752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accuracy, sensitivity &amp; specificity for the all the models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careful examination model, it is concluded that simple Logistic Regression model with PCA is viable</a:t>
            </a:r>
            <a:endParaRPr dirty="0"/>
          </a:p>
        </p:txBody>
      </p:sp>
      <p:sp>
        <p:nvSpPr>
          <p:cNvPr id="142" name="Google Shape;142;p13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Model Evaluation &amp; Selection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52961" y="1394922"/>
            <a:ext cx="484137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888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600"/>
              <a:buFont typeface="Poppins"/>
              <a:buNone/>
            </a:pPr>
            <a:r>
              <a:rPr lang="en-IN" sz="360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Strategy Applied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352961" y="5140452"/>
            <a:ext cx="3931172" cy="5196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Confusion Matrix -Train Set</a:t>
            </a:r>
            <a:endParaRPr dirty="0"/>
          </a:p>
        </p:txBody>
      </p:sp>
      <p:graphicFrame>
        <p:nvGraphicFramePr>
          <p:cNvPr id="146" name="Google Shape;146;p13"/>
          <p:cNvGraphicFramePr/>
          <p:nvPr>
            <p:extLst>
              <p:ext uri="{D42A27DB-BD31-4B8C-83A1-F6EECF244321}">
                <p14:modId xmlns:p14="http://schemas.microsoft.com/office/powerpoint/2010/main" val="1984285284"/>
              </p:ext>
            </p:extLst>
          </p:nvPr>
        </p:nvGraphicFramePr>
        <p:xfrm>
          <a:off x="352961" y="6194703"/>
          <a:ext cx="4642372" cy="1869012"/>
        </p:xfrm>
        <a:graphic>
          <a:graphicData uri="http://schemas.openxmlformats.org/drawingml/2006/table">
            <a:tbl>
              <a:tblPr firstRow="1" bandRow="1">
                <a:noFill/>
                <a:tableStyleId>{6D8D905B-D02C-4223-BD40-4D104ED71DB8}</a:tableStyleId>
              </a:tblPr>
              <a:tblGrid>
                <a:gridCol w="167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/>
                        <a:t>Predicted Positive</a:t>
                      </a:r>
                      <a:endParaRPr lang="en-IN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Predicted Negative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Actual Positive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17,908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3,517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Actual Negative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2,154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19,271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7" name="Google Shape;147;p13"/>
          <p:cNvGraphicFramePr/>
          <p:nvPr>
            <p:extLst>
              <p:ext uri="{D42A27DB-BD31-4B8C-83A1-F6EECF244321}">
                <p14:modId xmlns:p14="http://schemas.microsoft.com/office/powerpoint/2010/main" val="1334255584"/>
              </p:ext>
            </p:extLst>
          </p:nvPr>
        </p:nvGraphicFramePr>
        <p:xfrm>
          <a:off x="8532507" y="6191806"/>
          <a:ext cx="4059900" cy="1777008"/>
        </p:xfrm>
        <a:graphic>
          <a:graphicData uri="http://schemas.openxmlformats.org/drawingml/2006/table">
            <a:tbl>
              <a:tblPr firstRow="1" bandRow="1">
                <a:noFill/>
                <a:tableStyleId>{6D8D905B-D02C-4223-BD40-4D104ED71DB8}</a:tableStyleId>
              </a:tblPr>
              <a:tblGrid>
                <a:gridCol w="20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86.76%</a:t>
                      </a:r>
                      <a:endParaRPr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89.94%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83.58%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Google Shape;148;p13"/>
          <p:cNvSpPr/>
          <p:nvPr/>
        </p:nvSpPr>
        <p:spPr>
          <a:xfrm>
            <a:off x="8567321" y="5221015"/>
            <a:ext cx="4301067" cy="5196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E14E15-2E4E-DC07-6B79-63D9B800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21" y="876800"/>
            <a:ext cx="5498773" cy="40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2885" y="18299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2037993" y="441769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Model Prediction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14"/>
          <p:cNvGraphicFramePr/>
          <p:nvPr>
            <p:extLst>
              <p:ext uri="{D42A27DB-BD31-4B8C-83A1-F6EECF244321}">
                <p14:modId xmlns:p14="http://schemas.microsoft.com/office/powerpoint/2010/main" val="108057177"/>
              </p:ext>
            </p:extLst>
          </p:nvPr>
        </p:nvGraphicFramePr>
        <p:xfrm>
          <a:off x="6867566" y="6213002"/>
          <a:ext cx="4059900" cy="1869012"/>
        </p:xfrm>
        <a:graphic>
          <a:graphicData uri="http://schemas.openxmlformats.org/drawingml/2006/table">
            <a:tbl>
              <a:tblPr firstRow="1" bandRow="1">
                <a:noFill/>
                <a:tableStyleId>{6D8D905B-D02C-4223-BD40-4D104ED71DB8}</a:tableStyleId>
              </a:tblPr>
              <a:tblGrid>
                <a:gridCol w="20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0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83.17%</a:t>
                      </a:r>
                      <a:endParaRPr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0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81.34%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0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83.24%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14"/>
          <p:cNvSpPr/>
          <p:nvPr/>
        </p:nvSpPr>
        <p:spPr>
          <a:xfrm>
            <a:off x="6741573" y="5158750"/>
            <a:ext cx="4301067" cy="5196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4859867" y="1881350"/>
            <a:ext cx="3572933" cy="17087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480986" y="2464851"/>
            <a:ext cx="2658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Features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18EDA5-0FFD-E6FA-82F3-BFF7A24B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7" y="1179763"/>
            <a:ext cx="3942405" cy="378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5;p13">
            <a:extLst>
              <a:ext uri="{FF2B5EF4-FFF2-40B4-BE49-F238E27FC236}">
                <a16:creationId xmlns:a16="http://schemas.microsoft.com/office/drawing/2014/main" id="{D943324E-E367-E4DD-AE88-A2AA244EBD6B}"/>
              </a:ext>
            </a:extLst>
          </p:cNvPr>
          <p:cNvSpPr/>
          <p:nvPr/>
        </p:nvSpPr>
        <p:spPr>
          <a:xfrm>
            <a:off x="376001" y="5158751"/>
            <a:ext cx="3931172" cy="5196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Confusion Matrix -Test Set</a:t>
            </a:r>
            <a:endParaRPr dirty="0"/>
          </a:p>
        </p:txBody>
      </p:sp>
      <p:graphicFrame>
        <p:nvGraphicFramePr>
          <p:cNvPr id="3" name="Google Shape;146;p13">
            <a:extLst>
              <a:ext uri="{FF2B5EF4-FFF2-40B4-BE49-F238E27FC236}">
                <a16:creationId xmlns:a16="http://schemas.microsoft.com/office/drawing/2014/main" id="{BF7F907B-BE57-AC42-DDE6-B62E214A2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087037"/>
              </p:ext>
            </p:extLst>
          </p:nvPr>
        </p:nvGraphicFramePr>
        <p:xfrm>
          <a:off x="498472" y="6213002"/>
          <a:ext cx="4642372" cy="1869012"/>
        </p:xfrm>
        <a:graphic>
          <a:graphicData uri="http://schemas.openxmlformats.org/drawingml/2006/table">
            <a:tbl>
              <a:tblPr firstRow="1" bandRow="1">
                <a:noFill/>
                <a:tableStyleId>{6D8D905B-D02C-4223-BD40-4D104ED71DB8}</a:tableStyleId>
              </a:tblPr>
              <a:tblGrid>
                <a:gridCol w="167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/>
                        <a:t>Predicted Positive</a:t>
                      </a:r>
                      <a:endParaRPr lang="en-IN"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Predicted Negative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Actual Positive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4,452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896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Actual Negative</a:t>
                      </a:r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157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5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Conclusions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5"/>
          <p:cNvGrpSpPr/>
          <p:nvPr/>
        </p:nvGrpSpPr>
        <p:grpSpPr>
          <a:xfrm>
            <a:off x="711200" y="1352366"/>
            <a:ext cx="13411199" cy="6499353"/>
            <a:chOff x="0" y="1523"/>
            <a:chExt cx="13411199" cy="6499353"/>
          </a:xfrm>
        </p:grpSpPr>
        <p:sp>
          <p:nvSpPr>
            <p:cNvPr id="174" name="Google Shape;174;p15"/>
            <p:cNvSpPr/>
            <p:nvPr/>
          </p:nvSpPr>
          <p:spPr>
            <a:xfrm rot="5400000">
              <a:off x="-343852" y="345375"/>
              <a:ext cx="2292349" cy="1604645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1" y="803846"/>
              <a:ext cx="1604645" cy="68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 rot="5400000">
              <a:off x="6762908" y="-5156740"/>
              <a:ext cx="1490027" cy="11806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1604645" y="74260"/>
              <a:ext cx="11733818" cy="134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O</a:t>
              </a:r>
              <a:r>
                <a:rPr lang="en-IN" sz="2000" dirty="0" err="1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ut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 of all the models, logistic Regression model with PCA is viable since it exhibits good accuracy, sensitivity and specificity as well as is a light model. </a:t>
              </a: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 rot="5400000">
              <a:off x="-343852" y="2448877"/>
              <a:ext cx="2292349" cy="1604645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1" y="2907348"/>
              <a:ext cx="1604645" cy="68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dirty="0">
                  <a:solidFill>
                    <a:schemeClr val="lt1"/>
                  </a:solidFill>
                  <a:latin typeface="Calibri"/>
                  <a:cs typeface="Calibri"/>
                </a:rPr>
                <a:t>Model Performance</a:t>
              </a:r>
              <a:endParaRPr sz="2300" dirty="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6762908" y="-3053238"/>
              <a:ext cx="1490027" cy="11806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1587712" y="2177762"/>
              <a:ext cx="11733818" cy="134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IN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Accuracy For Train Data- </a:t>
              </a:r>
              <a:r>
                <a:rPr lang="en-I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86.76</a:t>
              </a:r>
              <a:r>
                <a:rPr lang="en-IN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IN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Test Data- 83.17%</a:t>
              </a: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 rot="5400000">
              <a:off x="-343852" y="4552379"/>
              <a:ext cx="2292349" cy="1604645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1" y="5010850"/>
              <a:ext cx="1604645" cy="687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IN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 3 Variables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 rot="5400000">
              <a:off x="6762908" y="-949736"/>
              <a:ext cx="1490027" cy="11806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1604645" y="4281264"/>
              <a:ext cx="11733818" cy="1344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2700" rIns="12700" bIns="127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Offnet_mou_7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Offnet_mou_8</a:t>
              </a:r>
              <a:endParaRPr lang="en-US" sz="2000"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IN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roam_og_mou_8</a:t>
              </a:r>
              <a:endParaRPr dirty="0"/>
            </a:p>
            <a:p>
              <a:pPr marL="228600" marR="0" lvl="1" indent="-101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5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Business Recommendations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A51EA671-C2E3-337F-1089-FE330E21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6" y="1253066"/>
            <a:ext cx="12832433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-47189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52950" y="1201821"/>
            <a:ext cx="14057400" cy="1022400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00" cap="flat" cmpd="sng">
            <a:solidFill>
              <a:srgbClr val="494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In telecom, annual churn rates range from 15-25%. Industry shifts focus to retaining high-value customers, amid intense competition and acquisition costs.</a:t>
            </a:r>
            <a:endParaRPr sz="1800" dirty="0">
              <a:solidFill>
                <a:schemeClr val="bg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273975" y="3729038"/>
            <a:ext cx="2898100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353000" y="3090099"/>
            <a:ext cx="13924453" cy="4321204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00" cap="flat" cmpd="sng">
            <a:solidFill>
              <a:srgbClr val="4949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352947" y="2564350"/>
            <a:ext cx="8393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2505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Questions to be Answered</a:t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52947" y="3251573"/>
            <a:ext cx="13786386" cy="432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Define Business Objective: Predict churn in the ninth month using data from the preceding three months (June, July, August).</a:t>
            </a:r>
          </a:p>
          <a:p>
            <a:pPr marL="342900" marR="0" lvl="0" indent="-342900" algn="l" rtl="0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Analyze Customer Behavior: Understand the three phases of the customer lifecycle - 'good', 'action', and 'churn' phases. Identify high-churn-risk customers during the 'action' phase for proactive intervention.</a:t>
            </a:r>
          </a:p>
          <a:p>
            <a:pPr marL="342900" marR="0" lvl="0" indent="-342900" algn="l" rtl="0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 Preprocessing: Encode months (June, July, August, September) as 6, 7, 8, and 9 respectively. Tag churn based on the 'churn' phase and discard corresponding data for prediction.</a:t>
            </a:r>
            <a:endParaRPr sz="2400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Predictive Modeling: Utilize features from the 'good' and 'action' phases to build predictive models for churn in the ninth month, focusing on high-value customers' behavior during churn.</a:t>
            </a:r>
            <a:endParaRPr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352950" y="1276601"/>
            <a:ext cx="12304500" cy="6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High-Value Customer Selection: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Utilize the 70th percentile of average recharge amounts in the first two months to filter high-value customers, ensuring a focused analysis on those likely to generate significant revenue.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2.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Churn Identification: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Identify churners by observing specific criteria such as no call activity and zero mobile internet usage in the fourth month, enabling precise tagging of customers at risk of churn.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3.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Data Filtering: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Eliminate attributes related to the churn phase (month 9) to streamline the dataset and concentrate analysis on relevant 'good' and 'action' phases, optimizing predictive modeling efforts.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4.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Data Preprocessing: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Implement essential data preparation techniques such as feature engineering and handling missing values to enhance the dataset's quality and suitability for predictive modeling tasks.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endParaRPr sz="218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52961" y="359424"/>
            <a:ext cx="1200837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Strategy Applied : Data Preparation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" y="1053797"/>
            <a:ext cx="14630399" cy="6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Dual-Purpose Predictive Modeling: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Construct models to predict high-value customer churn, enabling proactive actions such as personalized offers or discounts, while also identifying key churn predictors for insights into customer behavior.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Class Imbalance Handling: Address the challenge of class imbalance (typically 5-10%) in churn prediction models by employing techniques to balance the representation of churners and non-churners.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Attribute Importance Identification: Develop additional models, such as logistic regression or tree-based models, to uncover significant predictor attributes indicative of churn. Ensure consideration of multicollinearity issues in logistic regression.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Visual Representation of Insights: Present findings visually through plots and summary tables to effectively communicate the importance of predictor attributes, aiding decision-makers in understanding churn indicators.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Recommendation Development: Formulate actionable strategies to manage customer churn based on insights derived from predictive models, facilitating proactive retention efforts and business decision-making.</a:t>
            </a:r>
            <a:endParaRPr sz="2000" b="1" dirty="0">
              <a:solidFill>
                <a:schemeClr val="bg1"/>
              </a:solidFill>
              <a:latin typeface="+mj-lt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52961" y="359424"/>
            <a:ext cx="1200837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Strategy Applied : Modelling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11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Problem Solving Methodology</a:t>
            </a:r>
            <a:endParaRPr sz="4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6"/>
          <p:cNvGrpSpPr/>
          <p:nvPr/>
        </p:nvGrpSpPr>
        <p:grpSpPr>
          <a:xfrm>
            <a:off x="687745" y="2067620"/>
            <a:ext cx="13390375" cy="4708307"/>
            <a:chOff x="10412" y="1237887"/>
            <a:chExt cx="13390375" cy="4708307"/>
          </a:xfrm>
        </p:grpSpPr>
        <p:sp>
          <p:nvSpPr>
            <p:cNvPr id="49" name="Google Shape;49;p6"/>
            <p:cNvSpPr/>
            <p:nvPr/>
          </p:nvSpPr>
          <p:spPr>
            <a:xfrm>
              <a:off x="10412" y="2538461"/>
              <a:ext cx="3539104" cy="213667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 txBox="1"/>
            <p:nvPr/>
          </p:nvSpPr>
          <p:spPr>
            <a:xfrm>
              <a:off x="59583" y="2587632"/>
              <a:ext cx="3440762" cy="158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Reading data from source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Converting data into suitable format for analysis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Removing duplicates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Outlier treatment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933723" y="2913058"/>
              <a:ext cx="3033136" cy="30331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78" y="88520"/>
                  </a:moveTo>
                  <a:lnTo>
                    <a:pt x="12706" y="86858"/>
                  </a:lnTo>
                  <a:lnTo>
                    <a:pt x="12706" y="86858"/>
                  </a:lnTo>
                  <a:cubicBezTo>
                    <a:pt x="21878" y="103009"/>
                    <a:pt x="38658" y="113362"/>
                    <a:pt x="57207" y="114316"/>
                  </a:cubicBezTo>
                  <a:cubicBezTo>
                    <a:pt x="75756" y="115270"/>
                    <a:pt x="93510" y="106691"/>
                    <a:pt x="104290" y="91566"/>
                  </a:cubicBezTo>
                  <a:lnTo>
                    <a:pt x="102345" y="90462"/>
                  </a:lnTo>
                  <a:lnTo>
                    <a:pt x="108758" y="87689"/>
                  </a:lnTo>
                  <a:lnTo>
                    <a:pt x="109178" y="94342"/>
                  </a:lnTo>
                  <a:lnTo>
                    <a:pt x="107232" y="93237"/>
                  </a:lnTo>
                  <a:cubicBezTo>
                    <a:pt x="95846" y="109418"/>
                    <a:pt x="76970" y="118644"/>
                    <a:pt x="57208" y="117687"/>
                  </a:cubicBezTo>
                  <a:cubicBezTo>
                    <a:pt x="37446" y="116731"/>
                    <a:pt x="19549" y="105725"/>
                    <a:pt x="9778" y="88520"/>
                  </a:cubicBez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060362" y="4217279"/>
              <a:ext cx="2302727" cy="915718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1087182" y="4244099"/>
              <a:ext cx="2249087" cy="862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31750" rIns="47625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IN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 &amp; Preparation</a:t>
              </a:r>
              <a:endParaRPr sz="1200" dirty="0"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954864" y="2538461"/>
              <a:ext cx="2590567" cy="213667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4004035" y="3045491"/>
              <a:ext cx="2492225" cy="158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Splitting the data into train test dataset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scaling for numerical variables</a:t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96302" y="1237887"/>
              <a:ext cx="3149762" cy="31497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6" y="31438"/>
                  </a:moveTo>
                  <a:lnTo>
                    <a:pt x="9706" y="31438"/>
                  </a:lnTo>
                  <a:cubicBezTo>
                    <a:pt x="19509" y="14176"/>
                    <a:pt x="37480" y="3147"/>
                    <a:pt x="57311" y="2224"/>
                  </a:cubicBezTo>
                  <a:cubicBezTo>
                    <a:pt x="77141" y="1301"/>
                    <a:pt x="96059" y="10613"/>
                    <a:pt x="107423" y="26890"/>
                  </a:cubicBezTo>
                  <a:lnTo>
                    <a:pt x="109297" y="25826"/>
                  </a:lnTo>
                  <a:lnTo>
                    <a:pt x="108884" y="32239"/>
                  </a:lnTo>
                  <a:lnTo>
                    <a:pt x="102717" y="29563"/>
                  </a:lnTo>
                  <a:lnTo>
                    <a:pt x="104590" y="28499"/>
                  </a:lnTo>
                  <a:lnTo>
                    <a:pt x="104590" y="28499"/>
                  </a:lnTo>
                  <a:cubicBezTo>
                    <a:pt x="93809" y="13238"/>
                    <a:pt x="75972" y="4551"/>
                    <a:pt x="57310" y="5472"/>
                  </a:cubicBezTo>
                  <a:cubicBezTo>
                    <a:pt x="38648" y="6392"/>
                    <a:pt x="21753" y="16793"/>
                    <a:pt x="12526" y="33040"/>
                  </a:cubicBez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4530546" y="2080602"/>
              <a:ext cx="2302727" cy="915718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 txBox="1"/>
            <p:nvPr/>
          </p:nvSpPr>
          <p:spPr>
            <a:xfrm>
              <a:off x="4557366" y="2107422"/>
              <a:ext cx="2249087" cy="862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31750" rIns="47625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IN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Test Split &amp; Feature Scaling</a:t>
              </a:r>
              <a:endParaRPr sz="1200" dirty="0"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238621" y="2538461"/>
              <a:ext cx="2590567" cy="213667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 txBox="1"/>
            <p:nvPr/>
          </p:nvSpPr>
          <p:spPr>
            <a:xfrm>
              <a:off x="7287792" y="2587632"/>
              <a:ext cx="2492225" cy="158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selection using RFE,VIF &amp; p-values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Determining &amp; selecting optimal model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Evaluation Metrics</a:t>
              </a:r>
              <a:endParaRPr dirty="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701647" y="3073189"/>
              <a:ext cx="2818745" cy="28187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27" y="88436"/>
                  </a:moveTo>
                  <a:lnTo>
                    <a:pt x="13078" y="86647"/>
                  </a:lnTo>
                  <a:lnTo>
                    <a:pt x="13078" y="86647"/>
                  </a:lnTo>
                  <a:cubicBezTo>
                    <a:pt x="22137" y="102599"/>
                    <a:pt x="38680" y="112855"/>
                    <a:pt x="56996" y="113877"/>
                  </a:cubicBezTo>
                  <a:cubicBezTo>
                    <a:pt x="75312" y="114898"/>
                    <a:pt x="92893" y="106544"/>
                    <a:pt x="103669" y="91698"/>
                  </a:cubicBezTo>
                  <a:lnTo>
                    <a:pt x="101578" y="90510"/>
                  </a:lnTo>
                  <a:lnTo>
                    <a:pt x="108498" y="87541"/>
                  </a:lnTo>
                  <a:lnTo>
                    <a:pt x="108930" y="94685"/>
                  </a:lnTo>
                  <a:lnTo>
                    <a:pt x="106839" y="93498"/>
                  </a:lnTo>
                  <a:lnTo>
                    <a:pt x="106839" y="93498"/>
                  </a:lnTo>
                  <a:cubicBezTo>
                    <a:pt x="95409" y="109480"/>
                    <a:pt x="76619" y="118531"/>
                    <a:pt x="56997" y="117506"/>
                  </a:cubicBezTo>
                  <a:cubicBezTo>
                    <a:pt x="37375" y="116481"/>
                    <a:pt x="19630" y="105522"/>
                    <a:pt x="9927" y="88436"/>
                  </a:cubicBez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814303" y="4217279"/>
              <a:ext cx="2302727" cy="915718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 txBox="1"/>
            <p:nvPr/>
          </p:nvSpPr>
          <p:spPr>
            <a:xfrm>
              <a:off x="7841123" y="4244099"/>
              <a:ext cx="2249087" cy="862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31750" rIns="47625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IN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 sz="1200" dirty="0"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522379" y="2538461"/>
              <a:ext cx="2590567" cy="213667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 txBox="1"/>
            <p:nvPr/>
          </p:nvSpPr>
          <p:spPr>
            <a:xfrm>
              <a:off x="10571550" y="3045491"/>
              <a:ext cx="2492225" cy="158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optimal model and crucial parameters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IN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Recommendations</a:t>
              </a:r>
              <a:endParaRPr dirty="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1098060" y="2080602"/>
              <a:ext cx="2302727" cy="915718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 txBox="1"/>
            <p:nvPr/>
          </p:nvSpPr>
          <p:spPr>
            <a:xfrm>
              <a:off x="11124880" y="2107422"/>
              <a:ext cx="2249087" cy="862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31750" rIns="47625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IN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513993" y="1516116"/>
            <a:ext cx="12304540" cy="584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Dropping columns with null values &gt;30%</a:t>
            </a:r>
            <a:endParaRPr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Filtering High Value Customers by summing recharge values for  June &amp; July and then taking avg</a:t>
            </a:r>
            <a:endParaRPr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Dropping the rows having  null %age in 6</a:t>
            </a:r>
            <a:r>
              <a:rPr lang="en-IN" sz="2187" baseline="300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 ,7</a:t>
            </a:r>
            <a:r>
              <a:rPr lang="en-IN" sz="2187" baseline="300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 &amp; 8</a:t>
            </a:r>
            <a:r>
              <a:rPr lang="en-IN" sz="2187" baseline="300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 Month</a:t>
            </a:r>
            <a:endParaRPr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US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Tagging churned customers as 1/0, 1 being churn 0 being no churn</a:t>
            </a:r>
            <a:endParaRPr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Handling outliers by removing customers below 10</a:t>
            </a:r>
            <a:r>
              <a:rPr lang="en-IN" sz="2187" baseline="300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 and above 90</a:t>
            </a:r>
            <a:r>
              <a:rPr lang="en-IN" sz="2187" baseline="30000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IN" sz="2187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 percentile</a:t>
            </a: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187"/>
              <a:buFont typeface="Poppins"/>
              <a:buAutoNum type="arabicPeriod"/>
            </a:pPr>
            <a:r>
              <a:rPr lang="en-IN" sz="2187" dirty="0">
                <a:solidFill>
                  <a:srgbClr val="F2F2F3"/>
                </a:solidFill>
                <a:latin typeface="Poppins"/>
                <a:cs typeface="Poppins"/>
                <a:sym typeface="Poppins"/>
              </a:rPr>
              <a:t>Deriving New Feature columns : </a:t>
            </a:r>
            <a:r>
              <a:rPr lang="en-IN" sz="2187" dirty="0" err="1">
                <a:solidFill>
                  <a:srgbClr val="F2F2F3"/>
                </a:solidFill>
                <a:latin typeface="Poppins"/>
                <a:cs typeface="Poppins"/>
                <a:sym typeface="Poppins"/>
              </a:rPr>
              <a:t>decrease_mou_action</a:t>
            </a:r>
            <a:r>
              <a:rPr lang="en-IN" sz="2187" dirty="0">
                <a:solidFill>
                  <a:srgbClr val="F2F2F3"/>
                </a:solidFill>
                <a:latin typeface="Poppins"/>
                <a:cs typeface="Poppins"/>
                <a:sym typeface="Poppins"/>
              </a:rPr>
              <a:t>, </a:t>
            </a:r>
            <a:r>
              <a:rPr lang="en-IN" sz="2187" dirty="0" err="1">
                <a:solidFill>
                  <a:srgbClr val="F2F2F3"/>
                </a:solidFill>
                <a:latin typeface="Poppins"/>
                <a:cs typeface="Poppins"/>
                <a:sym typeface="Poppins"/>
              </a:rPr>
              <a:t>decrease_rech_num_action</a:t>
            </a:r>
            <a:r>
              <a:rPr lang="en-IN" sz="2187" dirty="0">
                <a:solidFill>
                  <a:srgbClr val="F2F2F3"/>
                </a:solidFill>
                <a:latin typeface="Poppins"/>
                <a:cs typeface="Poppins"/>
                <a:sym typeface="Poppins"/>
              </a:rPr>
              <a:t> etc.</a:t>
            </a:r>
            <a:endParaRPr dirty="0"/>
          </a:p>
        </p:txBody>
      </p:sp>
      <p:sp>
        <p:nvSpPr>
          <p:cNvPr id="76" name="Google Shape;76;p7"/>
          <p:cNvSpPr/>
          <p:nvPr/>
        </p:nvSpPr>
        <p:spPr>
          <a:xfrm>
            <a:off x="352961" y="359424"/>
            <a:ext cx="821436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Data Handling Mechanism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-41089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29862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52961" y="359424"/>
            <a:ext cx="1287197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Exploratory Data Analysis: Univariate Analysis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52961" y="6505348"/>
            <a:ext cx="55331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Churn rate is more for the customers where mins of usage has decreased in the action phase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7A069-8E0E-60AB-FE40-7DD111880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" y="1413221"/>
            <a:ext cx="6248400" cy="47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E35C27-40FA-EF29-468D-0B341C07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24645"/>
            <a:ext cx="6248400" cy="471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6;p8">
            <a:extLst>
              <a:ext uri="{FF2B5EF4-FFF2-40B4-BE49-F238E27FC236}">
                <a16:creationId xmlns:a16="http://schemas.microsoft.com/office/drawing/2014/main" id="{9FDBB749-4816-212C-1E97-A7B8D56474B3}"/>
              </a:ext>
            </a:extLst>
          </p:cNvPr>
          <p:cNvSpPr txBox="1"/>
          <p:nvPr/>
        </p:nvSpPr>
        <p:spPr>
          <a:xfrm>
            <a:off x="7149466" y="6505348"/>
            <a:ext cx="553316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Churn rate is more for the customers where volume based cost action month is increased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i.e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customers do no prefer to do monthly recharges when they are in action phase</a:t>
            </a:r>
            <a:endParaRPr sz="18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-41089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29862" y="0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52961" y="359424"/>
            <a:ext cx="1322757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Exploratory Data Analysis: Univariate Analysis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52961" y="6505348"/>
            <a:ext cx="678527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</a:rPr>
              <a:t>Average revenue per user (ARPU) for the churned customers is mostly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</a:rPr>
              <a:t>densed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</a:rPr>
              <a:t> on the 0 to 900. The higher ARPU customers are less likely to be churned.</a:t>
            </a:r>
          </a:p>
          <a:p>
            <a:pPr algn="l"/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</a:rPr>
              <a:t>ARPU for the not churned customers is mostly dense on the 0 to 1000.</a:t>
            </a:r>
          </a:p>
        </p:txBody>
      </p:sp>
      <p:sp>
        <p:nvSpPr>
          <p:cNvPr id="2" name="Google Shape;86;p8">
            <a:extLst>
              <a:ext uri="{FF2B5EF4-FFF2-40B4-BE49-F238E27FC236}">
                <a16:creationId xmlns:a16="http://schemas.microsoft.com/office/drawing/2014/main" id="{9FDBB749-4816-212C-1E97-A7B8D56474B3}"/>
              </a:ext>
            </a:extLst>
          </p:cNvPr>
          <p:cNvSpPr txBox="1"/>
          <p:nvPr/>
        </p:nvSpPr>
        <p:spPr>
          <a:xfrm>
            <a:off x="7492163" y="6505348"/>
            <a:ext cx="663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</a:rPr>
              <a:t>Minutes of usage(MOU) of the churn customers is mostly populated on the 0 to 2500 range. Higher the MOU, lesser the churn probability.</a:t>
            </a:r>
            <a:endParaRPr sz="18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30B165-4ADD-D2DB-D790-92812CD7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8" y="1312585"/>
            <a:ext cx="6786247" cy="48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CF8FCF-09D6-9C7E-AF8F-F13CF942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44" y="1347810"/>
            <a:ext cx="6786247" cy="48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-41089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-41089" y="72773"/>
            <a:ext cx="14630400" cy="8229600"/>
          </a:xfrm>
          <a:prstGeom prst="rect">
            <a:avLst/>
          </a:prstGeom>
          <a:solidFill>
            <a:srgbClr val="050505"/>
          </a:solidFill>
          <a:ln w="13800" cap="flat" cmpd="sng">
            <a:solidFill>
              <a:srgbClr val="5651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352961" y="359424"/>
            <a:ext cx="13752506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374"/>
              <a:buFont typeface="Poppins"/>
              <a:buNone/>
            </a:pPr>
            <a:r>
              <a:rPr lang="en-IN" sz="4374" dirty="0">
                <a:solidFill>
                  <a:srgbClr val="F2F2F3"/>
                </a:solidFill>
                <a:latin typeface="Poppins"/>
                <a:ea typeface="Poppins"/>
                <a:cs typeface="Poppins"/>
                <a:sym typeface="Poppins"/>
              </a:rPr>
              <a:t>Exploratory Data Analysis: Bivariate Analysis</a:t>
            </a:r>
            <a:endParaRPr sz="437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274969" y="6217875"/>
            <a:ext cx="653223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the above plot it is observed the churn rate is more where recharge amt as well as no. of recharges have decreased in action phase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D47E63-0AB9-00B1-123B-6D8A84FC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0" y="1376237"/>
            <a:ext cx="6454239" cy="47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B981AE-8A9D-E5B8-D36B-B575A7D4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48" y="1340448"/>
            <a:ext cx="6454238" cy="48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8;p10">
            <a:extLst>
              <a:ext uri="{FF2B5EF4-FFF2-40B4-BE49-F238E27FC236}">
                <a16:creationId xmlns:a16="http://schemas.microsoft.com/office/drawing/2014/main" id="{30ADC2DF-0843-CD9B-E3FE-CE13E0B45288}"/>
              </a:ext>
            </a:extLst>
          </p:cNvPr>
          <p:cNvSpPr txBox="1"/>
          <p:nvPr/>
        </p:nvSpPr>
        <p:spPr>
          <a:xfrm>
            <a:off x="7229214" y="6233663"/>
            <a:ext cx="653223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observed, the churn rate for customers is more where recharge amt is decreased along with vol based cost increased in action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mth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1069</Words>
  <Application>Microsoft Office PowerPoint</Application>
  <PresentationFormat>Custom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Poppins</vt:lpstr>
      <vt:lpstr>Calibri</vt:lpstr>
      <vt:lpstr>Noto Sans Symbols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Akshay Tula</cp:lastModifiedBy>
  <cp:revision>1</cp:revision>
  <dcterms:modified xsi:type="dcterms:W3CDTF">2024-02-06T18:09:38Z</dcterms:modified>
</cp:coreProperties>
</file>