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1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7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7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386-88CA-4BA4-A7EC-DE99796B64CA}" type="datetimeFigureOut">
              <a:rPr lang="en-IN" smtClean="0"/>
              <a:t>26-05-2016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E044-9FB6-4730-BE60-DB9612191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3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ADO.NET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Data Controls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62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Selecting a </a:t>
            </a:r>
            <a:r>
              <a:rPr lang="en-IN" dirty="0" err="1" smtClean="0"/>
              <a:t>Gridview</a:t>
            </a:r>
            <a:r>
              <a:rPr lang="en-IN" dirty="0" smtClean="0"/>
              <a:t> 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Selecting </a:t>
            </a:r>
            <a:r>
              <a:rPr lang="en-IN" dirty="0"/>
              <a:t>an item refers to the ability to click a row and have it change </a:t>
            </a:r>
            <a:r>
              <a:rPr lang="en-IN" dirty="0" err="1"/>
              <a:t>color</a:t>
            </a:r>
            <a:r>
              <a:rPr lang="en-IN" dirty="0"/>
              <a:t> (or become highlighted) to </a:t>
            </a:r>
            <a:r>
              <a:rPr lang="en-IN" dirty="0" smtClean="0"/>
              <a:t>indicate that </a:t>
            </a:r>
            <a:r>
              <a:rPr lang="en-IN" dirty="0"/>
              <a:t>the user is currently working with this </a:t>
            </a:r>
            <a:r>
              <a:rPr lang="en-IN" dirty="0" smtClean="0"/>
              <a:t>record.</a:t>
            </a:r>
          </a:p>
          <a:p>
            <a:r>
              <a:rPr lang="en-IN" dirty="0"/>
              <a:t>Before you can use item selection, you must define a different style for selected items.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u="sng" dirty="0" err="1" smtClean="0"/>
              <a:t>SelectedRowStyle</a:t>
            </a:r>
            <a:r>
              <a:rPr lang="en-IN" dirty="0" smtClean="0"/>
              <a:t> determines </a:t>
            </a:r>
            <a:r>
              <a:rPr lang="en-IN" dirty="0"/>
              <a:t>how the selected row or cell will </a:t>
            </a:r>
            <a:r>
              <a:rPr lang="en-IN" dirty="0" smtClean="0"/>
              <a:t>appear.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42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/>
              <a:t>To find out what item is currently selected (or to change the selection), you can use the </a:t>
            </a:r>
            <a:r>
              <a:rPr lang="en-IN" dirty="0" err="1"/>
              <a:t>GridView</a:t>
            </a:r>
            <a:r>
              <a:rPr lang="en-IN" dirty="0" smtClean="0"/>
              <a:t>. </a:t>
            </a:r>
            <a:r>
              <a:rPr lang="en-IN" dirty="0" err="1" smtClean="0"/>
              <a:t>SelectedIndex</a:t>
            </a:r>
            <a:r>
              <a:rPr lang="en-IN" dirty="0" smtClean="0"/>
              <a:t> </a:t>
            </a:r>
            <a:r>
              <a:rPr lang="en-IN" dirty="0"/>
              <a:t>property.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will be -1 if no item is currently selected</a:t>
            </a:r>
            <a:r>
              <a:rPr lang="en-IN" dirty="0" smtClean="0"/>
              <a:t>.</a:t>
            </a:r>
          </a:p>
          <a:p>
            <a:r>
              <a:rPr lang="en-IN" dirty="0"/>
              <a:t>Also, you can react to </a:t>
            </a:r>
            <a:r>
              <a:rPr lang="en-IN" dirty="0" smtClean="0"/>
              <a:t>the </a:t>
            </a:r>
            <a:r>
              <a:rPr lang="en-IN" dirty="0" err="1" smtClean="0"/>
              <a:t>SelectedIndexChanged</a:t>
            </a:r>
            <a:r>
              <a:rPr lang="en-IN" dirty="0" smtClean="0"/>
              <a:t> </a:t>
            </a:r>
            <a:r>
              <a:rPr lang="en-IN" dirty="0"/>
              <a:t>event to handle any additional related tasks.</a:t>
            </a:r>
          </a:p>
        </p:txBody>
      </p:sp>
    </p:spTree>
    <p:extLst>
      <p:ext uri="{BB962C8B-B14F-4D97-AF65-F5344CB8AC3E}">
        <p14:creationId xmlns:p14="http://schemas.microsoft.com/office/powerpoint/2010/main" val="354619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a Select 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You simply need to add a </a:t>
            </a:r>
            <a:r>
              <a:rPr lang="en-IN" dirty="0" err="1"/>
              <a:t>CommandField</a:t>
            </a:r>
            <a:r>
              <a:rPr lang="en-IN" dirty="0"/>
              <a:t> column </a:t>
            </a:r>
            <a:r>
              <a:rPr lang="en-IN" dirty="0" smtClean="0"/>
              <a:t>with the </a:t>
            </a:r>
            <a:r>
              <a:rPr lang="en-IN" dirty="0" err="1"/>
              <a:t>ShowSelectButton</a:t>
            </a:r>
            <a:r>
              <a:rPr lang="en-IN" dirty="0"/>
              <a:t> property set to true</a:t>
            </a:r>
            <a:r>
              <a:rPr lang="en-IN" dirty="0" smtClean="0"/>
              <a:t>.</a:t>
            </a:r>
          </a:p>
          <a:p>
            <a:r>
              <a:rPr lang="en-IN" dirty="0"/>
              <a:t>ASP.NET can render the </a:t>
            </a:r>
            <a:r>
              <a:rPr lang="en-IN" dirty="0" err="1"/>
              <a:t>CommandField</a:t>
            </a:r>
            <a:r>
              <a:rPr lang="en-IN" dirty="0"/>
              <a:t> as a hyperlink, a button</a:t>
            </a:r>
            <a:r>
              <a:rPr lang="en-IN" dirty="0" smtClean="0"/>
              <a:t>, or </a:t>
            </a:r>
            <a:r>
              <a:rPr lang="en-IN" dirty="0"/>
              <a:t>a fixed image.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choose the type using the </a:t>
            </a:r>
            <a:r>
              <a:rPr lang="en-IN" u="sng" dirty="0" err="1"/>
              <a:t>ButtonType</a:t>
            </a:r>
            <a:r>
              <a:rPr lang="en-IN" u="sng" dirty="0"/>
              <a:t> </a:t>
            </a:r>
            <a:r>
              <a:rPr lang="en-IN" dirty="0"/>
              <a:t>property.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then specify the text through </a:t>
            </a:r>
            <a:r>
              <a:rPr lang="en-IN" dirty="0" smtClean="0"/>
              <a:t>the </a:t>
            </a:r>
            <a:r>
              <a:rPr lang="en-IN" u="sng" dirty="0" err="1" smtClean="0"/>
              <a:t>SelectText</a:t>
            </a:r>
            <a:r>
              <a:rPr lang="en-IN" u="sng" dirty="0" smtClean="0"/>
              <a:t> </a:t>
            </a:r>
            <a:r>
              <a:rPr lang="en-IN" dirty="0"/>
              <a:t>property or </a:t>
            </a:r>
            <a:r>
              <a:rPr lang="en-IN" u="sng" dirty="0"/>
              <a:t>specify the link to the image through the </a:t>
            </a:r>
            <a:r>
              <a:rPr lang="en-IN" u="sng" dirty="0" err="1"/>
              <a:t>SelectImageUrl</a:t>
            </a:r>
            <a:r>
              <a:rPr lang="en-IN" u="sng" dirty="0"/>
              <a:t> property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6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asp:CommandField</a:t>
            </a:r>
            <a:r>
              <a:rPr lang="en-IN" dirty="0"/>
              <a:t> </a:t>
            </a:r>
            <a:r>
              <a:rPr lang="en-IN" dirty="0" err="1"/>
              <a:t>ShowSelectButton</a:t>
            </a:r>
            <a:r>
              <a:rPr lang="en-IN" dirty="0"/>
              <a:t> = "True" </a:t>
            </a:r>
            <a:r>
              <a:rPr lang="en-IN" dirty="0" err="1"/>
              <a:t>ButtonType</a:t>
            </a:r>
            <a:r>
              <a:rPr lang="en-IN" dirty="0"/>
              <a:t> = "</a:t>
            </a:r>
            <a:r>
              <a:rPr lang="en-IN" dirty="0" smtClean="0"/>
              <a:t>Button“ </a:t>
            </a:r>
            <a:r>
              <a:rPr lang="en-IN" dirty="0" err="1" smtClean="0"/>
              <a:t>SelectText</a:t>
            </a:r>
            <a:r>
              <a:rPr lang="en-IN" dirty="0" smtClean="0"/>
              <a:t> </a:t>
            </a:r>
            <a:r>
              <a:rPr lang="en-IN" dirty="0"/>
              <a:t>= "Select" </a:t>
            </a:r>
            <a:r>
              <a:rPr lang="en-IN" dirty="0" smtClean="0"/>
              <a:t>/&gt;</a:t>
            </a:r>
          </a:p>
          <a:p>
            <a:r>
              <a:rPr lang="en-IN" dirty="0"/>
              <a:t>&lt;</a:t>
            </a:r>
            <a:r>
              <a:rPr lang="en-IN" dirty="0" err="1"/>
              <a:t>asp:CommandField</a:t>
            </a:r>
            <a:r>
              <a:rPr lang="en-IN" dirty="0"/>
              <a:t> </a:t>
            </a:r>
            <a:r>
              <a:rPr lang="en-IN" dirty="0" err="1"/>
              <a:t>ShowSelectButton</a:t>
            </a:r>
            <a:r>
              <a:rPr lang="en-IN" dirty="0"/>
              <a:t> = "True" </a:t>
            </a:r>
            <a:r>
              <a:rPr lang="en-IN" dirty="0" err="1"/>
              <a:t>ButtonType</a:t>
            </a:r>
            <a:r>
              <a:rPr lang="en-IN" dirty="0"/>
              <a:t> = "</a:t>
            </a:r>
            <a:r>
              <a:rPr lang="en-IN" dirty="0" smtClean="0"/>
              <a:t>Image“ </a:t>
            </a:r>
            <a:r>
              <a:rPr lang="en-IN" dirty="0" err="1" smtClean="0"/>
              <a:t>SelectImageUrl</a:t>
            </a:r>
            <a:r>
              <a:rPr lang="en-IN" dirty="0" smtClean="0"/>
              <a:t> </a:t>
            </a:r>
            <a:r>
              <a:rPr lang="en-IN" dirty="0"/>
              <a:t>= "select.gif" </a:t>
            </a:r>
            <a:r>
              <a:rPr lang="en-IN" dirty="0" smtClean="0"/>
              <a:t>/&gt;</a:t>
            </a:r>
          </a:p>
          <a:p>
            <a:r>
              <a:rPr lang="en-IN" dirty="0" smtClean="0"/>
              <a:t>[Default4.aspx]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42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Using a Data Field as a Select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don’t need to create a new column to support row selection. Instead, you can turn an existing column into </a:t>
            </a:r>
            <a:r>
              <a:rPr lang="en-IN" dirty="0" smtClean="0"/>
              <a:t>a link.</a:t>
            </a:r>
          </a:p>
          <a:p>
            <a:r>
              <a:rPr lang="en-IN" dirty="0"/>
              <a:t>To use this technique, remove the </a:t>
            </a:r>
            <a:r>
              <a:rPr lang="en-IN" dirty="0" err="1"/>
              <a:t>CommandField</a:t>
            </a:r>
            <a:r>
              <a:rPr lang="en-IN" dirty="0"/>
              <a:t> column and add a </a:t>
            </a:r>
            <a:r>
              <a:rPr lang="en-IN" u="sng" dirty="0" err="1"/>
              <a:t>ButtonField</a:t>
            </a:r>
            <a:r>
              <a:rPr lang="en-IN" dirty="0"/>
              <a:t> column instead. Then, </a:t>
            </a:r>
            <a:r>
              <a:rPr lang="en-IN" dirty="0" smtClean="0"/>
              <a:t>set the </a:t>
            </a:r>
            <a:r>
              <a:rPr lang="en-IN" u="sng" dirty="0" err="1"/>
              <a:t>DataTextField</a:t>
            </a:r>
            <a:r>
              <a:rPr lang="en-IN" dirty="0"/>
              <a:t> to the name of the field you want to use.</a:t>
            </a:r>
          </a:p>
          <a:p>
            <a:r>
              <a:rPr lang="en-IN" dirty="0"/>
              <a:t>&lt;</a:t>
            </a:r>
            <a:r>
              <a:rPr lang="en-IN" dirty="0" err="1"/>
              <a:t>asp:ButtonField</a:t>
            </a:r>
            <a:r>
              <a:rPr lang="en-IN" dirty="0"/>
              <a:t> </a:t>
            </a:r>
            <a:r>
              <a:rPr lang="en-IN" dirty="0" err="1"/>
              <a:t>ButtonType</a:t>
            </a:r>
            <a:r>
              <a:rPr lang="en-IN" dirty="0"/>
              <a:t> = "Button" </a:t>
            </a:r>
            <a:r>
              <a:rPr lang="en-IN" dirty="0" err="1"/>
              <a:t>DataTextField</a:t>
            </a:r>
            <a:r>
              <a:rPr lang="en-IN" dirty="0"/>
              <a:t> = "</a:t>
            </a:r>
            <a:r>
              <a:rPr lang="en-IN" dirty="0" err="1"/>
              <a:t>ProductID</a:t>
            </a:r>
            <a:r>
              <a:rPr lang="en-IN" dirty="0"/>
              <a:t>" </a:t>
            </a:r>
            <a:r>
              <a:rPr lang="en-IN" dirty="0" smtClean="0"/>
              <a:t>/&gt;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57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dirty="0" smtClean="0"/>
              <a:t>In addition, specify the </a:t>
            </a:r>
            <a:r>
              <a:rPr lang="en-IN" dirty="0" err="1" smtClean="0"/>
              <a:t>CommandName</a:t>
            </a:r>
            <a:r>
              <a:rPr lang="en-IN" dirty="0" smtClean="0"/>
              <a:t> attribute with the “Select” value to raise the </a:t>
            </a:r>
            <a:r>
              <a:rPr lang="en-IN" dirty="0" err="1"/>
              <a:t>SelectedIndexChanged</a:t>
            </a:r>
            <a:r>
              <a:rPr lang="en-IN" dirty="0"/>
              <a:t> </a:t>
            </a:r>
            <a:r>
              <a:rPr lang="en-IN" dirty="0" smtClean="0"/>
              <a:t>event.</a:t>
            </a:r>
          </a:p>
          <a:p>
            <a:r>
              <a:rPr lang="en-IN" dirty="0" smtClean="0"/>
              <a:t>[Default5.aspx]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18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Editing with the </a:t>
            </a:r>
            <a:r>
              <a:rPr lang="en-IN" dirty="0" err="1" smtClean="0"/>
              <a:t>GridView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To add edit controls, </a:t>
            </a:r>
            <a:r>
              <a:rPr lang="en-IN" dirty="0" smtClean="0"/>
              <a:t>add a </a:t>
            </a:r>
            <a:r>
              <a:rPr lang="en-IN" dirty="0" err="1"/>
              <a:t>CommandField</a:t>
            </a:r>
            <a:r>
              <a:rPr lang="en-IN" dirty="0"/>
              <a:t> </a:t>
            </a:r>
            <a:r>
              <a:rPr lang="en-IN" dirty="0" smtClean="0"/>
              <a:t>column and set its </a:t>
            </a:r>
            <a:r>
              <a:rPr lang="en-IN" dirty="0" err="1" smtClean="0"/>
              <a:t>ShowEditButton</a:t>
            </a:r>
            <a:r>
              <a:rPr lang="en-IN" dirty="0" smtClean="0"/>
              <a:t> property </a:t>
            </a:r>
            <a:r>
              <a:rPr lang="en-IN" dirty="0"/>
              <a:t>to true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addition set the </a:t>
            </a:r>
            <a:r>
              <a:rPr lang="en-IN" dirty="0" err="1" smtClean="0"/>
              <a:t>DataKeyNames</a:t>
            </a:r>
            <a:r>
              <a:rPr lang="en-IN" dirty="0" smtClean="0"/>
              <a:t> property of the </a:t>
            </a:r>
            <a:r>
              <a:rPr lang="en-IN" dirty="0" err="1" smtClean="0"/>
              <a:t>Gridview</a:t>
            </a:r>
            <a:r>
              <a:rPr lang="en-IN" dirty="0" smtClean="0"/>
              <a:t> to the name of the column on the basis of which update happens.</a:t>
            </a:r>
          </a:p>
          <a:p>
            <a:r>
              <a:rPr lang="en-IN" dirty="0" smtClean="0"/>
              <a:t>In addition, you need to update the </a:t>
            </a:r>
            <a:r>
              <a:rPr lang="en-IN" dirty="0" err="1" smtClean="0"/>
              <a:t>UpdateCommand</a:t>
            </a:r>
            <a:r>
              <a:rPr lang="en-IN" dirty="0" smtClean="0"/>
              <a:t> property of the </a:t>
            </a:r>
            <a:r>
              <a:rPr lang="en-IN" dirty="0" err="1" smtClean="0"/>
              <a:t>SqlDataSource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You </a:t>
            </a:r>
            <a:r>
              <a:rPr lang="en-IN" dirty="0"/>
              <a:t>don’t need to define the update parameters as long as you make sure they match the </a:t>
            </a:r>
            <a:r>
              <a:rPr lang="en-IN" dirty="0" smtClean="0"/>
              <a:t>field names </a:t>
            </a:r>
            <a:r>
              <a:rPr lang="en-IN" dirty="0"/>
              <a:t>(with an </a:t>
            </a:r>
            <a:r>
              <a:rPr lang="en-IN" i="1" dirty="0"/>
              <a:t>at </a:t>
            </a:r>
            <a:r>
              <a:rPr lang="en-IN" dirty="0"/>
              <a:t>sign [@] at the beginning</a:t>
            </a:r>
            <a:r>
              <a:rPr lang="en-IN" dirty="0" smtClean="0"/>
              <a:t>).</a:t>
            </a:r>
          </a:p>
          <a:p>
            <a:r>
              <a:rPr lang="en-IN" dirty="0" smtClean="0"/>
              <a:t>[Default6.aspx]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67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deleting, you need </a:t>
            </a:r>
            <a:r>
              <a:rPr lang="en-IN" dirty="0" smtClean="0"/>
              <a:t>to add </a:t>
            </a:r>
            <a:r>
              <a:rPr lang="en-IN" dirty="0"/>
              <a:t>a column to the </a:t>
            </a:r>
            <a:r>
              <a:rPr lang="en-IN" dirty="0" err="1"/>
              <a:t>GridView</a:t>
            </a:r>
            <a:r>
              <a:rPr lang="en-IN" dirty="0"/>
              <a:t> that has the </a:t>
            </a:r>
            <a:r>
              <a:rPr lang="en-IN" dirty="0" err="1"/>
              <a:t>ShowDeleteButton</a:t>
            </a:r>
            <a:r>
              <a:rPr lang="en-IN" dirty="0"/>
              <a:t> property set to true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Also set the </a:t>
            </a:r>
            <a:r>
              <a:rPr lang="en-IN" dirty="0" err="1" smtClean="0"/>
              <a:t>DeleteCommand</a:t>
            </a:r>
            <a:r>
              <a:rPr lang="en-IN" dirty="0" smtClean="0"/>
              <a:t> property of the </a:t>
            </a:r>
            <a:r>
              <a:rPr lang="en-IN" dirty="0" err="1" smtClean="0"/>
              <a:t>SqlDataSource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NOTE: </a:t>
            </a:r>
            <a:r>
              <a:rPr lang="en-IN" dirty="0"/>
              <a:t>The </a:t>
            </a:r>
            <a:r>
              <a:rPr lang="en-IN" dirty="0" err="1"/>
              <a:t>GridView</a:t>
            </a:r>
            <a:r>
              <a:rPr lang="en-IN" dirty="0"/>
              <a:t> does not support inserting records.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0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some rich data controls that </a:t>
            </a:r>
            <a:r>
              <a:rPr lang="en-IN" dirty="0"/>
              <a:t>are </a:t>
            </a:r>
            <a:r>
              <a:rPr lang="en-IN" dirty="0" smtClean="0"/>
              <a:t>designed exclusively </a:t>
            </a:r>
            <a:r>
              <a:rPr lang="en-IN" dirty="0"/>
              <a:t>for data binding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They also have the ability to display more than one field at a time, often in a </a:t>
            </a:r>
            <a:r>
              <a:rPr lang="en-IN" dirty="0" smtClean="0"/>
              <a:t>table-based layout.</a:t>
            </a:r>
          </a:p>
          <a:p>
            <a:r>
              <a:rPr lang="en-IN" dirty="0"/>
              <a:t>They also support higher-level features such as selecting</a:t>
            </a:r>
            <a:r>
              <a:rPr lang="en-IN" dirty="0" smtClean="0"/>
              <a:t>, editing</a:t>
            </a:r>
            <a:r>
              <a:rPr lang="en-IN" dirty="0"/>
              <a:t>, and sorting.</a:t>
            </a:r>
          </a:p>
        </p:txBody>
      </p:sp>
    </p:spTree>
    <p:extLst>
      <p:ext uri="{BB962C8B-B14F-4D97-AF65-F5344CB8AC3E}">
        <p14:creationId xmlns:p14="http://schemas.microsoft.com/office/powerpoint/2010/main" val="20690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Rich Data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 smtClean="0"/>
              <a:t>GridView</a:t>
            </a:r>
            <a:endParaRPr lang="en-IN" i="1" dirty="0" smtClean="0"/>
          </a:p>
          <a:p>
            <a:r>
              <a:rPr lang="en-IN" i="1" dirty="0" err="1" smtClean="0"/>
              <a:t>DetailsView</a:t>
            </a:r>
            <a:endParaRPr lang="en-IN" i="1" dirty="0" smtClean="0"/>
          </a:p>
          <a:p>
            <a:r>
              <a:rPr lang="en-IN" i="1" dirty="0" err="1" smtClean="0"/>
              <a:t>FormView</a:t>
            </a:r>
            <a:endParaRPr lang="en-IN" i="1" dirty="0" smtClean="0"/>
          </a:p>
          <a:p>
            <a:r>
              <a:rPr lang="en-IN" i="1" dirty="0" err="1" smtClean="0"/>
              <a:t>ListView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6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GridView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Displays </a:t>
            </a:r>
            <a:r>
              <a:rPr lang="en-IN" dirty="0"/>
              <a:t>a multicolumn table. Each record in your </a:t>
            </a:r>
            <a:r>
              <a:rPr lang="en-IN" dirty="0" smtClean="0"/>
              <a:t>data source </a:t>
            </a:r>
            <a:r>
              <a:rPr lang="en-IN" dirty="0"/>
              <a:t>becomes a separate row in the grid. Each field in the record becomes a separate column in the grid</a:t>
            </a:r>
            <a:r>
              <a:rPr lang="en-IN" dirty="0" smtClean="0"/>
              <a:t>.</a:t>
            </a:r>
          </a:p>
          <a:p>
            <a:r>
              <a:rPr lang="en-IN" dirty="0" smtClean="0"/>
              <a:t>[</a:t>
            </a:r>
            <a:r>
              <a:rPr lang="en-IN" dirty="0" err="1" smtClean="0"/>
              <a:t>GridViewDemo</a:t>
            </a:r>
            <a:r>
              <a:rPr lang="en-IN" dirty="0" smtClean="0"/>
              <a:t>/Default.aspx]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0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Automatically Generating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GridView</a:t>
            </a:r>
            <a:r>
              <a:rPr lang="en-IN" dirty="0"/>
              <a:t> provides a </a:t>
            </a:r>
            <a:r>
              <a:rPr lang="en-IN" dirty="0" err="1"/>
              <a:t>DataSource</a:t>
            </a:r>
            <a:r>
              <a:rPr lang="en-IN" dirty="0"/>
              <a:t> property for the data object you want to </a:t>
            </a:r>
            <a:r>
              <a:rPr lang="en-IN" dirty="0" smtClean="0"/>
              <a:t>display.</a:t>
            </a:r>
          </a:p>
          <a:p>
            <a:r>
              <a:rPr lang="en-IN" dirty="0"/>
              <a:t>Once you’ve set the </a:t>
            </a:r>
            <a:r>
              <a:rPr lang="en-IN" dirty="0" err="1"/>
              <a:t>DataSource</a:t>
            </a:r>
            <a:r>
              <a:rPr lang="en-IN" dirty="0"/>
              <a:t> property, you call the </a:t>
            </a:r>
            <a:r>
              <a:rPr lang="en-IN" dirty="0" err="1"/>
              <a:t>DataBind</a:t>
            </a:r>
            <a:r>
              <a:rPr lang="en-IN" dirty="0"/>
              <a:t>() method to perform </a:t>
            </a:r>
            <a:r>
              <a:rPr lang="en-IN" dirty="0" smtClean="0"/>
              <a:t>the data </a:t>
            </a:r>
            <a:r>
              <a:rPr lang="en-IN" dirty="0"/>
              <a:t>binding and display each record in the </a:t>
            </a:r>
            <a:r>
              <a:rPr lang="en-IN" dirty="0" err="1"/>
              <a:t>GridView</a:t>
            </a:r>
            <a:r>
              <a:rPr lang="en-IN" dirty="0" smtClean="0"/>
              <a:t>.</a:t>
            </a:r>
          </a:p>
          <a:p>
            <a:r>
              <a:rPr lang="en-IN" dirty="0"/>
              <a:t>However, the </a:t>
            </a:r>
            <a:r>
              <a:rPr lang="en-IN" dirty="0" err="1"/>
              <a:t>GridView</a:t>
            </a:r>
            <a:r>
              <a:rPr lang="en-IN" dirty="0"/>
              <a:t> doesn’t provide properties, such </a:t>
            </a:r>
            <a:r>
              <a:rPr lang="en-IN" dirty="0" smtClean="0"/>
              <a:t>as </a:t>
            </a:r>
            <a:r>
              <a:rPr lang="en-IN" dirty="0" err="1" smtClean="0"/>
              <a:t>DataTextField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DataValueField</a:t>
            </a:r>
            <a:r>
              <a:rPr lang="en-IN" dirty="0"/>
              <a:t>, that allow you to choose what column you want to display</a:t>
            </a:r>
            <a:r>
              <a:rPr lang="en-IN" dirty="0" smtClean="0"/>
              <a:t>.</a:t>
            </a:r>
          </a:p>
          <a:p>
            <a:r>
              <a:rPr lang="en-IN" dirty="0"/>
              <a:t>That’s because </a:t>
            </a:r>
            <a:r>
              <a:rPr lang="en-IN" dirty="0" smtClean="0"/>
              <a:t>the </a:t>
            </a:r>
            <a:r>
              <a:rPr lang="en-IN" dirty="0" err="1" smtClean="0"/>
              <a:t>GridView</a:t>
            </a:r>
            <a:r>
              <a:rPr lang="en-IN" dirty="0" smtClean="0"/>
              <a:t> </a:t>
            </a:r>
            <a:r>
              <a:rPr lang="en-IN" dirty="0"/>
              <a:t>automatically generates a column for </a:t>
            </a:r>
            <a:r>
              <a:rPr lang="en-IN" i="1" dirty="0"/>
              <a:t>every </a:t>
            </a:r>
            <a:r>
              <a:rPr lang="en-IN" dirty="0"/>
              <a:t>field, as long as the </a:t>
            </a:r>
            <a:r>
              <a:rPr lang="en-IN" dirty="0" err="1"/>
              <a:t>AutoGenerateColumns</a:t>
            </a:r>
            <a:r>
              <a:rPr lang="en-IN" dirty="0"/>
              <a:t> property is true</a:t>
            </a:r>
          </a:p>
        </p:txBody>
      </p:sp>
    </p:spTree>
    <p:extLst>
      <p:ext uri="{BB962C8B-B14F-4D97-AF65-F5344CB8AC3E}">
        <p14:creationId xmlns:p14="http://schemas.microsoft.com/office/powerpoint/2010/main" val="24205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the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By default, </a:t>
            </a:r>
            <a:r>
              <a:rPr lang="en-IN" dirty="0" err="1" smtClean="0"/>
              <a:t>GridView.AutoGenerateColumns</a:t>
            </a:r>
            <a:r>
              <a:rPr lang="en-IN" dirty="0" smtClean="0"/>
              <a:t> </a:t>
            </a:r>
            <a:r>
              <a:rPr lang="en-IN" dirty="0"/>
              <a:t>property is true, and the </a:t>
            </a:r>
            <a:r>
              <a:rPr lang="en-IN" dirty="0" err="1"/>
              <a:t>GridView</a:t>
            </a:r>
            <a:r>
              <a:rPr lang="en-IN" dirty="0"/>
              <a:t> creates a column for </a:t>
            </a:r>
            <a:r>
              <a:rPr lang="en-IN" dirty="0" smtClean="0"/>
              <a:t>each field </a:t>
            </a:r>
            <a:r>
              <a:rPr lang="en-IN" dirty="0"/>
              <a:t>in the bound </a:t>
            </a:r>
            <a:r>
              <a:rPr lang="en-IN" dirty="0" err="1"/>
              <a:t>DataTable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However, it does not give you the flexibility that you want at times.</a:t>
            </a:r>
          </a:p>
          <a:p>
            <a:r>
              <a:rPr lang="en-IN" dirty="0"/>
              <a:t>For example, </a:t>
            </a:r>
            <a:r>
              <a:rPr lang="en-IN" dirty="0" smtClean="0"/>
              <a:t>you may want </a:t>
            </a:r>
            <a:r>
              <a:rPr lang="en-IN" dirty="0"/>
              <a:t>to hide columns, change </a:t>
            </a:r>
            <a:r>
              <a:rPr lang="en-IN" dirty="0" smtClean="0"/>
              <a:t>their order</a:t>
            </a:r>
            <a:r>
              <a:rPr lang="en-IN" dirty="0"/>
              <a:t>, or configure some aspect of their display, such as the formatting or heading text</a:t>
            </a:r>
            <a:r>
              <a:rPr lang="en-IN" dirty="0" smtClean="0"/>
              <a:t>.</a:t>
            </a:r>
          </a:p>
          <a:p>
            <a:r>
              <a:rPr lang="en-IN" dirty="0"/>
              <a:t>In all these cases, </a:t>
            </a:r>
            <a:r>
              <a:rPr lang="en-IN" dirty="0" smtClean="0"/>
              <a:t>you need </a:t>
            </a:r>
            <a:r>
              <a:rPr lang="en-IN" dirty="0"/>
              <a:t>to set </a:t>
            </a:r>
            <a:r>
              <a:rPr lang="en-IN" dirty="0" err="1"/>
              <a:t>AutoGenerateColumns</a:t>
            </a:r>
            <a:r>
              <a:rPr lang="en-IN" dirty="0"/>
              <a:t> to false and define the columns in the &lt; Columns &gt; section of the </a:t>
            </a:r>
            <a:r>
              <a:rPr lang="en-IN" dirty="0" err="1" smtClean="0"/>
              <a:t>GridView</a:t>
            </a:r>
            <a:r>
              <a:rPr lang="en-IN" dirty="0" smtClean="0"/>
              <a:t> control </a:t>
            </a:r>
            <a:r>
              <a:rPr lang="en-IN" dirty="0"/>
              <a:t>tag</a:t>
            </a:r>
            <a:r>
              <a:rPr lang="en-IN" dirty="0" smtClean="0"/>
              <a:t>.</a:t>
            </a:r>
          </a:p>
          <a:p>
            <a:r>
              <a:rPr lang="en-IN" dirty="0" smtClean="0"/>
              <a:t>[Page:Default2.aspx]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6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Each </a:t>
            </a:r>
            <a:r>
              <a:rPr lang="en-IN" dirty="0" err="1"/>
              <a:t>BoundField</a:t>
            </a:r>
            <a:r>
              <a:rPr lang="en-IN" dirty="0"/>
              <a:t> column provides a </a:t>
            </a:r>
            <a:r>
              <a:rPr lang="en-IN" dirty="0" err="1"/>
              <a:t>DataFormatString</a:t>
            </a:r>
            <a:r>
              <a:rPr lang="en-IN" dirty="0"/>
              <a:t> property you can use to configure the appearance </a:t>
            </a:r>
            <a:r>
              <a:rPr lang="en-IN" dirty="0" smtClean="0"/>
              <a:t>of numbers </a:t>
            </a:r>
            <a:r>
              <a:rPr lang="en-IN" dirty="0"/>
              <a:t>and dates using a </a:t>
            </a:r>
            <a:r>
              <a:rPr lang="en-IN" i="1" dirty="0"/>
              <a:t>format string</a:t>
            </a:r>
            <a:r>
              <a:rPr lang="en-IN" dirty="0"/>
              <a:t>.</a:t>
            </a:r>
          </a:p>
          <a:p>
            <a:r>
              <a:rPr lang="en-IN" dirty="0"/>
              <a:t>Format strings generally consist of a placeholder and a format indicator, which are wrapped inside </a:t>
            </a:r>
            <a:r>
              <a:rPr lang="en-IN" dirty="0" smtClean="0"/>
              <a:t>curly brackets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typical format string looks something like </a:t>
            </a:r>
            <a:r>
              <a:rPr lang="en-IN" dirty="0" smtClean="0"/>
              <a:t>:{</a:t>
            </a:r>
            <a:r>
              <a:rPr lang="en-IN" dirty="0"/>
              <a:t>0:C</a:t>
            </a:r>
            <a:r>
              <a:rPr lang="en-IN" dirty="0" smtClean="0"/>
              <a:t>}.</a:t>
            </a:r>
            <a:endParaRPr lang="en-IN" dirty="0"/>
          </a:p>
          <a:p>
            <a:r>
              <a:rPr lang="en-IN" dirty="0"/>
              <a:t>In this case, the 0 represents the value that will be formatted, and the letter indicates a predetermined </a:t>
            </a:r>
            <a:r>
              <a:rPr lang="en-IN" dirty="0" smtClean="0"/>
              <a:t>format style</a:t>
            </a:r>
            <a:r>
              <a:rPr lang="en-IN" dirty="0"/>
              <a:t>. Here, C means currency </a:t>
            </a:r>
            <a:r>
              <a:rPr lang="en-IN" dirty="0" smtClean="0"/>
              <a:t>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18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GridView</a:t>
            </a:r>
            <a:r>
              <a:rPr lang="en-IN" dirty="0"/>
              <a:t> exposes a rich formatting model that’s based on </a:t>
            </a:r>
            <a:r>
              <a:rPr lang="en-IN" i="1" dirty="0"/>
              <a:t>styles</a:t>
            </a:r>
            <a:r>
              <a:rPr lang="en-IN" dirty="0" smtClean="0"/>
              <a:t>.</a:t>
            </a:r>
          </a:p>
          <a:p>
            <a:r>
              <a:rPr lang="en-IN" dirty="0"/>
              <a:t>Styles are not simple single-value properties. Instead, each style exposes a Style object that </a:t>
            </a:r>
            <a:r>
              <a:rPr lang="en-IN" dirty="0" smtClean="0"/>
              <a:t>includes properties </a:t>
            </a:r>
            <a:r>
              <a:rPr lang="en-IN" dirty="0"/>
              <a:t>for choosing </a:t>
            </a:r>
            <a:r>
              <a:rPr lang="en-IN" dirty="0" err="1"/>
              <a:t>colors</a:t>
            </a:r>
            <a:r>
              <a:rPr lang="en-IN" dirty="0"/>
              <a:t> (</a:t>
            </a:r>
            <a:r>
              <a:rPr lang="en-IN" dirty="0" err="1"/>
              <a:t>ForeColor</a:t>
            </a:r>
            <a:r>
              <a:rPr lang="en-IN" dirty="0"/>
              <a:t> and </a:t>
            </a:r>
            <a:r>
              <a:rPr lang="en-IN" dirty="0" err="1"/>
              <a:t>BackColor</a:t>
            </a:r>
            <a:r>
              <a:rPr lang="en-IN" dirty="0"/>
              <a:t>), adding borders (</a:t>
            </a:r>
            <a:r>
              <a:rPr lang="en-IN" dirty="0" err="1"/>
              <a:t>BorderColor</a:t>
            </a:r>
            <a:r>
              <a:rPr lang="en-IN" dirty="0"/>
              <a:t>, </a:t>
            </a:r>
            <a:r>
              <a:rPr lang="en-IN" dirty="0" err="1"/>
              <a:t>BorderStyle</a:t>
            </a:r>
            <a:r>
              <a:rPr lang="en-IN" dirty="0"/>
              <a:t>, </a:t>
            </a:r>
            <a:r>
              <a:rPr lang="en-IN" dirty="0" smtClean="0"/>
              <a:t>and </a:t>
            </a:r>
            <a:r>
              <a:rPr lang="en-IN" dirty="0" err="1" smtClean="0"/>
              <a:t>BorderWidth</a:t>
            </a:r>
            <a:r>
              <a:rPr lang="en-IN" dirty="0"/>
              <a:t>), sizing the row (Height and Width), aligning the row (</a:t>
            </a:r>
            <a:r>
              <a:rPr lang="en-IN" dirty="0" err="1"/>
              <a:t>HorizontalAlign</a:t>
            </a:r>
            <a:r>
              <a:rPr lang="en-IN" dirty="0"/>
              <a:t> and </a:t>
            </a:r>
            <a:r>
              <a:rPr lang="en-IN" dirty="0" err="1"/>
              <a:t>VerticalAlign</a:t>
            </a:r>
            <a:r>
              <a:rPr lang="en-IN" dirty="0"/>
              <a:t>), </a:t>
            </a:r>
            <a:r>
              <a:rPr lang="en-IN" dirty="0" smtClean="0"/>
              <a:t>and configuring </a:t>
            </a:r>
            <a:r>
              <a:rPr lang="en-IN" dirty="0"/>
              <a:t>the appearance of text (Font and Wrap</a:t>
            </a:r>
            <a:r>
              <a:rPr lang="en-IN" dirty="0" smtClean="0"/>
              <a:t>).</a:t>
            </a:r>
          </a:p>
          <a:p>
            <a:r>
              <a:rPr lang="en-IN" dirty="0" smtClean="0"/>
              <a:t>[Default2.aspx]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Specific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At times you may want to apply a different formatting to a single row or just a single cell.</a:t>
            </a:r>
          </a:p>
          <a:p>
            <a:r>
              <a:rPr lang="en-IN" dirty="0" smtClean="0"/>
              <a:t>This can be handled in the </a:t>
            </a:r>
            <a:r>
              <a:rPr lang="en-IN" u="sng" dirty="0" err="1"/>
              <a:t>GridView.RowDataBound</a:t>
            </a:r>
            <a:r>
              <a:rPr lang="en-IN" u="sng" dirty="0"/>
              <a:t> </a:t>
            </a:r>
            <a:r>
              <a:rPr lang="en-IN" dirty="0"/>
              <a:t>event</a:t>
            </a:r>
            <a:r>
              <a:rPr lang="en-IN" dirty="0" smtClean="0"/>
              <a:t>.</a:t>
            </a:r>
          </a:p>
          <a:p>
            <a:r>
              <a:rPr lang="en-IN" dirty="0"/>
              <a:t>This event is raised for each row, just </a:t>
            </a:r>
            <a:r>
              <a:rPr lang="en-IN" dirty="0" smtClean="0"/>
              <a:t>after it’s </a:t>
            </a:r>
            <a:r>
              <a:rPr lang="en-IN" dirty="0"/>
              <a:t>filled with data</a:t>
            </a:r>
            <a:r>
              <a:rPr lang="en-IN" dirty="0" smtClean="0"/>
              <a:t>.</a:t>
            </a:r>
          </a:p>
          <a:p>
            <a:r>
              <a:rPr lang="en-IN" dirty="0"/>
              <a:t>At this point, you can </a:t>
            </a:r>
            <a:r>
              <a:rPr lang="en-IN" u="sng" dirty="0"/>
              <a:t>access the current row as a </a:t>
            </a:r>
            <a:r>
              <a:rPr lang="en-IN" u="sng" dirty="0" err="1"/>
              <a:t>GridViewRow</a:t>
            </a:r>
            <a:r>
              <a:rPr lang="en-IN" u="sng" dirty="0"/>
              <a:t> object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u="sng" dirty="0" err="1" smtClean="0"/>
              <a:t>GridViewRow.DataItem</a:t>
            </a:r>
            <a:r>
              <a:rPr lang="en-IN" u="sng" dirty="0" smtClean="0"/>
              <a:t> </a:t>
            </a:r>
            <a:r>
              <a:rPr lang="en-IN" u="sng" dirty="0"/>
              <a:t>property provides the data object for the given row</a:t>
            </a:r>
            <a:r>
              <a:rPr lang="en-IN" dirty="0"/>
              <a:t>, and the </a:t>
            </a:r>
            <a:r>
              <a:rPr lang="en-IN" u="sng" dirty="0" err="1"/>
              <a:t>GridViewRow.Cells</a:t>
            </a:r>
            <a:r>
              <a:rPr lang="en-IN" u="sng" dirty="0"/>
              <a:t> collection allows </a:t>
            </a:r>
            <a:r>
              <a:rPr lang="en-IN" u="sng" dirty="0" smtClean="0"/>
              <a:t>you to </a:t>
            </a:r>
            <a:r>
              <a:rPr lang="en-IN" u="sng" dirty="0"/>
              <a:t>retrieve the row content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[Default3.aspx]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23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1001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ADO.NET</vt:lpstr>
      <vt:lpstr>Data Controls</vt:lpstr>
      <vt:lpstr>Rich Data Controls</vt:lpstr>
      <vt:lpstr>The GridView</vt:lpstr>
      <vt:lpstr>Automatically Generating Columns</vt:lpstr>
      <vt:lpstr>Defining the Columns</vt:lpstr>
      <vt:lpstr>Formatting Fields</vt:lpstr>
      <vt:lpstr>Using Styles</vt:lpstr>
      <vt:lpstr>Formatting Specific Values</vt:lpstr>
      <vt:lpstr>Selecting a Gridview Row</vt:lpstr>
      <vt:lpstr>PowerPoint Presentation</vt:lpstr>
      <vt:lpstr>Adding a Select Button</vt:lpstr>
      <vt:lpstr>Example</vt:lpstr>
      <vt:lpstr>Using a Data Field as a Select Button</vt:lpstr>
      <vt:lpstr>PowerPoint Presentation</vt:lpstr>
      <vt:lpstr>Editing with the GridView</vt:lpstr>
      <vt:lpstr>Deleting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Lenovo</dc:creator>
  <cp:lastModifiedBy>Lenovo</cp:lastModifiedBy>
  <cp:revision>15</cp:revision>
  <dcterms:created xsi:type="dcterms:W3CDTF">2016-05-25T15:18:08Z</dcterms:created>
  <dcterms:modified xsi:type="dcterms:W3CDTF">2016-05-26T01:59:33Z</dcterms:modified>
</cp:coreProperties>
</file>