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AF7F-DC54-0F80-68D3-C5417261D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B9455-DA2F-5331-D331-D1D4E0356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AADF-5334-C19A-30D2-B5E92B58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2CB3-998F-6411-A3D6-FD990EBC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AECB-439B-6AD3-9928-C855E262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B783-E4CD-3F33-42E9-66BDC5F2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808FE-8EEF-C75F-BB1B-8835C5F98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B7123-4DC0-D56D-6B25-983E6B18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3432-837B-7522-86A5-A5A60086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8ADB-C09B-0174-350E-2D2143D9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1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912C1-B42F-9874-5337-CB2A4E2FB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856A9-D63E-4F69-6CD0-24AE4EBD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C893-CB99-4941-6727-15C15D8E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92B1E-344F-ACC5-2CE6-062FF2C6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1224-9303-F514-7CFD-34BF7BB5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74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7FEF-DF67-35F1-CDE6-D01F2819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80ED-EF09-4200-F6C1-D82683C5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AE20-FCEE-395A-F210-B32FC849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9214-4AE0-D2E7-CF63-FED45454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D673B-621F-657E-CE29-88F2E47D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7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91E5-BDFD-7AC8-06D0-564CAFD8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6DDD-A6C4-45AF-FE2C-61B49CD9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A27A-9B9C-8330-0774-CB5C84A6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0893-C461-1210-E244-E5B6902E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1CFE-700F-C8D3-6020-13B5D1FC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9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2A53-0E7A-73FE-B536-ED11F217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EBB4-EA1C-CA1D-D920-93776C066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ACBA8-529F-4B0C-386B-77007583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A7611-1C12-5E44-EA8F-B47512F9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C779B-C775-92DD-2C78-2E021567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F3A06-49DA-3BEF-EA06-531EF43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1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FEF7-9D78-7EF6-51D1-BA22D2A4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A0A93-9CB7-FA9C-6157-0B5E07D9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930F8-CB3E-179A-9290-64261E2E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580CF-1C02-B6D4-E170-DFA0162D4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41C1C-0596-B48E-1EA6-804E17181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647E5-67D6-2377-4493-EC222452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39B8C-1D87-4632-2EB7-408D9D89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4E08-B90E-AEB7-9C3A-667C55C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A822-C971-6612-13E3-CF4E59AF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736EB-19BA-5216-0F39-91950A60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D0C45-78F0-D8FA-6E9B-63259414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E6A96-F1C9-B3C2-D72C-CD960A56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7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E896F-399B-D61B-2263-1C869552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ECD44-EE9F-CAF6-EB5C-6F88606E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799BC-BA49-5A5C-B6B5-16EF0A43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B688-D2DF-50CC-78C8-9C7B0720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3A90-79FF-642A-0E65-5CB898F6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28F0-C1C8-EF81-9528-13EB795F3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8F9E3-345C-CB9E-3FC0-196ABD1A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92B80-C15D-F4A9-4DE3-FAF2EC92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DEFAC-B85F-AB59-034B-E57C1A39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10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D6FB-81C3-BFFF-A174-12EF02E2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30F7E-5AB2-8949-E3EB-49A646CA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FFC11-43F6-C7D0-2D66-EB78E9C36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DDD57-CD68-314E-B5C9-603EE081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3C14C-A498-120B-8ED3-8612A9D0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AF1B1-E382-43E7-D366-728C2497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E733B-8714-2C86-B1A8-21103FC4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578B4-8915-D58B-0C1D-D31E2888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BBE6-F2F4-4BC3-90EF-A88A70761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53991-EC65-4DD4-BA74-C7EA342E57BF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05E8-5506-BE70-3101-81DEF0504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506C-23D5-29A4-4058-29AFA08CF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B738-4F68-456F-874B-544D08F584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3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C731-506A-8761-432C-8415B705D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COMPARISON SQL AND NOSQL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7E116-C5BD-56BD-CCC8-BE6C69CF6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F9D49-9C00-D793-7C84-9F87AD3A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C4C9-B652-F763-F210-4C4D0E8F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A768A-9A7A-78B1-8373-CBD7E7C05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21" y="1825625"/>
            <a:ext cx="8744758" cy="4351338"/>
          </a:xfrm>
        </p:spPr>
      </p:pic>
    </p:spTree>
    <p:extLst>
      <p:ext uri="{BB962C8B-B14F-4D97-AF65-F5344CB8AC3E}">
        <p14:creationId xmlns:p14="http://schemas.microsoft.com/office/powerpoint/2010/main" val="42399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4AA3-F227-7522-B8C8-5B070253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CB371-B3B1-1B41-5A1F-34167301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E2E2B-10EF-DB40-29F2-1A8A55A8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61" y="1829027"/>
            <a:ext cx="968827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4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8F403C42397141ABFF5CACC8072979" ma:contentTypeVersion="0" ma:contentTypeDescription="Create a new document." ma:contentTypeScope="" ma:versionID="ca4e36f622b098f529275ac94812b6b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70FEA6-8052-4AF4-BA39-E6AD6969C311}"/>
</file>

<file path=customXml/itemProps2.xml><?xml version="1.0" encoding="utf-8"?>
<ds:datastoreItem xmlns:ds="http://schemas.openxmlformats.org/officeDocument/2006/customXml" ds:itemID="{07C918D4-E194-4420-BB29-B71C182548C4}"/>
</file>

<file path=customXml/itemProps3.xml><?xml version="1.0" encoding="utf-8"?>
<ds:datastoreItem xmlns:ds="http://schemas.openxmlformats.org/officeDocument/2006/customXml" ds:itemID="{DFAB4384-FE7A-4E55-9706-41C876A49064}"/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COMPARISON SQL AND NOSQL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Mol O</dc:creator>
  <cp:lastModifiedBy>Honey Mol O</cp:lastModifiedBy>
  <cp:revision>2</cp:revision>
  <dcterms:created xsi:type="dcterms:W3CDTF">2025-02-13T05:09:35Z</dcterms:created>
  <dcterms:modified xsi:type="dcterms:W3CDTF">2025-02-13T06:43:54Z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0x0101001D8F403C42397141ABFF5CACC8072979</vt:lpwstr>
  </property>
</Properties>
</file>