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E9D3-9B2B-7227-DEB2-1574262344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524E26D-B0F2-C2E3-DC82-ED6133F2E4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026D9E-4A36-977B-A55F-8E3244D6AAEF}"/>
              </a:ext>
            </a:extLst>
          </p:cNvPr>
          <p:cNvSpPr>
            <a:spLocks noGrp="1"/>
          </p:cNvSpPr>
          <p:nvPr>
            <p:ph type="dt" sz="half" idx="10"/>
          </p:nvPr>
        </p:nvSpPr>
        <p:spPr/>
        <p:txBody>
          <a:bodyPr/>
          <a:lstStyle/>
          <a:p>
            <a:fld id="{6A8E9C3D-FAC9-4EE6-A11B-32B04EC5C140}" type="datetimeFigureOut">
              <a:rPr lang="en-IN" smtClean="0"/>
              <a:t>10-02-2025</a:t>
            </a:fld>
            <a:endParaRPr lang="en-IN"/>
          </a:p>
        </p:txBody>
      </p:sp>
      <p:sp>
        <p:nvSpPr>
          <p:cNvPr id="5" name="Footer Placeholder 4">
            <a:extLst>
              <a:ext uri="{FF2B5EF4-FFF2-40B4-BE49-F238E27FC236}">
                <a16:creationId xmlns:a16="http://schemas.microsoft.com/office/drawing/2014/main" id="{5FC59C2F-CFF8-37D4-CF07-3F27E89A9D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07CEE8-C2C3-B381-52FA-0D4F019F6254}"/>
              </a:ext>
            </a:extLst>
          </p:cNvPr>
          <p:cNvSpPr>
            <a:spLocks noGrp="1"/>
          </p:cNvSpPr>
          <p:nvPr>
            <p:ph type="sldNum" sz="quarter" idx="12"/>
          </p:nvPr>
        </p:nvSpPr>
        <p:spPr/>
        <p:txBody>
          <a:bodyPr/>
          <a:lstStyle/>
          <a:p>
            <a:fld id="{77181D0E-844D-4854-BD0E-3D6C96D31176}" type="slidenum">
              <a:rPr lang="en-IN" smtClean="0"/>
              <a:t>‹#›</a:t>
            </a:fld>
            <a:endParaRPr lang="en-IN"/>
          </a:p>
        </p:txBody>
      </p:sp>
    </p:spTree>
    <p:extLst>
      <p:ext uri="{BB962C8B-B14F-4D97-AF65-F5344CB8AC3E}">
        <p14:creationId xmlns:p14="http://schemas.microsoft.com/office/powerpoint/2010/main" val="3795356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57D4B-3FE6-5E61-760A-2228D07C57B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B52337B-93C5-17DF-33A3-60E159CE1F0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0B9CB1-D5E2-2E6F-2F7D-D57135415AEB}"/>
              </a:ext>
            </a:extLst>
          </p:cNvPr>
          <p:cNvSpPr>
            <a:spLocks noGrp="1"/>
          </p:cNvSpPr>
          <p:nvPr>
            <p:ph type="dt" sz="half" idx="10"/>
          </p:nvPr>
        </p:nvSpPr>
        <p:spPr/>
        <p:txBody>
          <a:bodyPr/>
          <a:lstStyle/>
          <a:p>
            <a:fld id="{6A8E9C3D-FAC9-4EE6-A11B-32B04EC5C140}" type="datetimeFigureOut">
              <a:rPr lang="en-IN" smtClean="0"/>
              <a:t>10-02-2025</a:t>
            </a:fld>
            <a:endParaRPr lang="en-IN"/>
          </a:p>
        </p:txBody>
      </p:sp>
      <p:sp>
        <p:nvSpPr>
          <p:cNvPr id="5" name="Footer Placeholder 4">
            <a:extLst>
              <a:ext uri="{FF2B5EF4-FFF2-40B4-BE49-F238E27FC236}">
                <a16:creationId xmlns:a16="http://schemas.microsoft.com/office/drawing/2014/main" id="{AFD1806E-3C9E-C581-5CF7-86F14C9DD1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C34676-1E95-5AA6-7B4D-3B2ACDB56430}"/>
              </a:ext>
            </a:extLst>
          </p:cNvPr>
          <p:cNvSpPr>
            <a:spLocks noGrp="1"/>
          </p:cNvSpPr>
          <p:nvPr>
            <p:ph type="sldNum" sz="quarter" idx="12"/>
          </p:nvPr>
        </p:nvSpPr>
        <p:spPr/>
        <p:txBody>
          <a:bodyPr/>
          <a:lstStyle/>
          <a:p>
            <a:fld id="{77181D0E-844D-4854-BD0E-3D6C96D31176}" type="slidenum">
              <a:rPr lang="en-IN" smtClean="0"/>
              <a:t>‹#›</a:t>
            </a:fld>
            <a:endParaRPr lang="en-IN"/>
          </a:p>
        </p:txBody>
      </p:sp>
    </p:spTree>
    <p:extLst>
      <p:ext uri="{BB962C8B-B14F-4D97-AF65-F5344CB8AC3E}">
        <p14:creationId xmlns:p14="http://schemas.microsoft.com/office/powerpoint/2010/main" val="3963888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58BB72-749B-67E2-FFE7-FD90507A46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448308-977E-DAEA-1C7D-28B5A38F93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CDD0D1-E295-11FE-02B1-A5A54550A687}"/>
              </a:ext>
            </a:extLst>
          </p:cNvPr>
          <p:cNvSpPr>
            <a:spLocks noGrp="1"/>
          </p:cNvSpPr>
          <p:nvPr>
            <p:ph type="dt" sz="half" idx="10"/>
          </p:nvPr>
        </p:nvSpPr>
        <p:spPr/>
        <p:txBody>
          <a:bodyPr/>
          <a:lstStyle/>
          <a:p>
            <a:fld id="{6A8E9C3D-FAC9-4EE6-A11B-32B04EC5C140}" type="datetimeFigureOut">
              <a:rPr lang="en-IN" smtClean="0"/>
              <a:t>10-02-2025</a:t>
            </a:fld>
            <a:endParaRPr lang="en-IN"/>
          </a:p>
        </p:txBody>
      </p:sp>
      <p:sp>
        <p:nvSpPr>
          <p:cNvPr id="5" name="Footer Placeholder 4">
            <a:extLst>
              <a:ext uri="{FF2B5EF4-FFF2-40B4-BE49-F238E27FC236}">
                <a16:creationId xmlns:a16="http://schemas.microsoft.com/office/drawing/2014/main" id="{D834AE53-4093-CAD3-3BA6-BA0B6F3594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8289CD-E2A9-1694-B304-37544E1CD418}"/>
              </a:ext>
            </a:extLst>
          </p:cNvPr>
          <p:cNvSpPr>
            <a:spLocks noGrp="1"/>
          </p:cNvSpPr>
          <p:nvPr>
            <p:ph type="sldNum" sz="quarter" idx="12"/>
          </p:nvPr>
        </p:nvSpPr>
        <p:spPr/>
        <p:txBody>
          <a:bodyPr/>
          <a:lstStyle/>
          <a:p>
            <a:fld id="{77181D0E-844D-4854-BD0E-3D6C96D31176}" type="slidenum">
              <a:rPr lang="en-IN" smtClean="0"/>
              <a:t>‹#›</a:t>
            </a:fld>
            <a:endParaRPr lang="en-IN"/>
          </a:p>
        </p:txBody>
      </p:sp>
    </p:spTree>
    <p:extLst>
      <p:ext uri="{BB962C8B-B14F-4D97-AF65-F5344CB8AC3E}">
        <p14:creationId xmlns:p14="http://schemas.microsoft.com/office/powerpoint/2010/main" val="1028120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CC4EC-4D21-EEF4-BC59-24EF3D2CF2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B5C3D7-A607-A5F2-FB10-3FDD5F33D6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7DCEDF-417F-16E3-8041-778738FC5739}"/>
              </a:ext>
            </a:extLst>
          </p:cNvPr>
          <p:cNvSpPr>
            <a:spLocks noGrp="1"/>
          </p:cNvSpPr>
          <p:nvPr>
            <p:ph type="dt" sz="half" idx="10"/>
          </p:nvPr>
        </p:nvSpPr>
        <p:spPr/>
        <p:txBody>
          <a:bodyPr/>
          <a:lstStyle/>
          <a:p>
            <a:fld id="{6A8E9C3D-FAC9-4EE6-A11B-32B04EC5C140}" type="datetimeFigureOut">
              <a:rPr lang="en-IN" smtClean="0"/>
              <a:t>10-02-2025</a:t>
            </a:fld>
            <a:endParaRPr lang="en-IN"/>
          </a:p>
        </p:txBody>
      </p:sp>
      <p:sp>
        <p:nvSpPr>
          <p:cNvPr id="5" name="Footer Placeholder 4">
            <a:extLst>
              <a:ext uri="{FF2B5EF4-FFF2-40B4-BE49-F238E27FC236}">
                <a16:creationId xmlns:a16="http://schemas.microsoft.com/office/drawing/2014/main" id="{E282685F-2480-D038-63B6-B7635AFDF9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B58678-C402-279A-22A2-CF2002682002}"/>
              </a:ext>
            </a:extLst>
          </p:cNvPr>
          <p:cNvSpPr>
            <a:spLocks noGrp="1"/>
          </p:cNvSpPr>
          <p:nvPr>
            <p:ph type="sldNum" sz="quarter" idx="12"/>
          </p:nvPr>
        </p:nvSpPr>
        <p:spPr/>
        <p:txBody>
          <a:bodyPr/>
          <a:lstStyle/>
          <a:p>
            <a:fld id="{77181D0E-844D-4854-BD0E-3D6C96D31176}" type="slidenum">
              <a:rPr lang="en-IN" smtClean="0"/>
              <a:t>‹#›</a:t>
            </a:fld>
            <a:endParaRPr lang="en-IN"/>
          </a:p>
        </p:txBody>
      </p:sp>
    </p:spTree>
    <p:extLst>
      <p:ext uri="{BB962C8B-B14F-4D97-AF65-F5344CB8AC3E}">
        <p14:creationId xmlns:p14="http://schemas.microsoft.com/office/powerpoint/2010/main" val="257610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D1BD9-42D6-E452-8152-81F1609BDE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23DFA1-A2BB-5699-E561-6646CC8AB8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52712C-17DC-E8BD-BE9A-4D0068BF7C36}"/>
              </a:ext>
            </a:extLst>
          </p:cNvPr>
          <p:cNvSpPr>
            <a:spLocks noGrp="1"/>
          </p:cNvSpPr>
          <p:nvPr>
            <p:ph type="dt" sz="half" idx="10"/>
          </p:nvPr>
        </p:nvSpPr>
        <p:spPr/>
        <p:txBody>
          <a:bodyPr/>
          <a:lstStyle/>
          <a:p>
            <a:fld id="{6A8E9C3D-FAC9-4EE6-A11B-32B04EC5C140}" type="datetimeFigureOut">
              <a:rPr lang="en-IN" smtClean="0"/>
              <a:t>10-02-2025</a:t>
            </a:fld>
            <a:endParaRPr lang="en-IN"/>
          </a:p>
        </p:txBody>
      </p:sp>
      <p:sp>
        <p:nvSpPr>
          <p:cNvPr id="5" name="Footer Placeholder 4">
            <a:extLst>
              <a:ext uri="{FF2B5EF4-FFF2-40B4-BE49-F238E27FC236}">
                <a16:creationId xmlns:a16="http://schemas.microsoft.com/office/drawing/2014/main" id="{E138D20E-7822-CA46-E1DF-1AD9A976E3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EF1BAC-7F6D-26F0-F334-206B4AF8ADF6}"/>
              </a:ext>
            </a:extLst>
          </p:cNvPr>
          <p:cNvSpPr>
            <a:spLocks noGrp="1"/>
          </p:cNvSpPr>
          <p:nvPr>
            <p:ph type="sldNum" sz="quarter" idx="12"/>
          </p:nvPr>
        </p:nvSpPr>
        <p:spPr/>
        <p:txBody>
          <a:bodyPr/>
          <a:lstStyle/>
          <a:p>
            <a:fld id="{77181D0E-844D-4854-BD0E-3D6C96D31176}" type="slidenum">
              <a:rPr lang="en-IN" smtClean="0"/>
              <a:t>‹#›</a:t>
            </a:fld>
            <a:endParaRPr lang="en-IN"/>
          </a:p>
        </p:txBody>
      </p:sp>
    </p:spTree>
    <p:extLst>
      <p:ext uri="{BB962C8B-B14F-4D97-AF65-F5344CB8AC3E}">
        <p14:creationId xmlns:p14="http://schemas.microsoft.com/office/powerpoint/2010/main" val="2800914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BB961-9616-DF9D-ED59-A9A6C29C31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EBECF7-8268-6F57-B6E4-5811B2699F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3DACA21-6A96-C699-0513-898D829FEC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A6B4D4-52CA-BCD7-8026-CD046A8EE2D0}"/>
              </a:ext>
            </a:extLst>
          </p:cNvPr>
          <p:cNvSpPr>
            <a:spLocks noGrp="1"/>
          </p:cNvSpPr>
          <p:nvPr>
            <p:ph type="dt" sz="half" idx="10"/>
          </p:nvPr>
        </p:nvSpPr>
        <p:spPr/>
        <p:txBody>
          <a:bodyPr/>
          <a:lstStyle/>
          <a:p>
            <a:fld id="{6A8E9C3D-FAC9-4EE6-A11B-32B04EC5C140}" type="datetimeFigureOut">
              <a:rPr lang="en-IN" smtClean="0"/>
              <a:t>10-02-2025</a:t>
            </a:fld>
            <a:endParaRPr lang="en-IN"/>
          </a:p>
        </p:txBody>
      </p:sp>
      <p:sp>
        <p:nvSpPr>
          <p:cNvPr id="6" name="Footer Placeholder 5">
            <a:extLst>
              <a:ext uri="{FF2B5EF4-FFF2-40B4-BE49-F238E27FC236}">
                <a16:creationId xmlns:a16="http://schemas.microsoft.com/office/drawing/2014/main" id="{30634561-2C87-1C59-6AAD-DBB15C4C09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7E5B63-8C25-5A18-60F9-D3F20B7BF7AF}"/>
              </a:ext>
            </a:extLst>
          </p:cNvPr>
          <p:cNvSpPr>
            <a:spLocks noGrp="1"/>
          </p:cNvSpPr>
          <p:nvPr>
            <p:ph type="sldNum" sz="quarter" idx="12"/>
          </p:nvPr>
        </p:nvSpPr>
        <p:spPr/>
        <p:txBody>
          <a:bodyPr/>
          <a:lstStyle/>
          <a:p>
            <a:fld id="{77181D0E-844D-4854-BD0E-3D6C96D31176}" type="slidenum">
              <a:rPr lang="en-IN" smtClean="0"/>
              <a:t>‹#›</a:t>
            </a:fld>
            <a:endParaRPr lang="en-IN"/>
          </a:p>
        </p:txBody>
      </p:sp>
    </p:spTree>
    <p:extLst>
      <p:ext uri="{BB962C8B-B14F-4D97-AF65-F5344CB8AC3E}">
        <p14:creationId xmlns:p14="http://schemas.microsoft.com/office/powerpoint/2010/main" val="1675253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082AF-5806-A8B6-0FFF-EBD1BF59A7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1C3B89-BFB9-406C-C4DF-EBB1AFE884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55ACF6-1844-E26B-8766-1335AA8BE1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DFE06B-B63C-CEA6-9CE7-D73E9E0DBD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59EDA4-07A6-11D1-DFEB-8C756B94B8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BB654F0-CFB0-070C-11F0-1391AF2BD414}"/>
              </a:ext>
            </a:extLst>
          </p:cNvPr>
          <p:cNvSpPr>
            <a:spLocks noGrp="1"/>
          </p:cNvSpPr>
          <p:nvPr>
            <p:ph type="dt" sz="half" idx="10"/>
          </p:nvPr>
        </p:nvSpPr>
        <p:spPr/>
        <p:txBody>
          <a:bodyPr/>
          <a:lstStyle/>
          <a:p>
            <a:fld id="{6A8E9C3D-FAC9-4EE6-A11B-32B04EC5C140}" type="datetimeFigureOut">
              <a:rPr lang="en-IN" smtClean="0"/>
              <a:t>10-02-2025</a:t>
            </a:fld>
            <a:endParaRPr lang="en-IN"/>
          </a:p>
        </p:txBody>
      </p:sp>
      <p:sp>
        <p:nvSpPr>
          <p:cNvPr id="8" name="Footer Placeholder 7">
            <a:extLst>
              <a:ext uri="{FF2B5EF4-FFF2-40B4-BE49-F238E27FC236}">
                <a16:creationId xmlns:a16="http://schemas.microsoft.com/office/drawing/2014/main" id="{A1186C06-E1A4-DDDE-22AD-E5CD75283D3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6B8FA7-699A-E81C-02B6-1711DC14ABB5}"/>
              </a:ext>
            </a:extLst>
          </p:cNvPr>
          <p:cNvSpPr>
            <a:spLocks noGrp="1"/>
          </p:cNvSpPr>
          <p:nvPr>
            <p:ph type="sldNum" sz="quarter" idx="12"/>
          </p:nvPr>
        </p:nvSpPr>
        <p:spPr/>
        <p:txBody>
          <a:bodyPr/>
          <a:lstStyle/>
          <a:p>
            <a:fld id="{77181D0E-844D-4854-BD0E-3D6C96D31176}" type="slidenum">
              <a:rPr lang="en-IN" smtClean="0"/>
              <a:t>‹#›</a:t>
            </a:fld>
            <a:endParaRPr lang="en-IN"/>
          </a:p>
        </p:txBody>
      </p:sp>
    </p:spTree>
    <p:extLst>
      <p:ext uri="{BB962C8B-B14F-4D97-AF65-F5344CB8AC3E}">
        <p14:creationId xmlns:p14="http://schemas.microsoft.com/office/powerpoint/2010/main" val="753522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66DDC-213C-C514-95CD-47804939421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3667CE-0EDA-1862-97A9-D935B66066BE}"/>
              </a:ext>
            </a:extLst>
          </p:cNvPr>
          <p:cNvSpPr>
            <a:spLocks noGrp="1"/>
          </p:cNvSpPr>
          <p:nvPr>
            <p:ph type="dt" sz="half" idx="10"/>
          </p:nvPr>
        </p:nvSpPr>
        <p:spPr/>
        <p:txBody>
          <a:bodyPr/>
          <a:lstStyle/>
          <a:p>
            <a:fld id="{6A8E9C3D-FAC9-4EE6-A11B-32B04EC5C140}" type="datetimeFigureOut">
              <a:rPr lang="en-IN" smtClean="0"/>
              <a:t>10-02-2025</a:t>
            </a:fld>
            <a:endParaRPr lang="en-IN"/>
          </a:p>
        </p:txBody>
      </p:sp>
      <p:sp>
        <p:nvSpPr>
          <p:cNvPr id="4" name="Footer Placeholder 3">
            <a:extLst>
              <a:ext uri="{FF2B5EF4-FFF2-40B4-BE49-F238E27FC236}">
                <a16:creationId xmlns:a16="http://schemas.microsoft.com/office/drawing/2014/main" id="{2540DAF9-DC1F-9D5E-20FE-75333460BD2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577320-2B63-9BEC-FA60-06184E770063}"/>
              </a:ext>
            </a:extLst>
          </p:cNvPr>
          <p:cNvSpPr>
            <a:spLocks noGrp="1"/>
          </p:cNvSpPr>
          <p:nvPr>
            <p:ph type="sldNum" sz="quarter" idx="12"/>
          </p:nvPr>
        </p:nvSpPr>
        <p:spPr/>
        <p:txBody>
          <a:bodyPr/>
          <a:lstStyle/>
          <a:p>
            <a:fld id="{77181D0E-844D-4854-BD0E-3D6C96D31176}" type="slidenum">
              <a:rPr lang="en-IN" smtClean="0"/>
              <a:t>‹#›</a:t>
            </a:fld>
            <a:endParaRPr lang="en-IN"/>
          </a:p>
        </p:txBody>
      </p:sp>
    </p:spTree>
    <p:extLst>
      <p:ext uri="{BB962C8B-B14F-4D97-AF65-F5344CB8AC3E}">
        <p14:creationId xmlns:p14="http://schemas.microsoft.com/office/powerpoint/2010/main" val="3403420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B8249B-5655-E4D8-AC7A-307EA99DE5A5}"/>
              </a:ext>
            </a:extLst>
          </p:cNvPr>
          <p:cNvSpPr>
            <a:spLocks noGrp="1"/>
          </p:cNvSpPr>
          <p:nvPr>
            <p:ph type="dt" sz="half" idx="10"/>
          </p:nvPr>
        </p:nvSpPr>
        <p:spPr/>
        <p:txBody>
          <a:bodyPr/>
          <a:lstStyle/>
          <a:p>
            <a:fld id="{6A8E9C3D-FAC9-4EE6-A11B-32B04EC5C140}" type="datetimeFigureOut">
              <a:rPr lang="en-IN" smtClean="0"/>
              <a:t>10-02-2025</a:t>
            </a:fld>
            <a:endParaRPr lang="en-IN"/>
          </a:p>
        </p:txBody>
      </p:sp>
      <p:sp>
        <p:nvSpPr>
          <p:cNvPr id="3" name="Footer Placeholder 2">
            <a:extLst>
              <a:ext uri="{FF2B5EF4-FFF2-40B4-BE49-F238E27FC236}">
                <a16:creationId xmlns:a16="http://schemas.microsoft.com/office/drawing/2014/main" id="{02EAB3EB-FBDC-4E5E-2C79-F2532FE518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BEBFA5-BFE2-EEED-4370-68F8828D2E50}"/>
              </a:ext>
            </a:extLst>
          </p:cNvPr>
          <p:cNvSpPr>
            <a:spLocks noGrp="1"/>
          </p:cNvSpPr>
          <p:nvPr>
            <p:ph type="sldNum" sz="quarter" idx="12"/>
          </p:nvPr>
        </p:nvSpPr>
        <p:spPr/>
        <p:txBody>
          <a:bodyPr/>
          <a:lstStyle/>
          <a:p>
            <a:fld id="{77181D0E-844D-4854-BD0E-3D6C96D31176}" type="slidenum">
              <a:rPr lang="en-IN" smtClean="0"/>
              <a:t>‹#›</a:t>
            </a:fld>
            <a:endParaRPr lang="en-IN"/>
          </a:p>
        </p:txBody>
      </p:sp>
    </p:spTree>
    <p:extLst>
      <p:ext uri="{BB962C8B-B14F-4D97-AF65-F5344CB8AC3E}">
        <p14:creationId xmlns:p14="http://schemas.microsoft.com/office/powerpoint/2010/main" val="3260777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9A9DF-397F-1BE3-3A3D-D059A266F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D2F20D-B705-A35F-E32A-7D8436F493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7B2529-51FB-8BF0-5F1D-D2338266D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80EDEE-23A4-E2A1-03B6-F328373B61DA}"/>
              </a:ext>
            </a:extLst>
          </p:cNvPr>
          <p:cNvSpPr>
            <a:spLocks noGrp="1"/>
          </p:cNvSpPr>
          <p:nvPr>
            <p:ph type="dt" sz="half" idx="10"/>
          </p:nvPr>
        </p:nvSpPr>
        <p:spPr/>
        <p:txBody>
          <a:bodyPr/>
          <a:lstStyle/>
          <a:p>
            <a:fld id="{6A8E9C3D-FAC9-4EE6-A11B-32B04EC5C140}" type="datetimeFigureOut">
              <a:rPr lang="en-IN" smtClean="0"/>
              <a:t>10-02-2025</a:t>
            </a:fld>
            <a:endParaRPr lang="en-IN"/>
          </a:p>
        </p:txBody>
      </p:sp>
      <p:sp>
        <p:nvSpPr>
          <p:cNvPr id="6" name="Footer Placeholder 5">
            <a:extLst>
              <a:ext uri="{FF2B5EF4-FFF2-40B4-BE49-F238E27FC236}">
                <a16:creationId xmlns:a16="http://schemas.microsoft.com/office/drawing/2014/main" id="{903A585C-C148-4D23-EFA6-22D9AF1FFA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779214-3D20-3EE2-61EB-EB64738D3E09}"/>
              </a:ext>
            </a:extLst>
          </p:cNvPr>
          <p:cNvSpPr>
            <a:spLocks noGrp="1"/>
          </p:cNvSpPr>
          <p:nvPr>
            <p:ph type="sldNum" sz="quarter" idx="12"/>
          </p:nvPr>
        </p:nvSpPr>
        <p:spPr/>
        <p:txBody>
          <a:bodyPr/>
          <a:lstStyle/>
          <a:p>
            <a:fld id="{77181D0E-844D-4854-BD0E-3D6C96D31176}" type="slidenum">
              <a:rPr lang="en-IN" smtClean="0"/>
              <a:t>‹#›</a:t>
            </a:fld>
            <a:endParaRPr lang="en-IN"/>
          </a:p>
        </p:txBody>
      </p:sp>
    </p:spTree>
    <p:extLst>
      <p:ext uri="{BB962C8B-B14F-4D97-AF65-F5344CB8AC3E}">
        <p14:creationId xmlns:p14="http://schemas.microsoft.com/office/powerpoint/2010/main" val="418829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601EC-A6B5-A4E3-11EA-C6FA349E5A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4486750-5817-FBCA-C27D-757AA322A8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974AFE-B6A2-3FC7-C6CD-7A10B0256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18CADE-85E5-519F-CEC3-CC6A8F313609}"/>
              </a:ext>
            </a:extLst>
          </p:cNvPr>
          <p:cNvSpPr>
            <a:spLocks noGrp="1"/>
          </p:cNvSpPr>
          <p:nvPr>
            <p:ph type="dt" sz="half" idx="10"/>
          </p:nvPr>
        </p:nvSpPr>
        <p:spPr/>
        <p:txBody>
          <a:bodyPr/>
          <a:lstStyle/>
          <a:p>
            <a:fld id="{6A8E9C3D-FAC9-4EE6-A11B-32B04EC5C140}" type="datetimeFigureOut">
              <a:rPr lang="en-IN" smtClean="0"/>
              <a:t>10-02-2025</a:t>
            </a:fld>
            <a:endParaRPr lang="en-IN"/>
          </a:p>
        </p:txBody>
      </p:sp>
      <p:sp>
        <p:nvSpPr>
          <p:cNvPr id="6" name="Footer Placeholder 5">
            <a:extLst>
              <a:ext uri="{FF2B5EF4-FFF2-40B4-BE49-F238E27FC236}">
                <a16:creationId xmlns:a16="http://schemas.microsoft.com/office/drawing/2014/main" id="{E87BEBCD-AFC6-A667-9657-633CB902D8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C23C726-B163-7163-AB2C-A4A4A451A2EA}"/>
              </a:ext>
            </a:extLst>
          </p:cNvPr>
          <p:cNvSpPr>
            <a:spLocks noGrp="1"/>
          </p:cNvSpPr>
          <p:nvPr>
            <p:ph type="sldNum" sz="quarter" idx="12"/>
          </p:nvPr>
        </p:nvSpPr>
        <p:spPr/>
        <p:txBody>
          <a:bodyPr/>
          <a:lstStyle/>
          <a:p>
            <a:fld id="{77181D0E-844D-4854-BD0E-3D6C96D31176}" type="slidenum">
              <a:rPr lang="en-IN" smtClean="0"/>
              <a:t>‹#›</a:t>
            </a:fld>
            <a:endParaRPr lang="en-IN"/>
          </a:p>
        </p:txBody>
      </p:sp>
    </p:spTree>
    <p:extLst>
      <p:ext uri="{BB962C8B-B14F-4D97-AF65-F5344CB8AC3E}">
        <p14:creationId xmlns:p14="http://schemas.microsoft.com/office/powerpoint/2010/main" val="566183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9C014D-D7EF-7337-C2E8-939C1D798D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7C57AE-D0BA-19AE-E700-40AE50BB548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41DB4E-320C-848A-310F-35378B6B3F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E9C3D-FAC9-4EE6-A11B-32B04EC5C140}" type="datetimeFigureOut">
              <a:rPr lang="en-IN" smtClean="0"/>
              <a:t>10-02-2025</a:t>
            </a:fld>
            <a:endParaRPr lang="en-IN"/>
          </a:p>
        </p:txBody>
      </p:sp>
      <p:sp>
        <p:nvSpPr>
          <p:cNvPr id="5" name="Footer Placeholder 4">
            <a:extLst>
              <a:ext uri="{FF2B5EF4-FFF2-40B4-BE49-F238E27FC236}">
                <a16:creationId xmlns:a16="http://schemas.microsoft.com/office/drawing/2014/main" id="{492A35AC-10D5-8872-1978-D2521363EF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884559-3E75-9FF9-20E0-9B1E60F04C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81D0E-844D-4854-BD0E-3D6C96D31176}" type="slidenum">
              <a:rPr lang="en-IN" smtClean="0"/>
              <a:t>‹#›</a:t>
            </a:fld>
            <a:endParaRPr lang="en-IN"/>
          </a:p>
        </p:txBody>
      </p:sp>
    </p:spTree>
    <p:extLst>
      <p:ext uri="{BB962C8B-B14F-4D97-AF65-F5344CB8AC3E}">
        <p14:creationId xmlns:p14="http://schemas.microsoft.com/office/powerpoint/2010/main" val="1074592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45EF3-7D6C-F31F-E141-4A85597CDE8B}"/>
              </a:ext>
            </a:extLst>
          </p:cNvPr>
          <p:cNvSpPr>
            <a:spLocks noGrp="1"/>
          </p:cNvSpPr>
          <p:nvPr>
            <p:ph type="ctrTitle"/>
          </p:nvPr>
        </p:nvSpPr>
        <p:spPr/>
        <p:txBody>
          <a:bodyPr/>
          <a:lstStyle/>
          <a:p>
            <a:r>
              <a:rPr lang="en-US" dirty="0"/>
              <a:t>Big Data and Algorithmic Trading </a:t>
            </a:r>
            <a:endParaRPr lang="en-IN" dirty="0"/>
          </a:p>
        </p:txBody>
      </p:sp>
      <p:sp>
        <p:nvSpPr>
          <p:cNvPr id="3" name="Subtitle 2">
            <a:extLst>
              <a:ext uri="{FF2B5EF4-FFF2-40B4-BE49-F238E27FC236}">
                <a16:creationId xmlns:a16="http://schemas.microsoft.com/office/drawing/2014/main" id="{8FD28BF5-D9D9-947C-A51F-25B114FD7057}"/>
              </a:ext>
            </a:extLst>
          </p:cNvPr>
          <p:cNvSpPr>
            <a:spLocks noGrp="1"/>
          </p:cNvSpPr>
          <p:nvPr>
            <p:ph type="subTitle" idx="1"/>
          </p:nvPr>
        </p:nvSpPr>
        <p:spPr/>
        <p:txBody>
          <a:bodyPr/>
          <a:lstStyle/>
          <a:p>
            <a:r>
              <a:rPr lang="en-US" dirty="0"/>
              <a:t>Algorithmic trading is a highly refined set of processes or mathematics or trading rules used by computer program or software agents, to provide “insights” into specific situations to take automated decisions.</a:t>
            </a:r>
            <a:endParaRPr lang="en-IN" dirty="0"/>
          </a:p>
        </p:txBody>
      </p:sp>
    </p:spTree>
    <p:extLst>
      <p:ext uri="{BB962C8B-B14F-4D97-AF65-F5344CB8AC3E}">
        <p14:creationId xmlns:p14="http://schemas.microsoft.com/office/powerpoint/2010/main" val="43761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F853-0522-7622-D9A0-003E40C1BE00}"/>
              </a:ext>
            </a:extLst>
          </p:cNvPr>
          <p:cNvSpPr>
            <a:spLocks noGrp="1"/>
          </p:cNvSpPr>
          <p:nvPr>
            <p:ph type="title"/>
          </p:nvPr>
        </p:nvSpPr>
        <p:spPr/>
        <p:txBody>
          <a:bodyPr/>
          <a:lstStyle/>
          <a:p>
            <a:r>
              <a:rPr lang="en-IN" dirty="0"/>
              <a:t>Used By</a:t>
            </a:r>
          </a:p>
        </p:txBody>
      </p:sp>
      <p:sp>
        <p:nvSpPr>
          <p:cNvPr id="3" name="Content Placeholder 2">
            <a:extLst>
              <a:ext uri="{FF2B5EF4-FFF2-40B4-BE49-F238E27FC236}">
                <a16:creationId xmlns:a16="http://schemas.microsoft.com/office/drawing/2014/main" id="{37456D7E-EC8A-C0C7-AFC6-1B769B62DB89}"/>
              </a:ext>
            </a:extLst>
          </p:cNvPr>
          <p:cNvSpPr>
            <a:spLocks noGrp="1"/>
          </p:cNvSpPr>
          <p:nvPr>
            <p:ph idx="1"/>
          </p:nvPr>
        </p:nvSpPr>
        <p:spPr/>
        <p:txBody>
          <a:bodyPr/>
          <a:lstStyle/>
          <a:p>
            <a:r>
              <a:rPr lang="en-IN" dirty="0"/>
              <a:t>investment bankers</a:t>
            </a:r>
          </a:p>
          <a:p>
            <a:r>
              <a:rPr lang="en-IN" dirty="0"/>
              <a:t>For determining</a:t>
            </a:r>
          </a:p>
          <a:p>
            <a:pPr lvl="1"/>
            <a:r>
              <a:rPr lang="en-IN" dirty="0"/>
              <a:t>determine orders for equities</a:t>
            </a:r>
          </a:p>
          <a:p>
            <a:pPr lvl="1"/>
            <a:r>
              <a:rPr lang="en-IN" dirty="0"/>
              <a:t>interest rate</a:t>
            </a:r>
          </a:p>
          <a:p>
            <a:pPr lvl="1"/>
            <a:r>
              <a:rPr lang="en-IN" dirty="0"/>
              <a:t>foreign exchange rates. </a:t>
            </a:r>
          </a:p>
          <a:p>
            <a:pPr lvl="1"/>
            <a:r>
              <a:rPr lang="en-US" dirty="0"/>
              <a:t>used to buy and sell commodities</a:t>
            </a:r>
            <a:endParaRPr lang="en-IN" dirty="0"/>
          </a:p>
          <a:p>
            <a:pPr lvl="1"/>
            <a:r>
              <a:rPr lang="en-US" dirty="0"/>
              <a:t>determines risk and return of each potential trade</a:t>
            </a:r>
            <a:endParaRPr lang="en-IN" dirty="0"/>
          </a:p>
          <a:p>
            <a:pPr marL="457200" lvl="1" indent="0">
              <a:buNone/>
            </a:pPr>
            <a:r>
              <a:rPr lang="en-US" dirty="0">
                <a:highlight>
                  <a:srgbClr val="FFFF00"/>
                </a:highlight>
              </a:rPr>
              <a:t>Data of every millisecond matters for taking a decision. </a:t>
            </a:r>
            <a:endParaRPr lang="en-IN" dirty="0">
              <a:highlight>
                <a:srgbClr val="FFFF00"/>
              </a:highlight>
            </a:endParaRPr>
          </a:p>
          <a:p>
            <a:pPr marL="457200" lvl="1" indent="0">
              <a:buNone/>
            </a:pPr>
            <a:endParaRPr lang="en-IN" dirty="0"/>
          </a:p>
        </p:txBody>
      </p:sp>
    </p:spTree>
    <p:extLst>
      <p:ext uri="{BB962C8B-B14F-4D97-AF65-F5344CB8AC3E}">
        <p14:creationId xmlns:p14="http://schemas.microsoft.com/office/powerpoint/2010/main" val="312177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978D1-C6D4-3627-1C02-D58F9A4DDCBF}"/>
              </a:ext>
            </a:extLst>
          </p:cNvPr>
          <p:cNvSpPr>
            <a:spLocks noGrp="1"/>
          </p:cNvSpPr>
          <p:nvPr>
            <p:ph type="title"/>
          </p:nvPr>
        </p:nvSpPr>
        <p:spPr/>
        <p:txBody>
          <a:bodyPr/>
          <a:lstStyle/>
          <a:p>
            <a:r>
              <a:rPr lang="en-IN" dirty="0"/>
              <a:t>Advertising and Big Data</a:t>
            </a:r>
          </a:p>
        </p:txBody>
      </p:sp>
      <p:sp>
        <p:nvSpPr>
          <p:cNvPr id="3" name="Content Placeholder 2">
            <a:extLst>
              <a:ext uri="{FF2B5EF4-FFF2-40B4-BE49-F238E27FC236}">
                <a16:creationId xmlns:a16="http://schemas.microsoft.com/office/drawing/2014/main" id="{D38F6568-F735-97F3-B273-A9161E3ABC08}"/>
              </a:ext>
            </a:extLst>
          </p:cNvPr>
          <p:cNvSpPr>
            <a:spLocks noGrp="1"/>
          </p:cNvSpPr>
          <p:nvPr>
            <p:ph idx="1"/>
          </p:nvPr>
        </p:nvSpPr>
        <p:spPr/>
        <p:txBody>
          <a:bodyPr/>
          <a:lstStyle/>
          <a:p>
            <a:r>
              <a:rPr lang="en-US" dirty="0"/>
              <a:t>Reach, Resonance and Reaction According to Randall Beard the global head of Nielsen’s Global Head of Advertiser Solutions, big data is changing the way the advertisers address certain related needs for instance: </a:t>
            </a:r>
          </a:p>
          <a:p>
            <a:r>
              <a:rPr lang="en-US" dirty="0"/>
              <a:t>1. How much is to be spent? </a:t>
            </a:r>
          </a:p>
          <a:p>
            <a:r>
              <a:rPr lang="en-US" dirty="0"/>
              <a:t>2. How to distribute budget across all the marketing communication touch points? </a:t>
            </a:r>
          </a:p>
          <a:p>
            <a:r>
              <a:rPr lang="en-US" dirty="0"/>
              <a:t>3. How to enhance advertising efficiency against brand equity and return-on investment (ROI), in real-time? </a:t>
            </a:r>
            <a:endParaRPr lang="en-IN" dirty="0"/>
          </a:p>
        </p:txBody>
      </p:sp>
    </p:spTree>
    <p:extLst>
      <p:ext uri="{BB962C8B-B14F-4D97-AF65-F5344CB8AC3E}">
        <p14:creationId xmlns:p14="http://schemas.microsoft.com/office/powerpoint/2010/main" val="2326281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21B1E-79C7-F5A2-6392-3992D6DBDCA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BF0D4E-DBB9-D862-C3E2-5CF5DF53728C}"/>
              </a:ext>
            </a:extLst>
          </p:cNvPr>
          <p:cNvSpPr>
            <a:spLocks noGrp="1"/>
          </p:cNvSpPr>
          <p:nvPr>
            <p:ph idx="1"/>
          </p:nvPr>
        </p:nvSpPr>
        <p:spPr/>
        <p:txBody>
          <a:bodyPr/>
          <a:lstStyle/>
          <a:p>
            <a:r>
              <a:rPr lang="en-US" dirty="0"/>
              <a:t>The Need to Act Quickly (Real-Time when possible) </a:t>
            </a:r>
          </a:p>
          <a:p>
            <a:r>
              <a:rPr lang="en-US" dirty="0"/>
              <a:t>Normally, advertisers have to understand the impact of advertisements quickly and need to take immediate actions. </a:t>
            </a:r>
          </a:p>
          <a:p>
            <a:r>
              <a:rPr lang="en-US" dirty="0"/>
              <a:t>Measurement Can Be Tricky Immediate increase in on-the-spot sales is not the only measurement. Apart from that, other measurements could study the actual offline purchase behavior also. </a:t>
            </a:r>
          </a:p>
          <a:p>
            <a:r>
              <a:rPr lang="en-US" dirty="0"/>
              <a:t>Content Delivery Matters Too Where (in which site) the content is delivered also matters. If the site is popular, the advertisement could succeed. </a:t>
            </a:r>
            <a:endParaRPr lang="en-IN" dirty="0"/>
          </a:p>
        </p:txBody>
      </p:sp>
    </p:spTree>
    <p:extLst>
      <p:ext uri="{BB962C8B-B14F-4D97-AF65-F5344CB8AC3E}">
        <p14:creationId xmlns:p14="http://schemas.microsoft.com/office/powerpoint/2010/main" val="2023493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9D8D-8E2C-510E-B220-C1F1FE93AFB1}"/>
              </a:ext>
            </a:extLst>
          </p:cNvPr>
          <p:cNvSpPr>
            <a:spLocks noGrp="1"/>
          </p:cNvSpPr>
          <p:nvPr>
            <p:ph type="title"/>
          </p:nvPr>
        </p:nvSpPr>
        <p:spPr/>
        <p:txBody>
          <a:bodyPr/>
          <a:lstStyle/>
          <a:p>
            <a:r>
              <a:rPr lang="en-IN" dirty="0" err="1"/>
              <a:t>Contd</a:t>
            </a:r>
            <a:r>
              <a:rPr lang="en-IN" dirty="0"/>
              <a:t>…</a:t>
            </a:r>
          </a:p>
        </p:txBody>
      </p:sp>
      <p:sp>
        <p:nvSpPr>
          <p:cNvPr id="3" name="Content Placeholder 2">
            <a:extLst>
              <a:ext uri="{FF2B5EF4-FFF2-40B4-BE49-F238E27FC236}">
                <a16:creationId xmlns:a16="http://schemas.microsoft.com/office/drawing/2014/main" id="{97084EB4-C456-6E9E-0402-B9B2741AAF6B}"/>
              </a:ext>
            </a:extLst>
          </p:cNvPr>
          <p:cNvSpPr>
            <a:spLocks noGrp="1"/>
          </p:cNvSpPr>
          <p:nvPr>
            <p:ph idx="1"/>
          </p:nvPr>
        </p:nvSpPr>
        <p:spPr/>
        <p:txBody>
          <a:bodyPr/>
          <a:lstStyle/>
          <a:p>
            <a:r>
              <a:rPr lang="en-US" dirty="0"/>
              <a:t>Optimization and Marketing-Mixed Modeling (MMM)</a:t>
            </a:r>
            <a:endParaRPr lang="en-IN" dirty="0"/>
          </a:p>
        </p:txBody>
      </p:sp>
      <p:pic>
        <p:nvPicPr>
          <p:cNvPr id="5" name="Picture 4">
            <a:extLst>
              <a:ext uri="{FF2B5EF4-FFF2-40B4-BE49-F238E27FC236}">
                <a16:creationId xmlns:a16="http://schemas.microsoft.com/office/drawing/2014/main" id="{32B5CD78-7B10-D6E1-C2A7-73EDB80BA61B}"/>
              </a:ext>
            </a:extLst>
          </p:cNvPr>
          <p:cNvPicPr>
            <a:picLocks noChangeAspect="1"/>
          </p:cNvPicPr>
          <p:nvPr/>
        </p:nvPicPr>
        <p:blipFill>
          <a:blip r:embed="rId2"/>
          <a:stretch>
            <a:fillRect/>
          </a:stretch>
        </p:blipFill>
        <p:spPr>
          <a:xfrm>
            <a:off x="838200" y="2529476"/>
            <a:ext cx="7497221" cy="2943636"/>
          </a:xfrm>
          <a:prstGeom prst="rect">
            <a:avLst/>
          </a:prstGeom>
        </p:spPr>
      </p:pic>
    </p:spTree>
    <p:extLst>
      <p:ext uri="{BB962C8B-B14F-4D97-AF65-F5344CB8AC3E}">
        <p14:creationId xmlns:p14="http://schemas.microsoft.com/office/powerpoint/2010/main" val="39297486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D8F403C42397141ABFF5CACC8072979" ma:contentTypeVersion="0" ma:contentTypeDescription="Create a new document." ma:contentTypeScope="" ma:versionID="ca4e36f622b098f529275ac94812b6b3">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39CED8D-53F1-45FD-ACB2-0862B09AA4D2}"/>
</file>

<file path=customXml/itemProps2.xml><?xml version="1.0" encoding="utf-8"?>
<ds:datastoreItem xmlns:ds="http://schemas.openxmlformats.org/officeDocument/2006/customXml" ds:itemID="{857C947B-48C9-4DDF-9DBD-DB80C4D7F454}"/>
</file>

<file path=customXml/itemProps3.xml><?xml version="1.0" encoding="utf-8"?>
<ds:datastoreItem xmlns:ds="http://schemas.openxmlformats.org/officeDocument/2006/customXml" ds:itemID="{6F272850-48B8-488A-A1E4-B8D889808C25}"/>
</file>

<file path=docProps/app.xml><?xml version="1.0" encoding="utf-8"?>
<Properties xmlns="http://schemas.openxmlformats.org/officeDocument/2006/extended-properties" xmlns:vt="http://schemas.openxmlformats.org/officeDocument/2006/docPropsVTypes">
  <TotalTime>0</TotalTime>
  <Words>256</Words>
  <Application>Microsoft Office PowerPoint</Application>
  <PresentationFormat>Widescreen</PresentationFormat>
  <Paragraphs>22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Big Data and Algorithmic Trading </vt:lpstr>
      <vt:lpstr>Used By</vt:lpstr>
      <vt:lpstr>Advertising and Big Data</vt:lpstr>
      <vt:lpstr>PowerPoint Presentation</vt:lpstr>
      <vt:lpstr>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Honey Mol O</dc:creator>
  <cp:lastModifiedBy>Honey Mol O</cp:lastModifiedBy>
  <cp:revision>1</cp:revision>
  <dcterms:created xsi:type="dcterms:W3CDTF">2025-02-10T17:30:56Z</dcterms:created>
  <dcterms:modified xsi:type="dcterms:W3CDTF">2025-02-10T17:31:07Z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0x0101001D8F403C42397141ABFF5CACC8072979</vt:lpwstr>
  </property>
</Properties>
</file>